
<file path=[Content_Types].xml><?xml version="1.0" encoding="utf-8"?>
<Types xmlns="http://schemas.openxmlformats.org/package/2006/content-types">
  <Default Extension="jpeg" ContentType="image/jpeg"/>
  <Default Extension="png" ContentType="image/png"/>
  <Default Extension="mp3" ContentType="audio/mp3"/>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Lst>
  <p:sldIdLst>
    <p:sldId id="391" r:id="rId5"/>
    <p:sldId id="258" r:id="rId6"/>
    <p:sldId id="400" r:id="rId7"/>
    <p:sldId id="401" r:id="rId8"/>
    <p:sldId id="326" r:id="rId9"/>
    <p:sldId id="328" r:id="rId10"/>
    <p:sldId id="327" r:id="rId11"/>
    <p:sldId id="281" r:id="rId12"/>
    <p:sldId id="319" r:id="rId13"/>
    <p:sldId id="402" r:id="rId14"/>
    <p:sldId id="419" r:id="rId15"/>
    <p:sldId id="411" r:id="rId16"/>
    <p:sldId id="403" r:id="rId17"/>
    <p:sldId id="278" r:id="rId18"/>
    <p:sldId id="321" r:id="rId19"/>
    <p:sldId id="279" r:id="rId20"/>
    <p:sldId id="280" r:id="rId21"/>
    <p:sldId id="409" r:id="rId22"/>
    <p:sldId id="410" r:id="rId23"/>
    <p:sldId id="284" r:id="rId24"/>
    <p:sldId id="298" r:id="rId25"/>
    <p:sldId id="299" r:id="rId26"/>
    <p:sldId id="311" r:id="rId27"/>
    <p:sldId id="312" r:id="rId28"/>
    <p:sldId id="300" r:id="rId29"/>
    <p:sldId id="301" r:id="rId30"/>
    <p:sldId id="302" r:id="rId31"/>
    <p:sldId id="303" r:id="rId32"/>
    <p:sldId id="305" r:id="rId33"/>
    <p:sldId id="306" r:id="rId34"/>
    <p:sldId id="308" r:id="rId35"/>
    <p:sldId id="307" r:id="rId36"/>
    <p:sldId id="266" r:id="rId37"/>
    <p:sldId id="267" r:id="rId38"/>
    <p:sldId id="268" r:id="rId39"/>
    <p:sldId id="269" r:id="rId40"/>
    <p:sldId id="270" r:id="rId41"/>
    <p:sldId id="271" r:id="rId42"/>
    <p:sldId id="412" r:id="rId43"/>
    <p:sldId id="413" r:id="rId44"/>
    <p:sldId id="414" r:id="rId45"/>
    <p:sldId id="415" r:id="rId46"/>
    <p:sldId id="416" r:id="rId47"/>
    <p:sldId id="417" r:id="rId48"/>
    <p:sldId id="418" r:id="rId49"/>
    <p:sldId id="389" r:id="rId50"/>
  </p:sldIdLst>
  <p:sldSz cx="9144000" cy="6858000" type="screen4x3"/>
  <p:notesSz cx="6858000" cy="9144000"/>
  <p:defaultTextStyle>
    <a:defPPr>
      <a:defRPr lang="zh-CN"/>
    </a:defPPr>
    <a:lvl1pPr marL="0" lvl="0"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AF6CE"/>
    <a:srgbClr val="F3CFF9"/>
    <a:srgbClr val="006600"/>
    <a:srgbClr val="FCEBC8"/>
    <a:srgbClr val="C6EDF6"/>
    <a:srgbClr val="C2D3E8"/>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1"/>
    <p:restoredTop sz="94605"/>
  </p:normalViewPr>
  <p:slideViewPr>
    <p:cSldViewPr showGuides="1">
      <p:cViewPr varScale="1">
        <p:scale>
          <a:sx n="92" d="100"/>
          <a:sy n="92" d="100"/>
        </p:scale>
        <p:origin x="-306" y="-90"/>
      </p:cViewPr>
      <p:guideLst>
        <p:guide orient="horz" pos="2160"/>
        <p:guide pos="2889"/>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8" Type="http://schemas.openxmlformats.org/officeDocument/2006/relationships/slide" Target="slides/slide4.xml"/><Relationship Id="rId7" Type="http://schemas.openxmlformats.org/officeDocument/2006/relationships/slide" Target="slides/slide3.xml"/><Relationship Id="rId6" Type="http://schemas.openxmlformats.org/officeDocument/2006/relationships/slide" Target="slides/slide2.xml"/><Relationship Id="rId53" Type="http://schemas.openxmlformats.org/officeDocument/2006/relationships/tableStyles" Target="tableStyles.xml"/><Relationship Id="rId52" Type="http://schemas.openxmlformats.org/officeDocument/2006/relationships/viewProps" Target="viewProps.xml"/><Relationship Id="rId51" Type="http://schemas.openxmlformats.org/officeDocument/2006/relationships/presProps" Target="presProps.xml"/><Relationship Id="rId50" Type="http://schemas.openxmlformats.org/officeDocument/2006/relationships/slide" Target="slides/slide46.xml"/><Relationship Id="rId5" Type="http://schemas.openxmlformats.org/officeDocument/2006/relationships/slide" Target="slides/slide1.xml"/><Relationship Id="rId49" Type="http://schemas.openxmlformats.org/officeDocument/2006/relationships/slide" Target="slides/slide45.xml"/><Relationship Id="rId48" Type="http://schemas.openxmlformats.org/officeDocument/2006/relationships/slide" Target="slides/slide44.xml"/><Relationship Id="rId47" Type="http://schemas.openxmlformats.org/officeDocument/2006/relationships/slide" Target="slides/slide43.xml"/><Relationship Id="rId46" Type="http://schemas.openxmlformats.org/officeDocument/2006/relationships/slide" Target="slides/slide42.xml"/><Relationship Id="rId45" Type="http://schemas.openxmlformats.org/officeDocument/2006/relationships/slide" Target="slides/slide41.xml"/><Relationship Id="rId44" Type="http://schemas.openxmlformats.org/officeDocument/2006/relationships/slide" Target="slides/slide40.xml"/><Relationship Id="rId43" Type="http://schemas.openxmlformats.org/officeDocument/2006/relationships/slide" Target="slides/slide39.xml"/><Relationship Id="rId42" Type="http://schemas.openxmlformats.org/officeDocument/2006/relationships/slide" Target="slides/slide38.xml"/><Relationship Id="rId41" Type="http://schemas.openxmlformats.org/officeDocument/2006/relationships/slide" Target="slides/slide37.xml"/><Relationship Id="rId40" Type="http://schemas.openxmlformats.org/officeDocument/2006/relationships/slide" Target="slides/slide36.xml"/><Relationship Id="rId4" Type="http://schemas.openxmlformats.org/officeDocument/2006/relationships/slideMaster" Target="slideMasters/slideMaster3.xml"/><Relationship Id="rId39" Type="http://schemas.openxmlformats.org/officeDocument/2006/relationships/slide" Target="slides/slide35.xml"/><Relationship Id="rId38" Type="http://schemas.openxmlformats.org/officeDocument/2006/relationships/slide" Target="slides/slide34.xml"/><Relationship Id="rId37" Type="http://schemas.openxmlformats.org/officeDocument/2006/relationships/slide" Target="slides/slide33.xml"/><Relationship Id="rId36" Type="http://schemas.openxmlformats.org/officeDocument/2006/relationships/slide" Target="slides/slide32.xml"/><Relationship Id="rId35" Type="http://schemas.openxmlformats.org/officeDocument/2006/relationships/slide" Target="slides/slide31.xml"/><Relationship Id="rId34" Type="http://schemas.openxmlformats.org/officeDocument/2006/relationships/slide" Target="slides/slide30.xml"/><Relationship Id="rId33" Type="http://schemas.openxmlformats.org/officeDocument/2006/relationships/slide" Target="slides/slide29.xml"/><Relationship Id="rId32" Type="http://schemas.openxmlformats.org/officeDocument/2006/relationships/slide" Target="slides/slide28.xml"/><Relationship Id="rId31" Type="http://schemas.openxmlformats.org/officeDocument/2006/relationships/slide" Target="slides/slide27.xml"/><Relationship Id="rId30" Type="http://schemas.openxmlformats.org/officeDocument/2006/relationships/slide" Target="slides/slide26.xml"/><Relationship Id="rId3" Type="http://schemas.openxmlformats.org/officeDocument/2006/relationships/slideMaster" Target="slideMasters/slideMaster2.xml"/><Relationship Id="rId29" Type="http://schemas.openxmlformats.org/officeDocument/2006/relationships/slide" Target="slides/slide25.xml"/><Relationship Id="rId28" Type="http://schemas.openxmlformats.org/officeDocument/2006/relationships/slide" Target="slides/slide24.xml"/><Relationship Id="rId27" Type="http://schemas.openxmlformats.org/officeDocument/2006/relationships/slide" Target="slides/slide23.xml"/><Relationship Id="rId26" Type="http://schemas.openxmlformats.org/officeDocument/2006/relationships/slide" Target="slides/slide22.xml"/><Relationship Id="rId25" Type="http://schemas.openxmlformats.org/officeDocument/2006/relationships/slide" Target="slides/slide21.xml"/><Relationship Id="rId24" Type="http://schemas.openxmlformats.org/officeDocument/2006/relationships/slide" Target="slides/slide20.xml"/><Relationship Id="rId23" Type="http://schemas.openxmlformats.org/officeDocument/2006/relationships/slide" Target="slides/slide19.xml"/><Relationship Id="rId22" Type="http://schemas.openxmlformats.org/officeDocument/2006/relationships/slide" Target="slides/slide18.xml"/><Relationship Id="rId21" Type="http://schemas.openxmlformats.org/officeDocument/2006/relationships/slide" Target="slides/slide17.xml"/><Relationship Id="rId20" Type="http://schemas.openxmlformats.org/officeDocument/2006/relationships/slide" Target="slides/slide16.xml"/><Relationship Id="rId2" Type="http://schemas.openxmlformats.org/officeDocument/2006/relationships/theme" Target="theme/theme1.xml"/><Relationship Id="rId19" Type="http://schemas.openxmlformats.org/officeDocument/2006/relationships/slide" Target="slides/slide15.xml"/><Relationship Id="rId18" Type="http://schemas.openxmlformats.org/officeDocument/2006/relationships/slide" Target="slides/slide14.xml"/><Relationship Id="rId17" Type="http://schemas.openxmlformats.org/officeDocument/2006/relationships/slide" Target="slides/slide13.xml"/><Relationship Id="rId16" Type="http://schemas.openxmlformats.org/officeDocument/2006/relationships/slide" Target="slides/slide12.xml"/><Relationship Id="rId15" Type="http://schemas.openxmlformats.org/officeDocument/2006/relationships/slide" Target="slides/slide11.xml"/><Relationship Id="rId14" Type="http://schemas.openxmlformats.org/officeDocument/2006/relationships/slide" Target="slides/slide10.xml"/><Relationship Id="rId13" Type="http://schemas.openxmlformats.org/officeDocument/2006/relationships/slide" Target="slides/slide9.xml"/><Relationship Id="rId12" Type="http://schemas.openxmlformats.org/officeDocument/2006/relationships/slide" Target="slides/slide8.xml"/><Relationship Id="rId11" Type="http://schemas.openxmlformats.org/officeDocument/2006/relationships/slide" Target="slides/slide7.xml"/><Relationship Id="rId10" Type="http://schemas.openxmlformats.org/officeDocument/2006/relationships/slide" Target="slides/slide6.xml"/><Relationship Id="rId1" Type="http://schemas.openxmlformats.org/officeDocument/2006/relationships/slideMaster" Target="slideMasters/slideMaster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1122363"/>
            <a:ext cx="6858000" cy="2387600"/>
          </a:xfrm>
        </p:spPr>
        <p:txBody>
          <a:bodyPr anchor="b"/>
          <a:lstStyle>
            <a:lvl1pPr algn="ctr">
              <a:defRPr sz="45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143000" y="3602038"/>
            <a:ext cx="6858000" cy="1655762"/>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smtClean="0"/>
              <a:t>单击此处编辑母版副标题样式</a:t>
            </a:r>
            <a:endParaRPr lang="zh-CN" altLang="en-US"/>
          </a:p>
        </p:txBody>
      </p:sp>
    </p:spTree>
  </p:cSld>
  <p:clrMapOvr>
    <a:masterClrMapping/>
  </p:clrMapOvr>
  <p:transition>
    <p:random/>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600200"/>
            <a:ext cx="8229600" cy="4526280"/>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623888" y="1709738"/>
            <a:ext cx="7886700" cy="2852737"/>
          </a:xfrm>
        </p:spPr>
        <p:txBody>
          <a:bodyPr anchor="b"/>
          <a:lstStyle>
            <a:lvl1pPr>
              <a:defRPr sz="45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4589463"/>
            <a:ext cx="7886700" cy="1500187"/>
          </a:xfrm>
          <a:prstGeom prst="rect">
            <a:avLst/>
          </a:prstGeo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6280"/>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10350" y="339725"/>
            <a:ext cx="1993900" cy="58372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339725"/>
            <a:ext cx="5866112" cy="5837238"/>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29150" y="1825625"/>
            <a:ext cx="3886200" cy="4351338"/>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9841" y="365125"/>
            <a:ext cx="78867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90081" y="1778438"/>
            <a:ext cx="3655181"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890081" y="2665379"/>
            <a:ext cx="3655181"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92704" y="1778438"/>
            <a:ext cx="3673182" cy="823912"/>
          </a:xfrm>
          <a:prstGeom prst="rect">
            <a:avLst/>
          </a:prstGeom>
        </p:spPr>
        <p:txBody>
          <a:bodyPr anchor="ctr" anchorCtr="0"/>
          <a:lstStyle>
            <a:lvl1pPr marL="0" indent="0">
              <a:buNone/>
              <a:defRPr sz="2100"/>
            </a:lvl1pPr>
            <a:lvl2pPr marL="342900" indent="0">
              <a:buNone/>
              <a:defRPr sz="1800"/>
            </a:lvl2pPr>
            <a:lvl3pPr marL="685800" indent="0">
              <a:buNone/>
              <a:defRPr sz="1500"/>
            </a:lvl3pPr>
            <a:lvl4pPr marL="1028700" indent="0">
              <a:buNone/>
              <a:defRPr sz="1350"/>
            </a:lvl4pPr>
            <a:lvl5pPr marL="1371600" indent="0">
              <a:buNone/>
              <a:defRPr sz="1350"/>
            </a:lvl5pPr>
            <a:lvl6pPr marL="1714500" indent="0">
              <a:buNone/>
              <a:defRPr sz="1350"/>
            </a:lvl6pPr>
            <a:lvl7pPr marL="2057400" indent="0">
              <a:buNone/>
              <a:defRPr sz="1350"/>
            </a:lvl7pPr>
            <a:lvl8pPr marL="2400300" indent="0">
              <a:buNone/>
              <a:defRPr sz="1350"/>
            </a:lvl8pPr>
            <a:lvl9pPr marL="2743200" indent="0">
              <a:buNone/>
              <a:defRPr sz="1350"/>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92704" y="2665379"/>
            <a:ext cx="3673182" cy="3524284"/>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Tree>
  </p:cSld>
  <p:clrMapOvr>
    <a:masterClrMapping/>
  </p:clrMapOvr>
  <p:transition>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Tree>
  </p:cSld>
  <p:clrMapOvr>
    <a:masterClrMapping/>
  </p:clrMapOvr>
  <p:transition>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transition>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2949178" cy="1600200"/>
          </a:xfrm>
        </p:spPr>
        <p:txBody>
          <a:bodyPr anchor="b"/>
          <a:lstStyle>
            <a:lvl1pPr>
              <a:defRPr sz="2400"/>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887391" y="987425"/>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629841" y="2057400"/>
            <a:ext cx="2949178" cy="3811588"/>
          </a:xfrm>
          <a:prstGeom prst="rect">
            <a:avLst/>
          </a:prstGeo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9841" y="457200"/>
            <a:ext cx="3124012" cy="1600200"/>
          </a:xfrm>
        </p:spPr>
        <p:txBody>
          <a:bodyPr anchor="b"/>
          <a:lstStyle>
            <a:lvl1pPr>
              <a:defRPr sz="24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7391" y="457201"/>
            <a:ext cx="4629150" cy="540385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629841" y="2057400"/>
            <a:ext cx="3124012" cy="3811588"/>
          </a:xfrm>
          <a:prstGeom prst="rect">
            <a:avLst/>
          </a:prstGeom>
        </p:spPr>
        <p:txBody>
          <a:bodyPr/>
          <a:lstStyle>
            <a:lvl1pPr marL="0" indent="0">
              <a:buNone/>
              <a:defRPr sz="1500"/>
            </a:lvl1pPr>
            <a:lvl2pPr marL="342900" indent="0">
              <a:buNone/>
              <a:defRPr sz="1350"/>
            </a:lvl2pPr>
            <a:lvl3pPr marL="685800" indent="0">
              <a:buNone/>
              <a:defRPr sz="1200"/>
            </a:lvl3pPr>
            <a:lvl4pPr marL="1028700" indent="0">
              <a:buNone/>
              <a:defRPr sz="1050"/>
            </a:lvl4pPr>
            <a:lvl5pPr marL="1371600" indent="0">
              <a:buNone/>
              <a:defRPr sz="1050"/>
            </a:lvl5pPr>
            <a:lvl6pPr marL="1714500" indent="0">
              <a:buNone/>
              <a:defRPr sz="1050"/>
            </a:lvl6pPr>
            <a:lvl7pPr marL="2057400" indent="0">
              <a:buNone/>
              <a:defRPr sz="1050"/>
            </a:lvl7pPr>
            <a:lvl8pPr marL="2400300" indent="0">
              <a:buNone/>
              <a:defRPr sz="1050"/>
            </a:lvl8pPr>
            <a:lvl9pPr marL="2743200" indent="0">
              <a:buNone/>
              <a:defRPr sz="1050"/>
            </a:lvl9pPr>
          </a:lstStyle>
          <a:p>
            <a:pPr lvl="0"/>
            <a:r>
              <a:rPr lang="zh-CN" altLang="en-US" smtClean="0"/>
              <a:t>单击此处编辑母版文本样式</a:t>
            </a:r>
            <a:endParaRPr lang="zh-CN" altLang="en-US" smtClean="0"/>
          </a:p>
        </p:txBody>
      </p:sp>
    </p:spTree>
  </p:cSld>
  <p:clrMapOvr>
    <a:masterClrMapping/>
  </p:clrMapOvr>
  <p:transition>
    <p:random/>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 Type="http://schemas.openxmlformats.org/officeDocument/2006/relationships/slideLayout" Target="../slideLayouts/slideLayout15.xml"/><Relationship Id="rId3" Type="http://schemas.openxmlformats.org/officeDocument/2006/relationships/slideLayout" Target="../slideLayouts/slideLayout14.xml"/><Relationship Id="rId2" Type="http://schemas.openxmlformats.org/officeDocument/2006/relationships/slideLayout" Target="../slideLayouts/slideLayout13.xml"/><Relationship Id="rId12" Type="http://schemas.openxmlformats.org/officeDocument/2006/relationships/theme" Target="../theme/theme2.xml"/><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 Type="http://schemas.openxmlformats.org/officeDocument/2006/relationships/slideLayout" Target="../slideLayouts/slideLayout25.xml"/><Relationship Id="rId2" Type="http://schemas.openxmlformats.org/officeDocument/2006/relationships/slideLayout" Target="../slideLayouts/slideLayout24.xml"/><Relationship Id="rId12" Type="http://schemas.openxmlformats.org/officeDocument/2006/relationships/theme" Target="../theme/theme3.xml"/><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9220"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p:nvPr userDrawn="1"/>
        </p:nvSpPr>
        <p:spPr>
          <a:xfrm>
            <a:off x="0" y="0"/>
            <a:ext cx="9153525" cy="6480175"/>
          </a:xfrm>
          <a:prstGeom prst="rect">
            <a:avLst/>
          </a:prstGeom>
          <a:no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7" name="矩形 7"/>
          <p:cNvSpPr/>
          <p:nvPr/>
        </p:nvSpPr>
        <p:spPr>
          <a:xfrm>
            <a:off x="0" y="0"/>
            <a:ext cx="6300788" cy="342900"/>
          </a:xfrm>
          <a:prstGeom prst="rect">
            <a:avLst/>
          </a:prstGeom>
          <a:solidFill>
            <a:srgbClr val="FFCC00"/>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28"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a:t>单击此处编辑母版标题样式</a:t>
            </a:r>
            <a:endParaRPr lang="zh-CN" altLang="en-US"/>
          </a:p>
        </p:txBody>
      </p:sp>
      <p:sp>
        <p:nvSpPr>
          <p:cNvPr id="1029" name="矩形 6"/>
          <p:cNvSpPr/>
          <p:nvPr/>
        </p:nvSpPr>
        <p:spPr>
          <a:xfrm>
            <a:off x="2124075" y="0"/>
            <a:ext cx="7019925" cy="347663"/>
          </a:xfrm>
          <a:prstGeom prst="rect">
            <a:avLst/>
          </a:prstGeom>
          <a:solidFill>
            <a:srgbClr val="339966"/>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
        <p:nvSpPr>
          <p:cNvPr id="1030" name="矩形 6"/>
          <p:cNvSpPr/>
          <p:nvPr userDrawn="1"/>
        </p:nvSpPr>
        <p:spPr>
          <a:xfrm>
            <a:off x="0" y="6742113"/>
            <a:ext cx="7380288" cy="115887"/>
          </a:xfrm>
          <a:prstGeom prst="rect">
            <a:avLst/>
          </a:prstGeom>
          <a:solidFill>
            <a:srgbClr val="339966"/>
          </a:solidFill>
          <a:ln w="9525">
            <a:noFill/>
          </a:ln>
        </p:spPr>
        <p:txBody>
          <a:bodyPr anchor="ctr"/>
          <a:p>
            <a:pPr lvl="0" algn="ctr"/>
            <a:endParaRPr lang="zh-CN" altLang="en-US" dirty="0">
              <a:solidFill>
                <a:srgbClr val="FFFFFF"/>
              </a:solidFill>
              <a:latin typeface="Franklin Gothic Medium" panose="020B0603020102020204" pitchFamily="34" charset="0"/>
              <a:ea typeface="微软雅黑" panose="020B0503020204020204" pitchFamily="34" charset="-122"/>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Font typeface="Arial" panose="020B0604020202020204" pitchFamily="34" charset="0"/>
        <a:buNone/>
        <a:defRPr sz="1800" b="0" i="0" u="none" kern="1200" baseline="0">
          <a:solidFill>
            <a:schemeClr val="tx1"/>
          </a:solidFill>
          <a:latin typeface="+mn-lt"/>
          <a:ea typeface="+mn-ea"/>
          <a:cs typeface="+mn-cs"/>
        </a:defRPr>
      </a:lvl1pPr>
      <a:lvl2pPr marL="457200" lvl="1"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ctr" defTabSz="914400" rtl="0" eaLnBrk="1" fontAlgn="base" latinLnBrk="0" hangingPunct="1">
        <a:lnSpc>
          <a:spcPct val="100000"/>
        </a:lnSpc>
        <a:spcBef>
          <a:spcPct val="0"/>
        </a:spcBef>
        <a:spcAft>
          <a:spcPct val="0"/>
        </a:spcAft>
        <a:buFont typeface="Arial" panose="020B0604020202020204" pitchFamily="34" charset="0"/>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p:sp>
        <p:nvSpPr>
          <p:cNvPr id="1026" name="矩形 1"/>
          <p:cNvSpPr>
            <a:spLocks noChangeArrowheads="1"/>
          </p:cNvSpPr>
          <p:nvPr/>
        </p:nvSpPr>
        <p:spPr bwMode="auto">
          <a:xfrm>
            <a:off x="0" y="0"/>
            <a:ext cx="9153525" cy="6480175"/>
          </a:xfrm>
          <a:prstGeom prst="rect">
            <a:avLst/>
          </a:prstGeom>
          <a:no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27" name="矩形 7"/>
          <p:cNvSpPr>
            <a:spLocks noChangeArrowheads="1"/>
          </p:cNvSpPr>
          <p:nvPr/>
        </p:nvSpPr>
        <p:spPr bwMode="auto">
          <a:xfrm>
            <a:off x="0" y="0"/>
            <a:ext cx="6300788" cy="342900"/>
          </a:xfrm>
          <a:prstGeom prst="rect">
            <a:avLst/>
          </a:prstGeom>
          <a:solidFill>
            <a:srgbClr val="FFCC00"/>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9220" name="标题占位符 1"/>
          <p:cNvSpPr>
            <a:spLocks noGrp="1"/>
          </p:cNvSpPr>
          <p:nvPr>
            <p:ph type="title"/>
          </p:nvPr>
        </p:nvSpPr>
        <p:spPr>
          <a:xfrm>
            <a:off x="1825625" y="339725"/>
            <a:ext cx="6778625" cy="777875"/>
          </a:xfrm>
          <a:prstGeom prst="rect">
            <a:avLst/>
          </a:prstGeom>
          <a:noFill/>
          <a:ln w="9525">
            <a:noFill/>
          </a:ln>
        </p:spPr>
        <p:txBody>
          <a:bodyPr anchor="ctr"/>
          <a:p>
            <a:pPr lvl="0"/>
            <a:r>
              <a:rPr lang="zh-CN" altLang="en-US" dirty="0"/>
              <a:t>单击此处编辑母版标题样式</a:t>
            </a:r>
            <a:endParaRPr lang="zh-CN" altLang="en-US" dirty="0"/>
          </a:p>
        </p:txBody>
      </p:sp>
      <p:sp>
        <p:nvSpPr>
          <p:cNvPr id="1029" name="矩形 6"/>
          <p:cNvSpPr>
            <a:spLocks noChangeArrowheads="1"/>
          </p:cNvSpPr>
          <p:nvPr/>
        </p:nvSpPr>
        <p:spPr bwMode="auto">
          <a:xfrm>
            <a:off x="2124075" y="0"/>
            <a:ext cx="7019925" cy="347663"/>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
        <p:nvSpPr>
          <p:cNvPr id="1030" name="矩形 6"/>
          <p:cNvSpPr>
            <a:spLocks noChangeArrowheads="1"/>
          </p:cNvSpPr>
          <p:nvPr/>
        </p:nvSpPr>
        <p:spPr bwMode="auto">
          <a:xfrm>
            <a:off x="0" y="6742113"/>
            <a:ext cx="7380288" cy="115888"/>
          </a:xfrm>
          <a:prstGeom prst="rect">
            <a:avLst/>
          </a:prstGeom>
          <a:solidFill>
            <a:srgbClr val="339966"/>
          </a:solidFill>
          <a:ln w="9525">
            <a:noFill/>
            <a:miter lim="800000"/>
          </a:ln>
        </p:spPr>
        <p:txBody>
          <a:bodyPr anchor="ctr"/>
          <a:lstStyle/>
          <a:p>
            <a:pPr marL="0" marR="0" lvl="0" indent="0" algn="ctr"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rgbClr val="FFFFFF"/>
              </a:solidFill>
              <a:effectLst/>
              <a:uLnTx/>
              <a:uFillTx/>
              <a:latin typeface="Franklin Gothic Medium" panose="020B0603020102020204" pitchFamily="34" charset="0"/>
              <a:ea typeface="微软雅黑" panose="020B0503020204020204" pitchFamily="34" charset="-122"/>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p:random/>
  </p:transition>
  <p:hf sldNum="0" hdr="0"/>
  <p:txStyles>
    <p:titleStyle>
      <a:lvl1pPr marL="0" lvl="0" indent="0" algn="l" defTabSz="914400" rtl="0" eaLnBrk="1" fontAlgn="base" latinLnBrk="0" hangingPunct="1">
        <a:lnSpc>
          <a:spcPct val="100000"/>
        </a:lnSpc>
        <a:spcBef>
          <a:spcPct val="0"/>
        </a:spcBef>
        <a:spcAft>
          <a:spcPct val="0"/>
        </a:spcAft>
        <a:buNone/>
        <a:defRPr sz="2800" b="1" i="0" u="none" kern="1200" baseline="0">
          <a:solidFill>
            <a:srgbClr val="716F70"/>
          </a:solidFill>
          <a:latin typeface="+mj-lt"/>
          <a:ea typeface="+mj-ea"/>
          <a:cs typeface="+mj-cs"/>
        </a:defRPr>
      </a:lvl1pPr>
    </p:titleStyle>
    <p:bodyStyle>
      <a:lvl1pPr marL="342900" lvl="0" indent="-342900" algn="l" defTabSz="914400" rtl="0" eaLnBrk="1" fontAlgn="base" latinLnBrk="0" hangingPunct="1">
        <a:lnSpc>
          <a:spcPct val="100000"/>
        </a:lnSpc>
        <a:spcBef>
          <a:spcPct val="20000"/>
        </a:spcBef>
        <a:spcAft>
          <a:spcPct val="0"/>
        </a:spcAft>
        <a:buFont typeface="Arial" panose="020B0604020202020204" pitchFamily="34" charset="0"/>
        <a:buChar char="•"/>
        <a:defRPr sz="2800" b="0" i="0" u="none" kern="1200" baseline="0">
          <a:solidFill>
            <a:srgbClr val="716F70"/>
          </a:solidFill>
          <a:latin typeface="+mn-lt"/>
          <a:ea typeface="+mn-ea"/>
          <a:cs typeface="+mn-cs"/>
        </a:defRPr>
      </a:lvl1pPr>
      <a:lvl2pPr marL="742950" lvl="1" indent="-285750" algn="l" defTabSz="914400" rtl="0" eaLnBrk="1" fontAlgn="base" latinLnBrk="0" hangingPunct="1">
        <a:lnSpc>
          <a:spcPct val="100000"/>
        </a:lnSpc>
        <a:spcBef>
          <a:spcPct val="20000"/>
        </a:spcBef>
        <a:spcAft>
          <a:spcPct val="0"/>
        </a:spcAft>
        <a:buFont typeface="Arial" panose="020B0604020202020204" pitchFamily="34" charset="0"/>
        <a:buChar char="–"/>
        <a:defRPr sz="2400" b="0" i="0" u="none" kern="1200" baseline="0">
          <a:solidFill>
            <a:srgbClr val="716F70"/>
          </a:solidFill>
          <a:latin typeface="+mn-lt"/>
          <a:ea typeface="+mn-ea"/>
          <a:cs typeface="+mn-cs"/>
        </a:defRPr>
      </a:lvl2pPr>
      <a:lvl3pPr marL="1143000" lvl="2"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3pPr>
      <a:lvl4pPr marL="1600200" lvl="3"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4pPr>
      <a:lvl5pPr marL="2057400" lvl="4"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5pPr>
      <a:lvl6pPr marL="2514600" lvl="5"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6pPr>
      <a:lvl7pPr marL="2971800" lvl="6"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7pPr>
      <a:lvl8pPr marL="3429000" lvl="7"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8pPr>
      <a:lvl9pPr marL="3886200" lvl="8" indent="-228600" algn="l" defTabSz="914400" rtl="0" eaLnBrk="1" fontAlgn="base" latinLnBrk="0" hangingPunct="1">
        <a:lnSpc>
          <a:spcPct val="100000"/>
        </a:lnSpc>
        <a:spcBef>
          <a:spcPct val="20000"/>
        </a:spcBef>
        <a:spcAft>
          <a:spcPct val="0"/>
        </a:spcAft>
        <a:buFont typeface="Arial" panose="020B0604020202020204" pitchFamily="34" charset="0"/>
        <a:buChar char="»"/>
        <a:defRPr sz="2000" b="0" i="0" u="none" kern="1200" baseline="0">
          <a:solidFill>
            <a:srgbClr val="716F70"/>
          </a:solidFill>
          <a:latin typeface="+mn-lt"/>
          <a:ea typeface="+mn-ea"/>
          <a:cs typeface="+mn-cs"/>
        </a:defRPr>
      </a:lvl9pPr>
    </p:bodyStyle>
    <p:otherStyle>
      <a:lvl1pPr marL="0" lvl="0" indent="0" algn="l" defTabSz="914400" rtl="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2pPr>
      <a:lvl3pPr marL="914400" lvl="2"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3pPr>
      <a:lvl4pPr marL="1371600" lvl="3"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4pPr>
      <a:lvl5pPr marL="1828800" lvl="4"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5pPr>
      <a:lvl6pPr marL="2286000" lvl="5"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6pPr>
      <a:lvl7pPr marL="2743200" lvl="6"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7pPr>
      <a:lvl8pPr marL="3200400" lvl="7"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8pPr>
      <a:lvl9pPr marL="3657600" lvl="8" indent="0" algn="l" defTabSz="914400" rtl="0" eaLnBrk="1" fontAlgn="base" latinLnBrk="0" hangingPunct="1">
        <a:lnSpc>
          <a:spcPct val="100000"/>
        </a:lnSpc>
        <a:spcBef>
          <a:spcPct val="0"/>
        </a:spcBef>
        <a:spcAft>
          <a:spcPct val="0"/>
        </a:spcAft>
        <a:buNone/>
        <a:defRPr b="0" i="0" u="none" kern="1200" baseline="0">
          <a:solidFill>
            <a:schemeClr val="tx1"/>
          </a:solidFill>
          <a:latin typeface="Arial" panose="020B0604020202020204" pitchFamily="34" charset="0"/>
          <a:ea typeface="宋体" panose="02010600030101010101" pitchFamily="2" charset="-122"/>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2.png"/><Relationship Id="rId1"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0.jpeg"/><Relationship Id="rId1" Type="http://schemas.openxmlformats.org/officeDocument/2006/relationships/image" Target="../media/image9.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1.jpeg"/></Relationships>
</file>

<file path=ppt/slides/_rels/slide13.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hyperlink" Target="&#38142;&#25509;&#36164;&#28304;/Module%206%20Unit%202%20Activity%203.avi" TargetMode="External"/><Relationship Id="rId1"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5" Type="http://schemas.openxmlformats.org/officeDocument/2006/relationships/slideLayout" Target="../slideLayouts/slideLayout29.xml"/><Relationship Id="rId4" Type="http://schemas.openxmlformats.org/officeDocument/2006/relationships/image" Target="../media/image14.jpeg"/><Relationship Id="rId3" Type="http://schemas.openxmlformats.org/officeDocument/2006/relationships/image" Target="../media/image13.jpeg"/><Relationship Id="rId2" Type="http://schemas.openxmlformats.org/officeDocument/2006/relationships/hyperlink" Target="&#38142;&#25509;&#36164;&#28304;/Module%206%20Unit%202%20Activity%203.avi" TargetMode="External"/><Relationship Id="rId1" Type="http://schemas.openxmlformats.org/officeDocument/2006/relationships/image" Target="../media/image12.jpeg"/></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14.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11.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2.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7.jpeg"/><Relationship Id="rId1" Type="http://schemas.openxmlformats.org/officeDocument/2006/relationships/image" Target="../media/image16.jpeg"/></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image" Target="../media/image17.jpeg"/><Relationship Id="rId1" Type="http://schemas.openxmlformats.org/officeDocument/2006/relationships/image" Target="../media/image16.jpe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46.xml.rels><?xml version="1.0" encoding="UTF-8" standalone="yes"?>
<Relationships xmlns="http://schemas.openxmlformats.org/package/2006/relationships"><Relationship Id="rId6" Type="http://schemas.openxmlformats.org/officeDocument/2006/relationships/slideLayout" Target="../slideLayouts/slideLayout18.xml"/><Relationship Id="rId5" Type="http://schemas.openxmlformats.org/officeDocument/2006/relationships/image" Target="../media/image3.png"/><Relationship Id="rId4" Type="http://schemas.microsoft.com/office/2007/relationships/media" Target="../media/media1.mp3"/><Relationship Id="rId3" Type="http://schemas.openxmlformats.org/officeDocument/2006/relationships/audio" Target="../media/media1.mp3"/><Relationship Id="rId2" Type="http://schemas.openxmlformats.org/officeDocument/2006/relationships/image" Target="../media/image19.png"/><Relationship Id="rId1"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4.jpe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image" Target="../media/image6.jpeg"/><Relationship Id="rId1" Type="http://schemas.openxmlformats.org/officeDocument/2006/relationships/image" Target="../media/image5.jpeg"/></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7.jpeg"/></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7.xml"/><Relationship Id="rId1" Type="http://schemas.openxmlformats.org/officeDocument/2006/relationships/image" Target="../media/image8.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074" name="WordArt 3"/>
          <p:cNvSpPr>
            <a:spLocks noTextEdit="1"/>
          </p:cNvSpPr>
          <p:nvPr/>
        </p:nvSpPr>
        <p:spPr>
          <a:xfrm>
            <a:off x="2895600" y="1981200"/>
            <a:ext cx="5819775" cy="533400"/>
          </a:xfrm>
          <a:prstGeom prst="rect">
            <a:avLst/>
          </a:prstGeom>
        </p:spPr>
        <p:txBody>
          <a:bodyPr wrap="none" fromWordArt="1">
            <a:prstTxWarp prst="textPlain">
              <a:avLst>
                <a:gd name="adj" fmla="val 50000"/>
              </a:avLst>
            </a:prstTxWarp>
            <a:normAutofit fontScale="90000" lnSpcReduction="20000"/>
          </a:bodyPr>
          <a:p>
            <a:pPr algn="ctr"/>
            <a:r>
              <a:rPr lang="zh-CN" altLang="en-US"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rPr>
              <a:t>外研八年级（下） 授课教师 杨晔</a:t>
            </a:r>
            <a:endParaRPr lang="en-US" altLang="zh-CN" sz="3600">
              <a:ln w="9525" cap="flat" cmpd="sng">
                <a:solidFill>
                  <a:srgbClr val="993300"/>
                </a:solidFill>
                <a:prstDash val="solid"/>
                <a:headEnd type="none" w="med" len="med"/>
                <a:tailEnd type="none" w="med" len="med"/>
              </a:ln>
              <a:solidFill>
                <a:srgbClr val="993300"/>
              </a:solidFill>
              <a:latin typeface="黑体" panose="02010609060101010101" pitchFamily="2" charset="-122"/>
              <a:ea typeface="黑体" panose="02010609060101010101" pitchFamily="2" charset="-122"/>
            </a:endParaRPr>
          </a:p>
        </p:txBody>
      </p:sp>
      <p:pic>
        <p:nvPicPr>
          <p:cNvPr id="3075" name="Picture 4" descr="QQ截图20121228152352"/>
          <p:cNvPicPr>
            <a:picLocks noChangeAspect="1"/>
          </p:cNvPicPr>
          <p:nvPr/>
        </p:nvPicPr>
        <p:blipFill>
          <a:blip r:embed="rId1"/>
          <a:stretch>
            <a:fillRect/>
          </a:stretch>
        </p:blipFill>
        <p:spPr>
          <a:xfrm>
            <a:off x="0" y="2514600"/>
            <a:ext cx="9144000" cy="4343400"/>
          </a:xfrm>
          <a:prstGeom prst="rect">
            <a:avLst/>
          </a:prstGeom>
          <a:noFill/>
          <a:ln w="9525">
            <a:noFill/>
          </a:ln>
        </p:spPr>
      </p:pic>
      <p:pic>
        <p:nvPicPr>
          <p:cNvPr id="3076" name="Picture 5" descr="QQ截图20121228152118"/>
          <p:cNvPicPr>
            <a:picLocks noChangeAspect="1"/>
          </p:cNvPicPr>
          <p:nvPr/>
        </p:nvPicPr>
        <p:blipFill>
          <a:blip r:embed="rId2"/>
          <a:stretch>
            <a:fillRect/>
          </a:stretch>
        </p:blipFill>
        <p:spPr>
          <a:xfrm>
            <a:off x="2438400" y="228600"/>
            <a:ext cx="3581400" cy="1446213"/>
          </a:xfrm>
          <a:prstGeom prst="rect">
            <a:avLst/>
          </a:prstGeom>
          <a:noFill/>
          <a:ln w="9525">
            <a:noFill/>
          </a:ln>
        </p:spPr>
      </p:pic>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7479665" y="522605"/>
            <a:ext cx="619125" cy="619125"/>
          </a:xfrm>
          <a:prstGeom prst="rect">
            <a:avLst/>
          </a:prstGeom>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additive="base">
                                        <p:cTn id="6" dur="250122"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p:cTn id="7"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4036" name="文本框 44035"/>
          <p:cNvSpPr txBox="1"/>
          <p:nvPr/>
        </p:nvSpPr>
        <p:spPr>
          <a:xfrm>
            <a:off x="3124200" y="1295400"/>
            <a:ext cx="1828800" cy="579438"/>
          </a:xfrm>
          <a:prstGeom prst="rect">
            <a:avLst/>
          </a:prstGeom>
          <a:solidFill>
            <a:srgbClr val="FFFFCC"/>
          </a:solidFill>
          <a:ln w="9525">
            <a:noFill/>
          </a:ln>
        </p:spPr>
        <p:txBody>
          <a:bodyPr>
            <a:spAutoFit/>
          </a:bodyPr>
          <a:p>
            <a:r>
              <a:rPr lang="en-US" altLang="zh-CN" sz="3200" b="1">
                <a:solidFill>
                  <a:srgbClr val="0000FF"/>
                </a:solidFill>
                <a:latin typeface="Times New Roman" panose="02020603050405020304" pitchFamily="18" charset="0"/>
              </a:rPr>
              <a:t>climbing</a:t>
            </a:r>
            <a:endParaRPr lang="en-US" altLang="zh-CN" sz="3200" b="1">
              <a:solidFill>
                <a:srgbClr val="0000FF"/>
              </a:solidFill>
              <a:latin typeface="Times New Roman" panose="02020603050405020304" pitchFamily="18" charset="0"/>
            </a:endParaRPr>
          </a:p>
        </p:txBody>
      </p:sp>
      <p:sp>
        <p:nvSpPr>
          <p:cNvPr id="44037" name="文本框 44036"/>
          <p:cNvSpPr txBox="1"/>
          <p:nvPr/>
        </p:nvSpPr>
        <p:spPr>
          <a:xfrm>
            <a:off x="3136900" y="2014538"/>
            <a:ext cx="5829300" cy="1065212"/>
          </a:xfrm>
          <a:prstGeom prst="rect">
            <a:avLst/>
          </a:prstGeom>
          <a:noFill/>
          <a:ln w="9525">
            <a:noFill/>
          </a:ln>
        </p:spPr>
        <p:txBody>
          <a:bodyPr>
            <a:spAutoFit/>
          </a:bodyPr>
          <a:p>
            <a:r>
              <a:rPr lang="en-US" altLang="zh-CN" sz="3200" b="1">
                <a:latin typeface="Times New Roman" panose="02020603050405020304" pitchFamily="18" charset="0"/>
              </a:rPr>
              <a:t>I don’t like climbing because</a:t>
            </a:r>
            <a:endParaRPr lang="en-US" altLang="zh-CN" sz="3200" b="1">
              <a:latin typeface="Times New Roman" panose="02020603050405020304" pitchFamily="18" charset="0"/>
            </a:endParaRPr>
          </a:p>
          <a:p>
            <a:r>
              <a:rPr lang="en-US" altLang="zh-CN" sz="3200" b="1">
                <a:latin typeface="Times New Roman" panose="02020603050405020304" pitchFamily="18" charset="0"/>
              </a:rPr>
              <a:t>I am not a</a:t>
            </a:r>
            <a:r>
              <a:rPr lang="en-US" altLang="zh-CN" sz="3200" b="1">
                <a:solidFill>
                  <a:srgbClr val="3333CC"/>
                </a:solidFill>
                <a:latin typeface="Times New Roman" panose="02020603050405020304" pitchFamily="18" charset="0"/>
              </a:rPr>
              <a:t> </a:t>
            </a:r>
            <a:r>
              <a:rPr lang="en-US" altLang="zh-CN" sz="3200" b="1">
                <a:solidFill>
                  <a:srgbClr val="FF0000"/>
                </a:solidFill>
                <a:latin typeface="Times New Roman" panose="02020603050405020304" pitchFamily="18" charset="0"/>
              </a:rPr>
              <a:t>professional </a:t>
            </a:r>
            <a:r>
              <a:rPr lang="en-US" altLang="zh-CN" sz="3200" b="1">
                <a:latin typeface="Times New Roman" panose="02020603050405020304" pitchFamily="18" charset="0"/>
              </a:rPr>
              <a:t>climber.</a:t>
            </a:r>
            <a:endParaRPr lang="en-US" altLang="zh-CN" sz="3200" b="1">
              <a:latin typeface="Times New Roman" panose="02020603050405020304" pitchFamily="18" charset="0"/>
            </a:endParaRPr>
          </a:p>
        </p:txBody>
      </p:sp>
      <p:sp>
        <p:nvSpPr>
          <p:cNvPr id="44038" name="文本框 44037"/>
          <p:cNvSpPr txBox="1"/>
          <p:nvPr/>
        </p:nvSpPr>
        <p:spPr>
          <a:xfrm>
            <a:off x="3276600" y="4114800"/>
            <a:ext cx="1828800" cy="579438"/>
          </a:xfrm>
          <a:prstGeom prst="rect">
            <a:avLst/>
          </a:prstGeom>
          <a:solidFill>
            <a:srgbClr val="FFFFCC"/>
          </a:solidFill>
          <a:ln w="9525">
            <a:noFill/>
          </a:ln>
        </p:spPr>
        <p:txBody>
          <a:bodyPr>
            <a:spAutoFit/>
          </a:bodyPr>
          <a:p>
            <a:r>
              <a:rPr lang="en-US" altLang="zh-CN" sz="3200" b="1">
                <a:solidFill>
                  <a:srgbClr val="0000FF"/>
                </a:solidFill>
                <a:latin typeface="Times New Roman" panose="02020603050405020304" pitchFamily="18" charset="0"/>
              </a:rPr>
              <a:t>dancing</a:t>
            </a:r>
            <a:endParaRPr lang="en-US" altLang="zh-CN" sz="3200" b="1">
              <a:solidFill>
                <a:srgbClr val="0000FF"/>
              </a:solidFill>
              <a:latin typeface="Times New Roman" panose="02020603050405020304" pitchFamily="18" charset="0"/>
            </a:endParaRPr>
          </a:p>
        </p:txBody>
      </p:sp>
      <p:sp>
        <p:nvSpPr>
          <p:cNvPr id="44039" name="文本框 44038"/>
          <p:cNvSpPr txBox="1"/>
          <p:nvPr/>
        </p:nvSpPr>
        <p:spPr>
          <a:xfrm>
            <a:off x="3276600" y="4835525"/>
            <a:ext cx="5256213" cy="1066800"/>
          </a:xfrm>
          <a:prstGeom prst="rect">
            <a:avLst/>
          </a:prstGeom>
          <a:noFill/>
          <a:ln w="9525">
            <a:noFill/>
          </a:ln>
        </p:spPr>
        <p:txBody>
          <a:bodyPr>
            <a:spAutoFit/>
          </a:bodyPr>
          <a:p>
            <a:r>
              <a:rPr lang="en-US" altLang="zh-CN" sz="3200" b="1">
                <a:latin typeface="Times New Roman" panose="02020603050405020304" pitchFamily="18" charset="0"/>
              </a:rPr>
              <a:t>People like dancing because it’s</a:t>
            </a:r>
            <a:r>
              <a:rPr lang="en-US" altLang="zh-CN" sz="3200" b="1">
                <a:solidFill>
                  <a:srgbClr val="3333CC"/>
                </a:solidFill>
                <a:latin typeface="Times New Roman" panose="02020603050405020304" pitchFamily="18" charset="0"/>
              </a:rPr>
              <a:t> </a:t>
            </a:r>
            <a:r>
              <a:rPr lang="en-US" altLang="zh-CN" sz="3200" b="1">
                <a:solidFill>
                  <a:srgbClr val="FF0000"/>
                </a:solidFill>
                <a:latin typeface="Times New Roman" panose="02020603050405020304" pitchFamily="18" charset="0"/>
              </a:rPr>
              <a:t>relaxing</a:t>
            </a:r>
            <a:r>
              <a:rPr lang="en-US" altLang="zh-CN" sz="3200" b="1">
                <a:latin typeface="Times New Roman" panose="02020603050405020304" pitchFamily="18" charset="0"/>
              </a:rPr>
              <a:t>.</a:t>
            </a:r>
            <a:endParaRPr lang="en-US" altLang="zh-CN" sz="3200" b="1">
              <a:latin typeface="Times New Roman" panose="02020603050405020304" pitchFamily="18" charset="0"/>
            </a:endParaRPr>
          </a:p>
        </p:txBody>
      </p:sp>
      <p:pic>
        <p:nvPicPr>
          <p:cNvPr id="44042" name="图片 44041" descr="爬山"/>
          <p:cNvPicPr>
            <a:picLocks noChangeAspect="1"/>
          </p:cNvPicPr>
          <p:nvPr/>
        </p:nvPicPr>
        <p:blipFill>
          <a:blip r:embed="rId1"/>
          <a:stretch>
            <a:fillRect/>
          </a:stretch>
        </p:blipFill>
        <p:spPr>
          <a:xfrm>
            <a:off x="457200" y="838200"/>
            <a:ext cx="2514600" cy="2286000"/>
          </a:xfrm>
          <a:prstGeom prst="rect">
            <a:avLst/>
          </a:prstGeom>
          <a:noFill/>
          <a:ln w="38100" cap="flat" cmpd="sng">
            <a:solidFill>
              <a:schemeClr val="tx1"/>
            </a:solidFill>
            <a:prstDash val="solid"/>
            <a:miter/>
            <a:headEnd type="none" w="med" len="med"/>
            <a:tailEnd type="none" w="med" len="med"/>
          </a:ln>
        </p:spPr>
      </p:pic>
      <p:pic>
        <p:nvPicPr>
          <p:cNvPr id="44044" name="图片 44043" descr="dance"/>
          <p:cNvPicPr>
            <a:picLocks noChangeAspect="1"/>
          </p:cNvPicPr>
          <p:nvPr/>
        </p:nvPicPr>
        <p:blipFill>
          <a:blip r:embed="rId2"/>
          <a:stretch>
            <a:fillRect/>
          </a:stretch>
        </p:blipFill>
        <p:spPr>
          <a:xfrm>
            <a:off x="457200" y="3581400"/>
            <a:ext cx="2514600" cy="2438400"/>
          </a:xfrm>
          <a:prstGeom prst="rect">
            <a:avLst/>
          </a:prstGeom>
          <a:noFill/>
          <a:ln w="38100" cap="flat" cmpd="sng">
            <a:solidFill>
              <a:schemeClr val="tx1"/>
            </a:solidFill>
            <a:prstDash val="solid"/>
            <a:miter/>
            <a:headEnd type="none" w="med" len="med"/>
            <a:tailEnd type="none" w="med" len="med"/>
          </a:ln>
        </p:spPr>
      </p:pic>
      <p:sp>
        <p:nvSpPr>
          <p:cNvPr id="2" name="文本框 1"/>
          <p:cNvSpPr txBox="1"/>
          <p:nvPr/>
        </p:nvSpPr>
        <p:spPr>
          <a:xfrm>
            <a:off x="4792980" y="3059430"/>
            <a:ext cx="2815590" cy="521970"/>
          </a:xfrm>
          <a:prstGeom prst="rect">
            <a:avLst/>
          </a:prstGeom>
          <a:noFill/>
        </p:spPr>
        <p:txBody>
          <a:bodyPr wrap="square" rtlCol="0">
            <a:spAutoFit/>
            <a:scene3d>
              <a:camera prst="orthographicFront"/>
              <a:lightRig rig="threePt" dir="t"/>
            </a:scene3d>
          </a:bodyPr>
          <a:p>
            <a:r>
              <a:rPr lang="zh-CN" altLang="en-US" sz="2800" b="1">
                <a:solidFill>
                  <a:schemeClr val="accent1"/>
                </a:solidFill>
                <a:effectLst>
                  <a:outerShdw blurRad="38100" dist="25400" dir="5400000" algn="ctr" rotWithShape="0">
                    <a:srgbClr val="6E747A">
                      <a:alpha val="43000"/>
                    </a:srgbClr>
                  </a:outerShdw>
                </a:effectLst>
              </a:rPr>
              <a:t>职业的，专业的</a:t>
            </a:r>
            <a:endParaRPr lang="zh-CN" altLang="en-US" sz="2800" b="1">
              <a:solidFill>
                <a:schemeClr val="accent1"/>
              </a:solidFill>
              <a:effectLst>
                <a:outerShdw blurRad="38100" dist="25400" dir="5400000" algn="ctr" rotWithShape="0">
                  <a:srgbClr val="6E747A">
                    <a:alpha val="43000"/>
                  </a:srgbClr>
                </a:outerShdw>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0" presetClass="entr" presetSubtype="0" fill="hold" nodeType="afterEffect">
                                  <p:stCondLst>
                                    <p:cond delay="0"/>
                                  </p:stCondLst>
                                  <p:childTnLst>
                                    <p:set>
                                      <p:cBhvr>
                                        <p:cTn id="6" dur="1" fill="hold">
                                          <p:stCondLst>
                                            <p:cond delay="0"/>
                                          </p:stCondLst>
                                        </p:cTn>
                                        <p:tgtEl>
                                          <p:spTgt spid="44042"/>
                                        </p:tgtEl>
                                        <p:attrNameLst>
                                          <p:attrName>style.visibility</p:attrName>
                                        </p:attrNameLst>
                                      </p:cBhvr>
                                      <p:to>
                                        <p:strVal val="visible"/>
                                      </p:to>
                                    </p:set>
                                    <p:animEffect transition="in" filter="wedge">
                                      <p:cBhvr>
                                        <p:cTn id="7" dur="500"/>
                                        <p:tgtEl>
                                          <p:spTgt spid="4404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44036"/>
                                        </p:tgtEl>
                                        <p:attrNameLst>
                                          <p:attrName>style.visibility</p:attrName>
                                        </p:attrNameLst>
                                      </p:cBhvr>
                                      <p:to>
                                        <p:strVal val="visible"/>
                                      </p:to>
                                    </p:set>
                                    <p:animEffect transition="in" filter="wipe(left)">
                                      <p:cBhvr>
                                        <p:cTn id="12" dur="500"/>
                                        <p:tgtEl>
                                          <p:spTgt spid="4403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44037"/>
                                        </p:tgtEl>
                                        <p:attrNameLst>
                                          <p:attrName>style.visibility</p:attrName>
                                        </p:attrNameLst>
                                      </p:cBhvr>
                                      <p:to>
                                        <p:strVal val="visible"/>
                                      </p:to>
                                    </p:set>
                                    <p:animEffect transition="in" filter="wipe(left)">
                                      <p:cBhvr>
                                        <p:cTn id="17" dur="500"/>
                                        <p:tgtEl>
                                          <p:spTgt spid="44037"/>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20" presetClass="entr" presetSubtype="0" fill="hold" nodeType="clickEffect">
                                  <p:stCondLst>
                                    <p:cond delay="0"/>
                                  </p:stCondLst>
                                  <p:childTnLst>
                                    <p:set>
                                      <p:cBhvr>
                                        <p:cTn id="25" dur="1" fill="hold">
                                          <p:stCondLst>
                                            <p:cond delay="0"/>
                                          </p:stCondLst>
                                        </p:cTn>
                                        <p:tgtEl>
                                          <p:spTgt spid="44044"/>
                                        </p:tgtEl>
                                        <p:attrNameLst>
                                          <p:attrName>style.visibility</p:attrName>
                                        </p:attrNameLst>
                                      </p:cBhvr>
                                      <p:to>
                                        <p:strVal val="visible"/>
                                      </p:to>
                                    </p:set>
                                    <p:animEffect transition="in" filter="wedge">
                                      <p:cBhvr>
                                        <p:cTn id="26" dur="500"/>
                                        <p:tgtEl>
                                          <p:spTgt spid="4404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4038"/>
                                        </p:tgtEl>
                                        <p:attrNameLst>
                                          <p:attrName>style.visibility</p:attrName>
                                        </p:attrNameLst>
                                      </p:cBhvr>
                                      <p:to>
                                        <p:strVal val="visible"/>
                                      </p:to>
                                    </p:set>
                                    <p:animEffect transition="in" filter="wipe(left)">
                                      <p:cBhvr>
                                        <p:cTn id="31" dur="500"/>
                                        <p:tgtEl>
                                          <p:spTgt spid="44038"/>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44039"/>
                                        </p:tgtEl>
                                        <p:attrNameLst>
                                          <p:attrName>style.visibility</p:attrName>
                                        </p:attrNameLst>
                                      </p:cBhvr>
                                      <p:to>
                                        <p:strVal val="visible"/>
                                      </p:to>
                                    </p:set>
                                    <p:animEffect transition="in" filter="wipe(left)">
                                      <p:cBhvr>
                                        <p:cTn id="36" dur="500"/>
                                        <p:tgtEl>
                                          <p:spTgt spid="440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6" grpId="0" bldLvl="0" animBg="1"/>
      <p:bldP spid="44037" grpId="0"/>
      <p:bldP spid="44038" grpId="0" bldLvl="0" animBg="1"/>
      <p:bldP spid="44039" grpId="0"/>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矩形 77825"/>
          <p:cNvSpPr/>
          <p:nvPr/>
        </p:nvSpPr>
        <p:spPr>
          <a:xfrm>
            <a:off x="152400" y="762000"/>
            <a:ext cx="8686800" cy="1644650"/>
          </a:xfrm>
          <a:prstGeom prst="rect">
            <a:avLst/>
          </a:prstGeom>
          <a:noFill/>
          <a:ln w="9525">
            <a:noFill/>
          </a:ln>
        </p:spPr>
        <p:txBody>
          <a:bodyPr>
            <a:spAutoFit/>
          </a:bodyPr>
          <a:p>
            <a:r>
              <a:rPr lang="en-US" altLang="zh-CN" sz="3400" b="1">
                <a:solidFill>
                  <a:srgbClr val="000066"/>
                </a:solidFill>
                <a:latin typeface="Arial" panose="020B0604020202020204" pitchFamily="34" charset="0"/>
              </a:rPr>
              <a:t>1. Work in pairs. Talk about your hobbies. Use the words and expressions in the box to help you.</a:t>
            </a:r>
            <a:endParaRPr lang="en-US" altLang="zh-CN" sz="3400" b="1">
              <a:solidFill>
                <a:srgbClr val="000066"/>
              </a:solidFill>
              <a:latin typeface="Arial" panose="020B0604020202020204" pitchFamily="34" charset="0"/>
            </a:endParaRPr>
          </a:p>
        </p:txBody>
      </p:sp>
      <p:sp>
        <p:nvSpPr>
          <p:cNvPr id="77827" name="文本框 77826"/>
          <p:cNvSpPr txBox="1"/>
          <p:nvPr/>
        </p:nvSpPr>
        <p:spPr>
          <a:xfrm>
            <a:off x="457200" y="2895600"/>
            <a:ext cx="8229600" cy="1992313"/>
          </a:xfrm>
          <a:prstGeom prst="rect">
            <a:avLst/>
          </a:prstGeom>
          <a:solidFill>
            <a:srgbClr val="C6EDF6"/>
          </a:solidFill>
          <a:ln w="9525">
            <a:noFill/>
          </a:ln>
        </p:spPr>
        <p:txBody>
          <a:bodyPr>
            <a:spAutoFit/>
          </a:bodyPr>
          <a:p>
            <a:pPr>
              <a:lnSpc>
                <a:spcPct val="130000"/>
              </a:lnSpc>
            </a:pPr>
            <a:r>
              <a:rPr lang="en-US" altLang="zh-CN" sz="3200" b="1">
                <a:latin typeface="Times New Roman" panose="02020603050405020304" pitchFamily="18" charset="0"/>
                <a:cs typeface="Times New Roman" panose="02020603050405020304" pitchFamily="18" charset="0"/>
              </a:rPr>
              <a:t>climbing           dancing       growing vegetables   looking after animals            playing volleyball painting            singing                   writing</a:t>
            </a:r>
            <a:endParaRPr lang="en-US" altLang="zh-CN" sz="3200" b="1">
              <a:latin typeface="Times New Roman" panose="02020603050405020304" pitchFamily="18" charset="0"/>
              <a:ea typeface="Times New Roman" panose="02020603050405020304" pitchFamily="18" charset="0"/>
            </a:endParaRPr>
          </a:p>
        </p:txBody>
      </p:sp>
      <p:sp>
        <p:nvSpPr>
          <p:cNvPr id="51226" name="文本框 51225"/>
          <p:cNvSpPr txBox="1"/>
          <p:nvPr/>
        </p:nvSpPr>
        <p:spPr>
          <a:xfrm>
            <a:off x="533400" y="5285740"/>
            <a:ext cx="8153400" cy="685800"/>
          </a:xfrm>
          <a:prstGeom prst="rect">
            <a:avLst/>
          </a:prstGeom>
          <a:solidFill>
            <a:srgbClr val="C6EDF6"/>
          </a:solidFill>
          <a:ln w="9525">
            <a:noFill/>
          </a:ln>
        </p:spPr>
        <p:txBody>
          <a:bodyPr>
            <a:spAutoFit/>
          </a:bodyPr>
          <a:p>
            <a:pPr>
              <a:lnSpc>
                <a:spcPct val="130000"/>
              </a:lnSpc>
            </a:pPr>
            <a:r>
              <a:rPr lang="en-US" altLang="zh-CN" sz="30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active  dangerous   healthy  interesting   relaxing</a:t>
            </a:r>
            <a:endParaRPr lang="en-US" altLang="zh-CN" sz="3000" b="1">
              <a:gradFill>
                <a:gsLst>
                  <a:gs pos="0">
                    <a:srgbClr val="E30000"/>
                  </a:gs>
                  <a:gs pos="100000">
                    <a:srgbClr val="76030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5848" name="图片 35847" descr="tfboy"/>
          <p:cNvPicPr>
            <a:picLocks noChangeAspect="1"/>
          </p:cNvPicPr>
          <p:nvPr/>
        </p:nvPicPr>
        <p:blipFill>
          <a:blip r:embed="rId1"/>
          <a:stretch>
            <a:fillRect/>
          </a:stretch>
        </p:blipFill>
        <p:spPr>
          <a:xfrm>
            <a:off x="457200" y="3506788"/>
            <a:ext cx="2895600" cy="2881312"/>
          </a:xfrm>
          <a:prstGeom prst="rect">
            <a:avLst/>
          </a:prstGeom>
          <a:noFill/>
          <a:ln w="9525">
            <a:noFill/>
          </a:ln>
        </p:spPr>
      </p:pic>
      <p:sp>
        <p:nvSpPr>
          <p:cNvPr id="35849" name="矩形标注 35848"/>
          <p:cNvSpPr/>
          <p:nvPr/>
        </p:nvSpPr>
        <p:spPr>
          <a:xfrm>
            <a:off x="4038600" y="685800"/>
            <a:ext cx="4495800" cy="3810000"/>
          </a:xfrm>
          <a:prstGeom prst="wedgeRectCallout">
            <a:avLst>
              <a:gd name="adj1" fmla="val -74755"/>
              <a:gd name="adj2" fmla="val 40792"/>
            </a:avLst>
          </a:prstGeom>
          <a:solidFill>
            <a:srgbClr val="99CCFF"/>
          </a:solidFill>
          <a:ln w="38100" cap="flat" cmpd="sng">
            <a:solidFill>
              <a:schemeClr val="tx1"/>
            </a:solidFill>
            <a:prstDash val="solid"/>
            <a:miter/>
            <a:headEnd type="none" w="med" len="med"/>
            <a:tailEnd type="none" w="med" len="med"/>
          </a:ln>
        </p:spPr>
        <p:txBody>
          <a:bodyPr/>
          <a:p>
            <a:pPr algn="ctr"/>
            <a:endParaRPr dirty="0">
              <a:latin typeface="Arial" panose="020B0604020202020204" pitchFamily="34" charset="0"/>
            </a:endParaRPr>
          </a:p>
        </p:txBody>
      </p:sp>
      <p:sp>
        <p:nvSpPr>
          <p:cNvPr id="35844" name="矩形 35843"/>
          <p:cNvSpPr/>
          <p:nvPr/>
        </p:nvSpPr>
        <p:spPr>
          <a:xfrm>
            <a:off x="3581400" y="5257800"/>
            <a:ext cx="5257800" cy="990600"/>
          </a:xfrm>
          <a:prstGeom prst="rect">
            <a:avLst/>
          </a:prstGeom>
        </p:spPr>
        <p:txBody>
          <a:bodyPr wrap="none" fromWordArt="1">
            <a:prstTxWarp prst="textPlain">
              <a:avLst>
                <a:gd name="adj" fmla="val 50000"/>
              </a:avLst>
            </a:prstTxWarp>
            <a:normAutofit/>
          </a:bodyPr>
          <a:p>
            <a:pPr algn="ctr"/>
            <a:r>
              <a:rPr lang="zh-CN" altLang="en-US" sz="48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Times" charset="0"/>
                <a:ea typeface="Times" charset="0"/>
              </a:rPr>
              <a:t>Learning to learn</a:t>
            </a:r>
            <a:endParaRPr lang="zh-CN" altLang="en-US" sz="48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Times" charset="0"/>
              <a:ea typeface="Times" charset="0"/>
            </a:endParaRPr>
          </a:p>
        </p:txBody>
      </p:sp>
      <p:sp>
        <p:nvSpPr>
          <p:cNvPr id="35843" name="矩形 35842"/>
          <p:cNvSpPr/>
          <p:nvPr/>
        </p:nvSpPr>
        <p:spPr>
          <a:xfrm>
            <a:off x="4038600" y="628650"/>
            <a:ext cx="4267200" cy="3937000"/>
          </a:xfrm>
          <a:prstGeom prst="rect">
            <a:avLst/>
          </a:prstGeom>
          <a:noFill/>
          <a:ln w="38100">
            <a:noFill/>
          </a:ln>
        </p:spPr>
        <p:txBody>
          <a:bodyPr anchor="ctr">
            <a:spAutoFit/>
          </a:bodyPr>
          <a:p>
            <a:pPr eaLnBrk="0" hangingPunct="0">
              <a:lnSpc>
                <a:spcPct val="120000"/>
              </a:lnSpc>
            </a:pPr>
            <a:r>
              <a:rPr lang="en-US" altLang="zh-CN" sz="3000" b="1">
                <a:latin typeface="Times New Roman" panose="02020603050405020304" pitchFamily="18" charset="0"/>
                <a:cs typeface="Times New Roman" panose="02020603050405020304" pitchFamily="18" charset="0"/>
              </a:rPr>
              <a:t>Find a hobby to help you improve your English.</a:t>
            </a:r>
            <a:endParaRPr lang="en-US" altLang="zh-CN" sz="3000" b="1">
              <a:latin typeface="Times New Roman" panose="02020603050405020304" pitchFamily="18" charset="0"/>
              <a:cs typeface="Times New Roman" panose="02020603050405020304" pitchFamily="18" charset="0"/>
            </a:endParaRPr>
          </a:p>
          <a:p>
            <a:pPr eaLnBrk="0" hangingPunct="0">
              <a:lnSpc>
                <a:spcPct val="120000"/>
              </a:lnSpc>
              <a:buFont typeface="Wingdings" panose="05000000000000000000" pitchFamily="2" charset="2"/>
              <a:buChar char="Ø"/>
            </a:pPr>
            <a:r>
              <a:rPr lang="en-US" altLang="zh-CN" sz="3000" b="1">
                <a:latin typeface="Times New Roman" panose="02020603050405020304" pitchFamily="18" charset="0"/>
                <a:cs typeface="Times New Roman" panose="02020603050405020304" pitchFamily="18" charset="0"/>
              </a:rPr>
              <a:t>  If you like football, follow an English team. </a:t>
            </a:r>
            <a:endParaRPr lang="en-US" altLang="zh-CN" sz="3000" b="1">
              <a:latin typeface="Times New Roman" panose="02020603050405020304" pitchFamily="18" charset="0"/>
              <a:cs typeface="Times New Roman" panose="02020603050405020304" pitchFamily="18" charset="0"/>
            </a:endParaRPr>
          </a:p>
          <a:p>
            <a:pPr eaLnBrk="0" hangingPunct="0">
              <a:lnSpc>
                <a:spcPct val="120000"/>
              </a:lnSpc>
              <a:buFont typeface="Wingdings" panose="05000000000000000000" pitchFamily="2" charset="2"/>
              <a:buChar char="Ø"/>
            </a:pPr>
            <a:r>
              <a:rPr lang="en-US" altLang="zh-CN" sz="3000" b="1">
                <a:latin typeface="Times New Roman" panose="02020603050405020304" pitchFamily="18" charset="0"/>
                <a:cs typeface="Times New Roman" panose="02020603050405020304" pitchFamily="18" charset="0"/>
              </a:rPr>
              <a:t>  If your hobby is watching films, try to watch English films.</a:t>
            </a:r>
            <a:endParaRPr lang="en-US" altLang="zh-CN" sz="3000" b="1">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82" name="图片 28681" descr="黑板"/>
          <p:cNvPicPr>
            <a:picLocks noChangeAspect="1"/>
          </p:cNvPicPr>
          <p:nvPr/>
        </p:nvPicPr>
        <p:blipFill>
          <a:blip r:embed="rId1"/>
          <a:stretch>
            <a:fillRect/>
          </a:stretch>
        </p:blipFill>
        <p:spPr>
          <a:xfrm>
            <a:off x="1143000" y="1295400"/>
            <a:ext cx="8281035" cy="5390515"/>
          </a:xfrm>
          <a:prstGeom prst="rect">
            <a:avLst/>
          </a:prstGeom>
          <a:noFill/>
          <a:ln w="9525">
            <a:noFill/>
          </a:ln>
        </p:spPr>
      </p:pic>
      <p:pic>
        <p:nvPicPr>
          <p:cNvPr id="28675" name="Picture 3" descr="1230">
            <a:hlinkClick r:id="rId2" action="ppaction://hlinkfile"/>
          </p:cNvPr>
          <p:cNvPicPr>
            <a:picLocks noChangeAspect="1"/>
          </p:cNvPicPr>
          <p:nvPr/>
        </p:nvPicPr>
        <p:blipFill>
          <a:blip r:embed="rId3"/>
          <a:stretch>
            <a:fillRect/>
          </a:stretch>
        </p:blipFill>
        <p:spPr>
          <a:xfrm>
            <a:off x="3785235" y="2289175"/>
            <a:ext cx="2441575" cy="1849120"/>
          </a:xfrm>
          <a:prstGeom prst="rect">
            <a:avLst/>
          </a:prstGeom>
          <a:noFill/>
          <a:ln w="9525">
            <a:noFill/>
          </a:ln>
        </p:spPr>
      </p:pic>
      <p:sp>
        <p:nvSpPr>
          <p:cNvPr id="28683" name="矩形 28682"/>
          <p:cNvSpPr/>
          <p:nvPr/>
        </p:nvSpPr>
        <p:spPr>
          <a:xfrm>
            <a:off x="1295400" y="533400"/>
            <a:ext cx="6553200" cy="838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Watch and </a:t>
            </a:r>
            <a:r>
              <a:rPr lang="en-US" altLang="zh-CN"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learn</a:t>
            </a:r>
            <a:endParaRPr lang="en-US" altLang="zh-CN"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pic>
        <p:nvPicPr>
          <p:cNvPr id="30726" name="图片 30725" descr="U2-3"/>
          <p:cNvPicPr>
            <a:picLocks noChangeAspect="1"/>
          </p:cNvPicPr>
          <p:nvPr/>
        </p:nvPicPr>
        <p:blipFill>
          <a:blip r:embed="rId4"/>
          <a:stretch>
            <a:fillRect/>
          </a:stretch>
        </p:blipFill>
        <p:spPr>
          <a:xfrm>
            <a:off x="152400" y="1703705"/>
            <a:ext cx="3505200" cy="4392295"/>
          </a:xfrm>
          <a:prstGeom prst="round2DiagRect">
            <a:avLst/>
          </a:prstGeom>
          <a:noFill/>
          <a:ln w="9525">
            <a:noFill/>
          </a:ln>
        </p:spPr>
      </p:pic>
      <p:sp>
        <p:nvSpPr>
          <p:cNvPr id="2" name="文本框 1"/>
          <p:cNvSpPr txBox="1"/>
          <p:nvPr/>
        </p:nvSpPr>
        <p:spPr>
          <a:xfrm>
            <a:off x="254000" y="6096000"/>
            <a:ext cx="4331970" cy="521970"/>
          </a:xfrm>
          <a:prstGeom prst="rect">
            <a:avLst/>
          </a:prstGeom>
          <a:noFill/>
        </p:spPr>
        <p:txBody>
          <a:bodyPr wrap="square" rtlCol="0" anchor="t">
            <a:spAutoFit/>
          </a:bodyPr>
          <a:p>
            <a:r>
              <a:rPr lang="zh-CN" altLang="en-US" sz="2800" b="1"/>
              <a:t>David’s hobbies</a:t>
            </a:r>
            <a:endParaRPr lang="zh-CN" altLang="en-US" sz="2800" b="1"/>
          </a:p>
        </p:txBody>
      </p:sp>
    </p:spTree>
  </p:cSld>
  <p:clrMapOvr>
    <a:masterClrMapping/>
  </p:clrMapOvr>
  <p:transition>
    <p:random/>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1752" name="图片 31751" descr="米老鼠"/>
          <p:cNvPicPr>
            <a:picLocks noChangeAspect="1"/>
          </p:cNvPicPr>
          <p:nvPr/>
        </p:nvPicPr>
        <p:blipFill>
          <a:blip r:embed="rId1"/>
          <a:stretch>
            <a:fillRect/>
          </a:stretch>
        </p:blipFill>
        <p:spPr>
          <a:xfrm>
            <a:off x="3733800" y="1752600"/>
            <a:ext cx="5105400" cy="4616450"/>
          </a:xfrm>
          <a:prstGeom prst="rect">
            <a:avLst/>
          </a:prstGeom>
          <a:noFill/>
          <a:ln w="9525">
            <a:noFill/>
          </a:ln>
        </p:spPr>
      </p:pic>
      <p:grpSp>
        <p:nvGrpSpPr>
          <p:cNvPr id="31754" name="组合 31753"/>
          <p:cNvGrpSpPr/>
          <p:nvPr/>
        </p:nvGrpSpPr>
        <p:grpSpPr>
          <a:xfrm>
            <a:off x="609600" y="1143000"/>
            <a:ext cx="5562600" cy="685800"/>
            <a:chOff x="384" y="720"/>
            <a:chExt cx="3504" cy="432"/>
          </a:xfrm>
        </p:grpSpPr>
        <p:sp>
          <p:nvSpPr>
            <p:cNvPr id="31749" name="文本框 31748"/>
            <p:cNvSpPr txBox="1"/>
            <p:nvPr/>
          </p:nvSpPr>
          <p:spPr>
            <a:xfrm>
              <a:off x="432" y="720"/>
              <a:ext cx="3380" cy="404"/>
            </a:xfrm>
            <a:prstGeom prst="rect">
              <a:avLst/>
            </a:prstGeom>
            <a:noFill/>
            <a:ln w="38100">
              <a:noFill/>
            </a:ln>
          </p:spPr>
          <p:txBody>
            <a:bodyPr wrap="none" anchor="t">
              <a:spAutoFit/>
            </a:bodyPr>
            <a:p>
              <a:r>
                <a:rPr lang="en-US" altLang="zh-CN" sz="3600" b="1">
                  <a:latin typeface="Times New Roman" panose="02020603050405020304" pitchFamily="18" charset="0"/>
                </a:rPr>
                <a:t>Now answer the questions.</a:t>
              </a:r>
              <a:endParaRPr lang="en-US" altLang="zh-CN" sz="3600" b="1">
                <a:latin typeface="Times New Roman" panose="02020603050405020304" pitchFamily="18" charset="0"/>
              </a:endParaRPr>
            </a:p>
          </p:txBody>
        </p:sp>
        <p:sp>
          <p:nvSpPr>
            <p:cNvPr id="31753" name="圆角矩形标注 31752"/>
            <p:cNvSpPr/>
            <p:nvPr/>
          </p:nvSpPr>
          <p:spPr>
            <a:xfrm>
              <a:off x="384" y="768"/>
              <a:ext cx="3504" cy="384"/>
            </a:xfrm>
            <a:prstGeom prst="wedgeRoundRectCallout">
              <a:avLst>
                <a:gd name="adj1" fmla="val 50028"/>
                <a:gd name="adj2" fmla="val 145315"/>
                <a:gd name="adj3" fmla="val 16667"/>
              </a:avLst>
            </a:prstGeom>
            <a:noFill/>
            <a:ln w="38100" cap="flat" cmpd="sng">
              <a:solidFill>
                <a:srgbClr val="00FF00"/>
              </a:solidFill>
              <a:prstDash val="solid"/>
              <a:miter/>
              <a:headEnd type="none" w="med" len="med"/>
              <a:tailEnd type="none" w="med" len="med"/>
            </a:ln>
          </p:spPr>
          <p:txBody>
            <a:bodyPr/>
            <a:p>
              <a:pPr algn="ctr"/>
              <a:endParaRPr dirty="0">
                <a:latin typeface="Arial" panose="020B0604020202020204" pitchFamily="34" charset="0"/>
              </a:endParaRPr>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31752"/>
                                        </p:tgtEl>
                                        <p:attrNameLst>
                                          <p:attrName>style.visibility</p:attrName>
                                        </p:attrNameLst>
                                      </p:cBhvr>
                                      <p:to>
                                        <p:strVal val="visible"/>
                                      </p:to>
                                    </p:set>
                                    <p:animEffect transition="in" filter="dissolve">
                                      <p:cBhvr>
                                        <p:cTn id="7" dur="500"/>
                                        <p:tgtEl>
                                          <p:spTgt spid="31752"/>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31754"/>
                                        </p:tgtEl>
                                        <p:attrNameLst>
                                          <p:attrName>style.visibility</p:attrName>
                                        </p:attrNameLst>
                                      </p:cBhvr>
                                      <p:to>
                                        <p:strVal val="visible"/>
                                      </p:to>
                                    </p:set>
                                    <p:animEffect transition="in" filter="dissolve">
                                      <p:cBhvr>
                                        <p:cTn id="11" dur="500"/>
                                        <p:tgtEl>
                                          <p:spTgt spid="317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0898" name="矩形 80897"/>
          <p:cNvSpPr/>
          <p:nvPr/>
        </p:nvSpPr>
        <p:spPr>
          <a:xfrm>
            <a:off x="381000" y="838200"/>
            <a:ext cx="8382000" cy="4181475"/>
          </a:xfrm>
          <a:prstGeom prst="rect">
            <a:avLst/>
          </a:prstGeom>
          <a:noFill/>
          <a:ln w="9525">
            <a:noFill/>
          </a:ln>
        </p:spPr>
        <p:txBody>
          <a:bodyPr>
            <a:spAutoFit/>
          </a:bodyPr>
          <a:p>
            <a:pPr>
              <a:lnSpc>
                <a:spcPct val="120000"/>
              </a:lnSpc>
            </a:pPr>
            <a:r>
              <a:rPr lang="en-US" altLang="zh-CN" sz="3200" b="1">
                <a:latin typeface="Times New Roman" panose="02020603050405020304" pitchFamily="18" charset="0"/>
              </a:rPr>
              <a:t>1. What advantages can hobbies bring to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young people?</a:t>
            </a:r>
            <a:endParaRPr lang="en-US" altLang="zh-CN" sz="3200" b="1">
              <a:latin typeface="Times New Roman" panose="02020603050405020304" pitchFamily="18" charset="0"/>
            </a:endParaRPr>
          </a:p>
          <a:p>
            <a:pPr>
              <a:lnSpc>
                <a:spcPct val="120000"/>
              </a:lnSpc>
            </a:pPr>
            <a:endParaRPr lang="en-US" altLang="zh-CN" sz="3200" b="1">
              <a:latin typeface="Times New Roman" panose="02020603050405020304" pitchFamily="18" charset="0"/>
            </a:endParaRPr>
          </a:p>
          <a:p>
            <a:pPr>
              <a:lnSpc>
                <a:spcPct val="120000"/>
              </a:lnSpc>
            </a:pPr>
            <a:endParaRPr lang="en-US" altLang="zh-CN" sz="3200" b="1">
              <a:latin typeface="Times New Roman" panose="02020603050405020304" pitchFamily="18" charset="0"/>
            </a:endParaRPr>
          </a:p>
          <a:p>
            <a:pPr>
              <a:lnSpc>
                <a:spcPct val="120000"/>
              </a:lnSpc>
            </a:pP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2. What hobbies does David have?</a:t>
            </a:r>
            <a:endParaRPr lang="en-US" altLang="zh-CN" sz="3200" b="1">
              <a:latin typeface="Times New Roman" panose="02020603050405020304" pitchFamily="18" charset="0"/>
            </a:endParaRPr>
          </a:p>
          <a:p>
            <a:pPr>
              <a:lnSpc>
                <a:spcPct val="120000"/>
              </a:lnSpc>
            </a:pPr>
            <a:endParaRPr lang="en-US" altLang="zh-CN" sz="3200" b="1">
              <a:latin typeface="Times New Roman" panose="02020603050405020304" pitchFamily="18" charset="0"/>
            </a:endParaRPr>
          </a:p>
        </p:txBody>
      </p:sp>
      <p:sp>
        <p:nvSpPr>
          <p:cNvPr id="80900" name="文本框 80899"/>
          <p:cNvSpPr txBox="1"/>
          <p:nvPr/>
        </p:nvSpPr>
        <p:spPr>
          <a:xfrm>
            <a:off x="688975" y="2286000"/>
            <a:ext cx="8072438" cy="1554163"/>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Hobbies can make you grow as a person, develop your interests and help you learn new skills.</a:t>
            </a:r>
            <a:endParaRPr lang="en-US" altLang="zh-CN" sz="3200" b="1">
              <a:solidFill>
                <a:srgbClr val="FF0000"/>
              </a:solidFill>
              <a:latin typeface="Times New Roman" panose="02020603050405020304" pitchFamily="18" charset="0"/>
            </a:endParaRPr>
          </a:p>
        </p:txBody>
      </p:sp>
      <p:sp>
        <p:nvSpPr>
          <p:cNvPr id="80901" name="文本框 80900"/>
          <p:cNvSpPr txBox="1"/>
          <p:nvPr/>
        </p:nvSpPr>
        <p:spPr>
          <a:xfrm>
            <a:off x="768350" y="4572000"/>
            <a:ext cx="7766050" cy="1066800"/>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David likes writing, playing volleyball and many other things.</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80900"/>
                                        </p:tgtEl>
                                        <p:attrNameLst>
                                          <p:attrName>style.visibility</p:attrName>
                                        </p:attrNameLst>
                                      </p:cBhvr>
                                      <p:to>
                                        <p:strVal val="visible"/>
                                      </p:to>
                                    </p:set>
                                    <p:anim calcmode="lin" valueType="num">
                                      <p:cBhvr>
                                        <p:cTn id="7" dur="1000" fill="hold"/>
                                        <p:tgtEl>
                                          <p:spTgt spid="80900"/>
                                        </p:tgtEl>
                                        <p:attrNameLst>
                                          <p:attrName>ppt_w</p:attrName>
                                        </p:attrNameLst>
                                      </p:cBhvr>
                                      <p:tavLst>
                                        <p:tav tm="0">
                                          <p:val>
                                            <p:strVal val="#ppt_w*0.70"/>
                                          </p:val>
                                        </p:tav>
                                        <p:tav tm="100000">
                                          <p:val>
                                            <p:strVal val="#ppt_w"/>
                                          </p:val>
                                        </p:tav>
                                      </p:tavLst>
                                    </p:anim>
                                    <p:anim calcmode="lin" valueType="num">
                                      <p:cBhvr>
                                        <p:cTn id="8" dur="1000" fill="hold"/>
                                        <p:tgtEl>
                                          <p:spTgt spid="80900"/>
                                        </p:tgtEl>
                                        <p:attrNameLst>
                                          <p:attrName>ppt_h</p:attrName>
                                        </p:attrNameLst>
                                      </p:cBhvr>
                                      <p:tavLst>
                                        <p:tav tm="0">
                                          <p:val>
                                            <p:strVal val="#ppt_h"/>
                                          </p:val>
                                        </p:tav>
                                        <p:tav tm="100000">
                                          <p:val>
                                            <p:strVal val="#ppt_h"/>
                                          </p:val>
                                        </p:tav>
                                      </p:tavLst>
                                    </p:anim>
                                    <p:animEffect transition="in" filter="fade">
                                      <p:cBhvr>
                                        <p:cTn id="9" dur="1000"/>
                                        <p:tgtEl>
                                          <p:spTgt spid="80900"/>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80901"/>
                                        </p:tgtEl>
                                        <p:attrNameLst>
                                          <p:attrName>style.visibility</p:attrName>
                                        </p:attrNameLst>
                                      </p:cBhvr>
                                      <p:to>
                                        <p:strVal val="visible"/>
                                      </p:to>
                                    </p:set>
                                    <p:anim calcmode="lin" valueType="num">
                                      <p:cBhvr>
                                        <p:cTn id="14" dur="1000" fill="hold"/>
                                        <p:tgtEl>
                                          <p:spTgt spid="80901"/>
                                        </p:tgtEl>
                                        <p:attrNameLst>
                                          <p:attrName>ppt_w</p:attrName>
                                        </p:attrNameLst>
                                      </p:cBhvr>
                                      <p:tavLst>
                                        <p:tav tm="0">
                                          <p:val>
                                            <p:strVal val="#ppt_w*0.70"/>
                                          </p:val>
                                        </p:tav>
                                        <p:tav tm="100000">
                                          <p:val>
                                            <p:strVal val="#ppt_w"/>
                                          </p:val>
                                        </p:tav>
                                      </p:tavLst>
                                    </p:anim>
                                    <p:anim calcmode="lin" valueType="num">
                                      <p:cBhvr>
                                        <p:cTn id="15" dur="1000" fill="hold"/>
                                        <p:tgtEl>
                                          <p:spTgt spid="80901"/>
                                        </p:tgtEl>
                                        <p:attrNameLst>
                                          <p:attrName>ppt_h</p:attrName>
                                        </p:attrNameLst>
                                      </p:cBhvr>
                                      <p:tavLst>
                                        <p:tav tm="0">
                                          <p:val>
                                            <p:strVal val="#ppt_h"/>
                                          </p:val>
                                        </p:tav>
                                        <p:tav tm="100000">
                                          <p:val>
                                            <p:strVal val="#ppt_h"/>
                                          </p:val>
                                        </p:tav>
                                      </p:tavLst>
                                    </p:anim>
                                    <p:animEffect transition="in" filter="fade">
                                      <p:cBhvr>
                                        <p:cTn id="16" dur="1000"/>
                                        <p:tgtEl>
                                          <p:spTgt spid="809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0" grpId="0"/>
      <p:bldP spid="8090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2773" name="矩形 32772"/>
          <p:cNvSpPr/>
          <p:nvPr/>
        </p:nvSpPr>
        <p:spPr>
          <a:xfrm>
            <a:off x="762000" y="1066800"/>
            <a:ext cx="7620000" cy="3624263"/>
          </a:xfrm>
          <a:prstGeom prst="rect">
            <a:avLst/>
          </a:prstGeom>
          <a:noFill/>
          <a:ln w="9525">
            <a:noFill/>
          </a:ln>
        </p:spPr>
        <p:txBody>
          <a:bodyPr>
            <a:spAutoFit/>
          </a:bodyPr>
          <a:p>
            <a:pPr>
              <a:lnSpc>
                <a:spcPct val="145000"/>
              </a:lnSpc>
            </a:pPr>
            <a:r>
              <a:rPr lang="en-US" altLang="zh-CN" sz="3200" b="1">
                <a:latin typeface="Times New Roman" panose="02020603050405020304" pitchFamily="18" charset="0"/>
              </a:rPr>
              <a:t>3. When did David become a successful writer?</a:t>
            </a:r>
            <a:endParaRPr lang="en-US" altLang="zh-CN" sz="3200" b="1">
              <a:latin typeface="Times New Roman" panose="02020603050405020304" pitchFamily="18" charset="0"/>
            </a:endParaRPr>
          </a:p>
          <a:p>
            <a:pPr>
              <a:lnSpc>
                <a:spcPct val="145000"/>
              </a:lnSpc>
            </a:pPr>
            <a:endParaRPr lang="en-US" altLang="zh-CN" sz="3200" b="1">
              <a:latin typeface="Times New Roman" panose="02020603050405020304" pitchFamily="18" charset="0"/>
            </a:endParaRPr>
          </a:p>
          <a:p>
            <a:pPr>
              <a:lnSpc>
                <a:spcPct val="145000"/>
              </a:lnSpc>
            </a:pPr>
            <a:endParaRPr lang="en-US" altLang="zh-CN" sz="3200" b="1">
              <a:latin typeface="Times New Roman" panose="02020603050405020304" pitchFamily="18" charset="0"/>
            </a:endParaRPr>
          </a:p>
          <a:p>
            <a:pPr>
              <a:lnSpc>
                <a:spcPct val="145000"/>
              </a:lnSpc>
            </a:pPr>
            <a:r>
              <a:rPr lang="en-US" altLang="zh-CN" sz="3200" b="1">
                <a:latin typeface="Times New Roman" panose="02020603050405020304" pitchFamily="18" charset="0"/>
              </a:rPr>
              <a:t>4. Will David’s new books be successful?</a:t>
            </a:r>
            <a:endParaRPr lang="en-US" altLang="zh-CN" sz="3200" b="1">
              <a:latin typeface="Times New Roman" panose="02020603050405020304" pitchFamily="18" charset="0"/>
            </a:endParaRPr>
          </a:p>
        </p:txBody>
      </p:sp>
      <p:sp>
        <p:nvSpPr>
          <p:cNvPr id="32774" name="文本框 32773"/>
          <p:cNvSpPr txBox="1"/>
          <p:nvPr/>
        </p:nvSpPr>
        <p:spPr>
          <a:xfrm>
            <a:off x="838200" y="2590800"/>
            <a:ext cx="7696200" cy="1260475"/>
          </a:xfrm>
          <a:prstGeom prst="rect">
            <a:avLst/>
          </a:prstGeom>
          <a:noFill/>
          <a:ln w="9525">
            <a:noFill/>
          </a:ln>
        </p:spPr>
        <p:txBody>
          <a:bodyPr>
            <a:spAutoFit/>
          </a:bodyPr>
          <a:p>
            <a:pPr>
              <a:lnSpc>
                <a:spcPct val="120000"/>
              </a:lnSpc>
            </a:pPr>
            <a:r>
              <a:rPr lang="en-US" altLang="zh-CN" sz="3200" b="1">
                <a:solidFill>
                  <a:srgbClr val="FF0000"/>
                </a:solidFill>
                <a:latin typeface="Times New Roman" panose="02020603050405020304" pitchFamily="18" charset="0"/>
              </a:rPr>
              <a:t>After his story about the life of a sixteen-year-old boy came out as a book in 2012.</a:t>
            </a:r>
            <a:endParaRPr lang="en-US" altLang="zh-CN" sz="3200" b="1">
              <a:solidFill>
                <a:srgbClr val="FF0000"/>
              </a:solidFill>
              <a:latin typeface="Times New Roman" panose="02020603050405020304" pitchFamily="18" charset="0"/>
            </a:endParaRPr>
          </a:p>
        </p:txBody>
      </p:sp>
      <p:sp>
        <p:nvSpPr>
          <p:cNvPr id="32775" name="文本框 32774"/>
          <p:cNvSpPr txBox="1"/>
          <p:nvPr/>
        </p:nvSpPr>
        <p:spPr>
          <a:xfrm>
            <a:off x="838200" y="4800600"/>
            <a:ext cx="7010400" cy="579438"/>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Maybe yes. The passage doesn't say it.</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2774"/>
                                        </p:tgtEl>
                                        <p:attrNameLst>
                                          <p:attrName>style.visibility</p:attrName>
                                        </p:attrNameLst>
                                      </p:cBhvr>
                                      <p:to>
                                        <p:strVal val="visible"/>
                                      </p:to>
                                    </p:set>
                                    <p:anim calcmode="lin" valueType="num">
                                      <p:cBhvr>
                                        <p:cTn id="7" dur="1000" fill="hold"/>
                                        <p:tgtEl>
                                          <p:spTgt spid="32774"/>
                                        </p:tgtEl>
                                        <p:attrNameLst>
                                          <p:attrName>ppt_w</p:attrName>
                                        </p:attrNameLst>
                                      </p:cBhvr>
                                      <p:tavLst>
                                        <p:tav tm="0">
                                          <p:val>
                                            <p:strVal val="#ppt_w*0.70"/>
                                          </p:val>
                                        </p:tav>
                                        <p:tav tm="100000">
                                          <p:val>
                                            <p:strVal val="#ppt_w"/>
                                          </p:val>
                                        </p:tav>
                                      </p:tavLst>
                                    </p:anim>
                                    <p:anim calcmode="lin" valueType="num">
                                      <p:cBhvr>
                                        <p:cTn id="8" dur="1000" fill="hold"/>
                                        <p:tgtEl>
                                          <p:spTgt spid="32774"/>
                                        </p:tgtEl>
                                        <p:attrNameLst>
                                          <p:attrName>ppt_h</p:attrName>
                                        </p:attrNameLst>
                                      </p:cBhvr>
                                      <p:tavLst>
                                        <p:tav tm="0">
                                          <p:val>
                                            <p:strVal val="#ppt_h"/>
                                          </p:val>
                                        </p:tav>
                                        <p:tav tm="100000">
                                          <p:val>
                                            <p:strVal val="#ppt_h"/>
                                          </p:val>
                                        </p:tav>
                                      </p:tavLst>
                                    </p:anim>
                                    <p:animEffect transition="in" filter="fade">
                                      <p:cBhvr>
                                        <p:cTn id="9" dur="1000"/>
                                        <p:tgtEl>
                                          <p:spTgt spid="32774"/>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2775"/>
                                        </p:tgtEl>
                                        <p:attrNameLst>
                                          <p:attrName>style.visibility</p:attrName>
                                        </p:attrNameLst>
                                      </p:cBhvr>
                                      <p:to>
                                        <p:strVal val="visible"/>
                                      </p:to>
                                    </p:set>
                                    <p:anim calcmode="lin" valueType="num">
                                      <p:cBhvr>
                                        <p:cTn id="14" dur="1000" fill="hold"/>
                                        <p:tgtEl>
                                          <p:spTgt spid="32775"/>
                                        </p:tgtEl>
                                        <p:attrNameLst>
                                          <p:attrName>ppt_w</p:attrName>
                                        </p:attrNameLst>
                                      </p:cBhvr>
                                      <p:tavLst>
                                        <p:tav tm="0">
                                          <p:val>
                                            <p:strVal val="#ppt_w*0.70"/>
                                          </p:val>
                                        </p:tav>
                                        <p:tav tm="100000">
                                          <p:val>
                                            <p:strVal val="#ppt_w"/>
                                          </p:val>
                                        </p:tav>
                                      </p:tavLst>
                                    </p:anim>
                                    <p:anim calcmode="lin" valueType="num">
                                      <p:cBhvr>
                                        <p:cTn id="15" dur="1000" fill="hold"/>
                                        <p:tgtEl>
                                          <p:spTgt spid="32775"/>
                                        </p:tgtEl>
                                        <p:attrNameLst>
                                          <p:attrName>ppt_h</p:attrName>
                                        </p:attrNameLst>
                                      </p:cBhvr>
                                      <p:tavLst>
                                        <p:tav tm="0">
                                          <p:val>
                                            <p:strVal val="#ppt_h"/>
                                          </p:val>
                                        </p:tav>
                                        <p:tav tm="100000">
                                          <p:val>
                                            <p:strVal val="#ppt_h"/>
                                          </p:val>
                                        </p:tav>
                                      </p:tavLst>
                                    </p:anim>
                                    <p:animEffect transition="in" filter="fade">
                                      <p:cBhvr>
                                        <p:cTn id="16" dur="1000"/>
                                        <p:tgtEl>
                                          <p:spTgt spid="327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4" grpId="0"/>
      <p:bldP spid="3277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3796" name="矩形 33795"/>
          <p:cNvSpPr/>
          <p:nvPr/>
        </p:nvSpPr>
        <p:spPr>
          <a:xfrm>
            <a:off x="304800" y="625475"/>
            <a:ext cx="8534400" cy="1127125"/>
          </a:xfrm>
          <a:prstGeom prst="rect">
            <a:avLst/>
          </a:prstGeom>
          <a:noFill/>
          <a:ln w="9525">
            <a:noFill/>
          </a:ln>
        </p:spPr>
        <p:txBody>
          <a:bodyPr>
            <a:spAutoFit/>
          </a:bodyPr>
          <a:p>
            <a:r>
              <a:rPr lang="en-US" altLang="zh-CN" sz="3400" b="1">
                <a:solidFill>
                  <a:srgbClr val="000066"/>
                </a:solidFill>
                <a:latin typeface="Arial" panose="020B0604020202020204" pitchFamily="34" charset="0"/>
              </a:rPr>
              <a:t>4. Complete the sentences with the correct form of the words in the box.</a:t>
            </a:r>
            <a:endParaRPr lang="en-US" altLang="zh-CN" sz="3400" b="1">
              <a:solidFill>
                <a:srgbClr val="000066"/>
              </a:solidFill>
              <a:latin typeface="Arial" panose="020B0604020202020204" pitchFamily="34" charset="0"/>
            </a:endParaRPr>
          </a:p>
        </p:txBody>
      </p:sp>
      <p:sp>
        <p:nvSpPr>
          <p:cNvPr id="33797" name="矩形 33796"/>
          <p:cNvSpPr/>
          <p:nvPr/>
        </p:nvSpPr>
        <p:spPr>
          <a:xfrm>
            <a:off x="533400" y="1981200"/>
            <a:ext cx="7924800" cy="579438"/>
          </a:xfrm>
          <a:prstGeom prst="rect">
            <a:avLst/>
          </a:prstGeom>
          <a:solidFill>
            <a:srgbClr val="CC99FF"/>
          </a:solidFill>
          <a:ln w="9525">
            <a:noFill/>
          </a:ln>
        </p:spPr>
        <p:txBody>
          <a:bodyPr>
            <a:spAutoFit/>
          </a:bodyPr>
          <a:p>
            <a:r>
              <a:rPr lang="en-US" altLang="zh-CN" sz="3200" b="1">
                <a:latin typeface="Times New Roman" panose="02020603050405020304" pitchFamily="18" charset="0"/>
              </a:rPr>
              <a:t>activity     pleasure     result     skill    success</a:t>
            </a:r>
            <a:endParaRPr lang="en-US" altLang="zh-CN" sz="3200" b="1">
              <a:latin typeface="Times New Roman" panose="02020603050405020304" pitchFamily="18" charset="0"/>
            </a:endParaRPr>
          </a:p>
        </p:txBody>
      </p:sp>
      <p:sp>
        <p:nvSpPr>
          <p:cNvPr id="33798" name="矩形 33797"/>
          <p:cNvSpPr/>
          <p:nvPr/>
        </p:nvSpPr>
        <p:spPr>
          <a:xfrm>
            <a:off x="304800" y="2743200"/>
            <a:ext cx="8686800" cy="3503613"/>
          </a:xfrm>
          <a:prstGeom prst="rect">
            <a:avLst/>
          </a:prstGeom>
          <a:noFill/>
          <a:ln w="9525">
            <a:noFill/>
          </a:ln>
        </p:spPr>
        <p:txBody>
          <a:bodyPr>
            <a:spAutoFit/>
          </a:bodyPr>
          <a:p>
            <a:r>
              <a:rPr lang="en-US" altLang="zh-CN" sz="3200" b="1">
                <a:latin typeface="Times New Roman" panose="02020603050405020304" pitchFamily="18" charset="0"/>
              </a:rPr>
              <a:t>1. What _________ do you enjoy doing?</a:t>
            </a:r>
            <a:endParaRPr lang="en-US" altLang="zh-CN" sz="3200" b="1">
              <a:latin typeface="Times New Roman" panose="02020603050405020304" pitchFamily="18" charset="0"/>
            </a:endParaRPr>
          </a:p>
          <a:p>
            <a:r>
              <a:rPr lang="en-US" altLang="zh-CN" sz="3200" b="1">
                <a:latin typeface="Times New Roman" panose="02020603050405020304" pitchFamily="18" charset="0"/>
              </a:rPr>
              <a:t>2. What new ______ have you learnt through  </a:t>
            </a:r>
            <a:endParaRPr lang="en-US" altLang="zh-CN" sz="3200" b="1">
              <a:latin typeface="Times New Roman" panose="02020603050405020304" pitchFamily="18" charset="0"/>
            </a:endParaRPr>
          </a:p>
          <a:p>
            <a:r>
              <a:rPr lang="en-US" altLang="zh-CN" sz="3200" b="1">
                <a:latin typeface="Times New Roman" panose="02020603050405020304" pitchFamily="18" charset="0"/>
              </a:rPr>
              <a:t>    your hobbies?</a:t>
            </a:r>
            <a:endParaRPr lang="en-US" altLang="zh-CN" sz="3200" b="1">
              <a:latin typeface="Times New Roman" panose="02020603050405020304" pitchFamily="18" charset="0"/>
            </a:endParaRPr>
          </a:p>
          <a:p>
            <a:r>
              <a:rPr lang="en-US" altLang="zh-CN" sz="3200" b="1">
                <a:latin typeface="Times New Roman" panose="02020603050405020304" pitchFamily="18" charset="0"/>
              </a:rPr>
              <a:t>3. Has any of your hobbies brought you _______  </a:t>
            </a:r>
            <a:endParaRPr lang="en-US" altLang="zh-CN" sz="3200" b="1">
              <a:latin typeface="Times New Roman" panose="02020603050405020304" pitchFamily="18" charset="0"/>
            </a:endParaRPr>
          </a:p>
          <a:p>
            <a:r>
              <a:rPr lang="en-US" altLang="zh-CN" sz="3200" b="1">
                <a:latin typeface="Times New Roman" panose="02020603050405020304" pitchFamily="18" charset="0"/>
              </a:rPr>
              <a:t>    and _______?</a:t>
            </a:r>
            <a:endParaRPr lang="en-US" altLang="zh-CN" sz="3200" b="1">
              <a:latin typeface="Times New Roman" panose="02020603050405020304" pitchFamily="18" charset="0"/>
            </a:endParaRPr>
          </a:p>
          <a:p>
            <a:r>
              <a:rPr lang="en-US" altLang="zh-CN" sz="3200" b="1" err="1">
                <a:latin typeface="Times New Roman" panose="02020603050405020304" pitchFamily="18" charset="0"/>
              </a:rPr>
              <a:t>4. Have you made new friends as a(n</a:t>
            </a:r>
            <a:r>
              <a:rPr lang="en-US" altLang="zh-CN" sz="3200" b="1">
                <a:latin typeface="Times New Roman" panose="02020603050405020304" pitchFamily="18" charset="0"/>
              </a:rPr>
              <a:t>) ______ </a:t>
            </a:r>
            <a:endParaRPr lang="en-US" altLang="zh-CN" sz="3200" b="1">
              <a:latin typeface="Times New Roman" panose="02020603050405020304" pitchFamily="18" charset="0"/>
            </a:endParaRPr>
          </a:p>
          <a:p>
            <a:r>
              <a:rPr lang="en-US" altLang="zh-CN" sz="3200" b="1">
                <a:latin typeface="Times New Roman" panose="02020603050405020304" pitchFamily="18" charset="0"/>
              </a:rPr>
              <a:t>    of your hobby?</a:t>
            </a:r>
            <a:endParaRPr lang="en-US" altLang="zh-CN" sz="3200" b="1">
              <a:latin typeface="Times New Roman" panose="02020603050405020304" pitchFamily="18" charset="0"/>
            </a:endParaRPr>
          </a:p>
        </p:txBody>
      </p:sp>
      <p:sp>
        <p:nvSpPr>
          <p:cNvPr id="33801" name="矩形 33800"/>
          <p:cNvSpPr/>
          <p:nvPr/>
        </p:nvSpPr>
        <p:spPr>
          <a:xfrm>
            <a:off x="1828800" y="2743200"/>
            <a:ext cx="1719263"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activities</a:t>
            </a:r>
            <a:endParaRPr lang="en-US" altLang="zh-CN" sz="3200" b="1">
              <a:solidFill>
                <a:srgbClr val="FF0000"/>
              </a:solidFill>
              <a:latin typeface="Times New Roman" panose="02020603050405020304" pitchFamily="18" charset="0"/>
            </a:endParaRPr>
          </a:p>
        </p:txBody>
      </p:sp>
      <p:sp>
        <p:nvSpPr>
          <p:cNvPr id="33802" name="矩形 33801"/>
          <p:cNvSpPr/>
          <p:nvPr/>
        </p:nvSpPr>
        <p:spPr>
          <a:xfrm>
            <a:off x="2743200" y="3230563"/>
            <a:ext cx="1065213" cy="579437"/>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skills</a:t>
            </a:r>
            <a:endParaRPr lang="en-US" altLang="zh-CN" sz="3200" b="1">
              <a:solidFill>
                <a:srgbClr val="FF0000"/>
              </a:solidFill>
              <a:latin typeface="Times New Roman" panose="02020603050405020304" pitchFamily="18" charset="0"/>
            </a:endParaRPr>
          </a:p>
        </p:txBody>
      </p:sp>
      <p:sp>
        <p:nvSpPr>
          <p:cNvPr id="33803" name="矩形 33802"/>
          <p:cNvSpPr/>
          <p:nvPr/>
        </p:nvSpPr>
        <p:spPr>
          <a:xfrm>
            <a:off x="7239000" y="4191000"/>
            <a:ext cx="1652588"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pleasure</a:t>
            </a:r>
            <a:endParaRPr lang="en-US" altLang="zh-CN" sz="3200" b="1">
              <a:solidFill>
                <a:srgbClr val="FF0000"/>
              </a:solidFill>
              <a:latin typeface="Times New Roman" panose="02020603050405020304" pitchFamily="18" charset="0"/>
            </a:endParaRPr>
          </a:p>
        </p:txBody>
      </p:sp>
      <p:sp>
        <p:nvSpPr>
          <p:cNvPr id="33804" name="矩形 33803"/>
          <p:cNvSpPr/>
          <p:nvPr/>
        </p:nvSpPr>
        <p:spPr>
          <a:xfrm>
            <a:off x="1524000" y="4724400"/>
            <a:ext cx="142875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success</a:t>
            </a:r>
            <a:endParaRPr lang="en-US" altLang="zh-CN" sz="3200" b="1">
              <a:solidFill>
                <a:srgbClr val="FF0000"/>
              </a:solidFill>
              <a:latin typeface="Times New Roman" panose="02020603050405020304" pitchFamily="18" charset="0"/>
            </a:endParaRPr>
          </a:p>
        </p:txBody>
      </p:sp>
      <p:sp>
        <p:nvSpPr>
          <p:cNvPr id="33805" name="矩形 33804"/>
          <p:cNvSpPr/>
          <p:nvPr/>
        </p:nvSpPr>
        <p:spPr>
          <a:xfrm>
            <a:off x="6934200" y="5181600"/>
            <a:ext cx="1177925"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result</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3801">
                                            <p:txEl>
                                              <p:charRg st="0" end="11"/>
                                            </p:txEl>
                                          </p:spTgt>
                                        </p:tgtEl>
                                        <p:attrNameLst>
                                          <p:attrName>style.visibility</p:attrName>
                                        </p:attrNameLst>
                                      </p:cBhvr>
                                      <p:to>
                                        <p:strVal val="visible"/>
                                      </p:to>
                                    </p:set>
                                    <p:anim calcmode="lin" valueType="num">
                                      <p:cBhvr>
                                        <p:cTn id="7" dur="1000" fill="hold"/>
                                        <p:tgtEl>
                                          <p:spTgt spid="33801">
                                            <p:txEl>
                                              <p:charRg st="0" end="11"/>
                                            </p:txEl>
                                          </p:spTgt>
                                        </p:tgtEl>
                                        <p:attrNameLst>
                                          <p:attrName>ppt_w</p:attrName>
                                        </p:attrNameLst>
                                      </p:cBhvr>
                                      <p:tavLst>
                                        <p:tav tm="0">
                                          <p:val>
                                            <p:strVal val="#ppt_w*0.70"/>
                                          </p:val>
                                        </p:tav>
                                        <p:tav tm="100000">
                                          <p:val>
                                            <p:strVal val="#ppt_w"/>
                                          </p:val>
                                        </p:tav>
                                      </p:tavLst>
                                    </p:anim>
                                    <p:anim calcmode="lin" valueType="num">
                                      <p:cBhvr>
                                        <p:cTn id="8" dur="1000" fill="hold"/>
                                        <p:tgtEl>
                                          <p:spTgt spid="33801">
                                            <p:txEl>
                                              <p:charRg st="0" end="11"/>
                                            </p:txEl>
                                          </p:spTgt>
                                        </p:tgtEl>
                                        <p:attrNameLst>
                                          <p:attrName>ppt_h</p:attrName>
                                        </p:attrNameLst>
                                      </p:cBhvr>
                                      <p:tavLst>
                                        <p:tav tm="0">
                                          <p:val>
                                            <p:strVal val="#ppt_h"/>
                                          </p:val>
                                        </p:tav>
                                        <p:tav tm="100000">
                                          <p:val>
                                            <p:strVal val="#ppt_h"/>
                                          </p:val>
                                        </p:tav>
                                      </p:tavLst>
                                    </p:anim>
                                    <p:animEffect transition="in" filter="fade">
                                      <p:cBhvr>
                                        <p:cTn id="9" dur="1000"/>
                                        <p:tgtEl>
                                          <p:spTgt spid="33801">
                                            <p:txEl>
                                              <p:charRg st="0" end="1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nodeType="clickEffect">
                                  <p:stCondLst>
                                    <p:cond delay="0"/>
                                  </p:stCondLst>
                                  <p:childTnLst>
                                    <p:set>
                                      <p:cBhvr>
                                        <p:cTn id="13" dur="1" fill="hold">
                                          <p:stCondLst>
                                            <p:cond delay="0"/>
                                          </p:stCondLst>
                                        </p:cTn>
                                        <p:tgtEl>
                                          <p:spTgt spid="33802">
                                            <p:txEl>
                                              <p:charRg st="0" end="7"/>
                                            </p:txEl>
                                          </p:spTgt>
                                        </p:tgtEl>
                                        <p:attrNameLst>
                                          <p:attrName>style.visibility</p:attrName>
                                        </p:attrNameLst>
                                      </p:cBhvr>
                                      <p:to>
                                        <p:strVal val="visible"/>
                                      </p:to>
                                    </p:set>
                                    <p:anim calcmode="lin" valueType="num">
                                      <p:cBhvr>
                                        <p:cTn id="14" dur="1000" fill="hold"/>
                                        <p:tgtEl>
                                          <p:spTgt spid="33802">
                                            <p:txEl>
                                              <p:charRg st="0" end="7"/>
                                            </p:txEl>
                                          </p:spTgt>
                                        </p:tgtEl>
                                        <p:attrNameLst>
                                          <p:attrName>ppt_w</p:attrName>
                                        </p:attrNameLst>
                                      </p:cBhvr>
                                      <p:tavLst>
                                        <p:tav tm="0">
                                          <p:val>
                                            <p:strVal val="#ppt_w*0.70"/>
                                          </p:val>
                                        </p:tav>
                                        <p:tav tm="100000">
                                          <p:val>
                                            <p:strVal val="#ppt_w"/>
                                          </p:val>
                                        </p:tav>
                                      </p:tavLst>
                                    </p:anim>
                                    <p:anim calcmode="lin" valueType="num">
                                      <p:cBhvr>
                                        <p:cTn id="15" dur="1000" fill="hold"/>
                                        <p:tgtEl>
                                          <p:spTgt spid="33802">
                                            <p:txEl>
                                              <p:charRg st="0" end="7"/>
                                            </p:txEl>
                                          </p:spTgt>
                                        </p:tgtEl>
                                        <p:attrNameLst>
                                          <p:attrName>ppt_h</p:attrName>
                                        </p:attrNameLst>
                                      </p:cBhvr>
                                      <p:tavLst>
                                        <p:tav tm="0">
                                          <p:val>
                                            <p:strVal val="#ppt_h"/>
                                          </p:val>
                                        </p:tav>
                                        <p:tav tm="100000">
                                          <p:val>
                                            <p:strVal val="#ppt_h"/>
                                          </p:val>
                                        </p:tav>
                                      </p:tavLst>
                                    </p:anim>
                                    <p:animEffect transition="in" filter="fade">
                                      <p:cBhvr>
                                        <p:cTn id="16" dur="1000"/>
                                        <p:tgtEl>
                                          <p:spTgt spid="33802">
                                            <p:txEl>
                                              <p:charRg st="0" end="7"/>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nodeType="clickEffect">
                                  <p:stCondLst>
                                    <p:cond delay="0"/>
                                  </p:stCondLst>
                                  <p:childTnLst>
                                    <p:set>
                                      <p:cBhvr>
                                        <p:cTn id="20" dur="1" fill="hold">
                                          <p:stCondLst>
                                            <p:cond delay="0"/>
                                          </p:stCondLst>
                                        </p:cTn>
                                        <p:tgtEl>
                                          <p:spTgt spid="33803">
                                            <p:txEl>
                                              <p:charRg st="0" end="9"/>
                                            </p:txEl>
                                          </p:spTgt>
                                        </p:tgtEl>
                                        <p:attrNameLst>
                                          <p:attrName>style.visibility</p:attrName>
                                        </p:attrNameLst>
                                      </p:cBhvr>
                                      <p:to>
                                        <p:strVal val="visible"/>
                                      </p:to>
                                    </p:set>
                                    <p:anim calcmode="lin" valueType="num">
                                      <p:cBhvr>
                                        <p:cTn id="21" dur="1000" fill="hold"/>
                                        <p:tgtEl>
                                          <p:spTgt spid="33803">
                                            <p:txEl>
                                              <p:charRg st="0" end="9"/>
                                            </p:txEl>
                                          </p:spTgt>
                                        </p:tgtEl>
                                        <p:attrNameLst>
                                          <p:attrName>ppt_w</p:attrName>
                                        </p:attrNameLst>
                                      </p:cBhvr>
                                      <p:tavLst>
                                        <p:tav tm="0">
                                          <p:val>
                                            <p:strVal val="#ppt_w*0.70"/>
                                          </p:val>
                                        </p:tav>
                                        <p:tav tm="100000">
                                          <p:val>
                                            <p:strVal val="#ppt_w"/>
                                          </p:val>
                                        </p:tav>
                                      </p:tavLst>
                                    </p:anim>
                                    <p:anim calcmode="lin" valueType="num">
                                      <p:cBhvr>
                                        <p:cTn id="22" dur="1000" fill="hold"/>
                                        <p:tgtEl>
                                          <p:spTgt spid="33803">
                                            <p:txEl>
                                              <p:charRg st="0" end="9"/>
                                            </p:txEl>
                                          </p:spTgt>
                                        </p:tgtEl>
                                        <p:attrNameLst>
                                          <p:attrName>ppt_h</p:attrName>
                                        </p:attrNameLst>
                                      </p:cBhvr>
                                      <p:tavLst>
                                        <p:tav tm="0">
                                          <p:val>
                                            <p:strVal val="#ppt_h"/>
                                          </p:val>
                                        </p:tav>
                                        <p:tav tm="100000">
                                          <p:val>
                                            <p:strVal val="#ppt_h"/>
                                          </p:val>
                                        </p:tav>
                                      </p:tavLst>
                                    </p:anim>
                                    <p:animEffect transition="in" filter="fade">
                                      <p:cBhvr>
                                        <p:cTn id="23" dur="1000"/>
                                        <p:tgtEl>
                                          <p:spTgt spid="33803">
                                            <p:txEl>
                                              <p:charRg st="0" end="9"/>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5" presetClass="entr" presetSubtype="0" fill="hold" nodeType="clickEffect">
                                  <p:stCondLst>
                                    <p:cond delay="0"/>
                                  </p:stCondLst>
                                  <p:childTnLst>
                                    <p:set>
                                      <p:cBhvr>
                                        <p:cTn id="27" dur="1" fill="hold">
                                          <p:stCondLst>
                                            <p:cond delay="0"/>
                                          </p:stCondLst>
                                        </p:cTn>
                                        <p:tgtEl>
                                          <p:spTgt spid="33804">
                                            <p:txEl>
                                              <p:charRg st="0" end="8"/>
                                            </p:txEl>
                                          </p:spTgt>
                                        </p:tgtEl>
                                        <p:attrNameLst>
                                          <p:attrName>style.visibility</p:attrName>
                                        </p:attrNameLst>
                                      </p:cBhvr>
                                      <p:to>
                                        <p:strVal val="visible"/>
                                      </p:to>
                                    </p:set>
                                    <p:anim calcmode="lin" valueType="num">
                                      <p:cBhvr>
                                        <p:cTn id="28" dur="1000" fill="hold"/>
                                        <p:tgtEl>
                                          <p:spTgt spid="33804">
                                            <p:txEl>
                                              <p:charRg st="0" end="8"/>
                                            </p:txEl>
                                          </p:spTgt>
                                        </p:tgtEl>
                                        <p:attrNameLst>
                                          <p:attrName>ppt_w</p:attrName>
                                        </p:attrNameLst>
                                      </p:cBhvr>
                                      <p:tavLst>
                                        <p:tav tm="0">
                                          <p:val>
                                            <p:strVal val="#ppt_w*0.70"/>
                                          </p:val>
                                        </p:tav>
                                        <p:tav tm="100000">
                                          <p:val>
                                            <p:strVal val="#ppt_w"/>
                                          </p:val>
                                        </p:tav>
                                      </p:tavLst>
                                    </p:anim>
                                    <p:anim calcmode="lin" valueType="num">
                                      <p:cBhvr>
                                        <p:cTn id="29" dur="1000" fill="hold"/>
                                        <p:tgtEl>
                                          <p:spTgt spid="33804">
                                            <p:txEl>
                                              <p:charRg st="0" end="8"/>
                                            </p:txEl>
                                          </p:spTgt>
                                        </p:tgtEl>
                                        <p:attrNameLst>
                                          <p:attrName>ppt_h</p:attrName>
                                        </p:attrNameLst>
                                      </p:cBhvr>
                                      <p:tavLst>
                                        <p:tav tm="0">
                                          <p:val>
                                            <p:strVal val="#ppt_h"/>
                                          </p:val>
                                        </p:tav>
                                        <p:tav tm="100000">
                                          <p:val>
                                            <p:strVal val="#ppt_h"/>
                                          </p:val>
                                        </p:tav>
                                      </p:tavLst>
                                    </p:anim>
                                    <p:animEffect transition="in" filter="fade">
                                      <p:cBhvr>
                                        <p:cTn id="30" dur="1000"/>
                                        <p:tgtEl>
                                          <p:spTgt spid="33804">
                                            <p:txEl>
                                              <p:charRg st="0" end="8"/>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5" presetClass="entr" presetSubtype="0" fill="hold" nodeType="clickEffect">
                                  <p:stCondLst>
                                    <p:cond delay="0"/>
                                  </p:stCondLst>
                                  <p:childTnLst>
                                    <p:set>
                                      <p:cBhvr>
                                        <p:cTn id="34" dur="1" fill="hold">
                                          <p:stCondLst>
                                            <p:cond delay="0"/>
                                          </p:stCondLst>
                                        </p:cTn>
                                        <p:tgtEl>
                                          <p:spTgt spid="33805">
                                            <p:txEl>
                                              <p:charRg st="0" end="7"/>
                                            </p:txEl>
                                          </p:spTgt>
                                        </p:tgtEl>
                                        <p:attrNameLst>
                                          <p:attrName>style.visibility</p:attrName>
                                        </p:attrNameLst>
                                      </p:cBhvr>
                                      <p:to>
                                        <p:strVal val="visible"/>
                                      </p:to>
                                    </p:set>
                                    <p:anim calcmode="lin" valueType="num">
                                      <p:cBhvr>
                                        <p:cTn id="35" dur="1000" fill="hold"/>
                                        <p:tgtEl>
                                          <p:spTgt spid="33805">
                                            <p:txEl>
                                              <p:charRg st="0" end="7"/>
                                            </p:txEl>
                                          </p:spTgt>
                                        </p:tgtEl>
                                        <p:attrNameLst>
                                          <p:attrName>ppt_w</p:attrName>
                                        </p:attrNameLst>
                                      </p:cBhvr>
                                      <p:tavLst>
                                        <p:tav tm="0">
                                          <p:val>
                                            <p:strVal val="#ppt_w*0.70"/>
                                          </p:val>
                                        </p:tav>
                                        <p:tav tm="100000">
                                          <p:val>
                                            <p:strVal val="#ppt_w"/>
                                          </p:val>
                                        </p:tav>
                                      </p:tavLst>
                                    </p:anim>
                                    <p:anim calcmode="lin" valueType="num">
                                      <p:cBhvr>
                                        <p:cTn id="36" dur="1000" fill="hold"/>
                                        <p:tgtEl>
                                          <p:spTgt spid="33805">
                                            <p:txEl>
                                              <p:charRg st="0" end="7"/>
                                            </p:txEl>
                                          </p:spTgt>
                                        </p:tgtEl>
                                        <p:attrNameLst>
                                          <p:attrName>ppt_h</p:attrName>
                                        </p:attrNameLst>
                                      </p:cBhvr>
                                      <p:tavLst>
                                        <p:tav tm="0">
                                          <p:val>
                                            <p:strVal val="#ppt_h"/>
                                          </p:val>
                                        </p:tav>
                                        <p:tav tm="100000">
                                          <p:val>
                                            <p:strVal val="#ppt_h"/>
                                          </p:val>
                                        </p:tav>
                                      </p:tavLst>
                                    </p:anim>
                                    <p:animEffect transition="in" filter="fade">
                                      <p:cBhvr>
                                        <p:cTn id="37" dur="1000"/>
                                        <p:tgtEl>
                                          <p:spTgt spid="33805">
                                            <p:txEl>
                                              <p:charRg st="0"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28682" name="图片 28681" descr="黑板"/>
          <p:cNvPicPr>
            <a:picLocks noChangeAspect="1"/>
          </p:cNvPicPr>
          <p:nvPr/>
        </p:nvPicPr>
        <p:blipFill>
          <a:blip r:embed="rId1"/>
          <a:stretch>
            <a:fillRect/>
          </a:stretch>
        </p:blipFill>
        <p:spPr>
          <a:xfrm>
            <a:off x="1143000" y="1295400"/>
            <a:ext cx="8281035" cy="5390515"/>
          </a:xfrm>
          <a:prstGeom prst="rect">
            <a:avLst/>
          </a:prstGeom>
          <a:noFill/>
          <a:ln w="9525">
            <a:noFill/>
          </a:ln>
        </p:spPr>
      </p:pic>
      <p:pic>
        <p:nvPicPr>
          <p:cNvPr id="28675" name="Picture 3" descr="1230">
            <a:hlinkClick r:id="rId2" action="ppaction://hlinkfile"/>
          </p:cNvPr>
          <p:cNvPicPr>
            <a:picLocks noChangeAspect="1"/>
          </p:cNvPicPr>
          <p:nvPr/>
        </p:nvPicPr>
        <p:blipFill>
          <a:blip r:embed="rId3"/>
          <a:stretch>
            <a:fillRect/>
          </a:stretch>
        </p:blipFill>
        <p:spPr>
          <a:xfrm>
            <a:off x="3785235" y="2289175"/>
            <a:ext cx="2441575" cy="1849120"/>
          </a:xfrm>
          <a:prstGeom prst="rect">
            <a:avLst/>
          </a:prstGeom>
          <a:noFill/>
          <a:ln w="9525">
            <a:noFill/>
          </a:ln>
        </p:spPr>
      </p:pic>
      <p:sp>
        <p:nvSpPr>
          <p:cNvPr id="28683" name="矩形 28682"/>
          <p:cNvSpPr/>
          <p:nvPr/>
        </p:nvSpPr>
        <p:spPr>
          <a:xfrm>
            <a:off x="1295400" y="533400"/>
            <a:ext cx="6553200" cy="838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Watch and read</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pic>
        <p:nvPicPr>
          <p:cNvPr id="30726" name="图片 30725" descr="U2-3"/>
          <p:cNvPicPr>
            <a:picLocks noChangeAspect="1"/>
          </p:cNvPicPr>
          <p:nvPr/>
        </p:nvPicPr>
        <p:blipFill>
          <a:blip r:embed="rId4"/>
          <a:stretch>
            <a:fillRect/>
          </a:stretch>
        </p:blipFill>
        <p:spPr>
          <a:xfrm>
            <a:off x="152400" y="1703705"/>
            <a:ext cx="3505200" cy="4392295"/>
          </a:xfrm>
          <a:prstGeom prst="round2DiagRect">
            <a:avLst/>
          </a:prstGeom>
          <a:noFill/>
          <a:ln w="9525">
            <a:noFill/>
          </a:ln>
        </p:spPr>
      </p:pic>
      <p:sp>
        <p:nvSpPr>
          <p:cNvPr id="2" name="文本框 1"/>
          <p:cNvSpPr txBox="1"/>
          <p:nvPr/>
        </p:nvSpPr>
        <p:spPr>
          <a:xfrm>
            <a:off x="254000" y="6096000"/>
            <a:ext cx="4331970" cy="521970"/>
          </a:xfrm>
          <a:prstGeom prst="rect">
            <a:avLst/>
          </a:prstGeom>
          <a:noFill/>
        </p:spPr>
        <p:txBody>
          <a:bodyPr wrap="square" rtlCol="0" anchor="t">
            <a:spAutoFit/>
          </a:bodyPr>
          <a:p>
            <a:r>
              <a:rPr lang="zh-CN" altLang="en-US" sz="2800" b="1"/>
              <a:t>David’s hobbies</a:t>
            </a:r>
            <a:endParaRPr lang="zh-CN" altLang="en-US" sz="2800" b="1"/>
          </a:p>
        </p:txBody>
      </p:sp>
    </p:spTree>
  </p:cSld>
  <p:clrMapOvr>
    <a:masterClrMapping/>
  </p:clrMapOvr>
  <p:transition>
    <p:random/>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8683" name="矩形 28682"/>
          <p:cNvSpPr/>
          <p:nvPr/>
        </p:nvSpPr>
        <p:spPr>
          <a:xfrm>
            <a:off x="3048000" y="476885"/>
            <a:ext cx="3698875" cy="838200"/>
          </a:xfrm>
          <a:prstGeom prst="rect">
            <a:avLst/>
          </a:prstGeom>
        </p:spPr>
        <p:txBody>
          <a:bodyPr wrap="none" fromWordArt="1">
            <a:prstTxWarp prst="textPlain">
              <a:avLst>
                <a:gd name="adj" fmla="val 50000"/>
              </a:avLst>
            </a:prstTxWarp>
            <a:normAutofit/>
          </a:bodyPr>
          <a:p>
            <a:pPr algn="ctr"/>
            <a:r>
              <a:rPr lang="zh-CN" altLang="en-US" sz="28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David’s hobbies</a:t>
            </a:r>
            <a:endParaRPr lang="zh-CN" altLang="en-US" sz="28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pic>
        <p:nvPicPr>
          <p:cNvPr id="30726" name="图片 30725" descr="U2-3"/>
          <p:cNvPicPr>
            <a:picLocks noChangeAspect="1"/>
          </p:cNvPicPr>
          <p:nvPr/>
        </p:nvPicPr>
        <p:blipFill>
          <a:blip r:embed="rId1"/>
          <a:stretch>
            <a:fillRect/>
          </a:stretch>
        </p:blipFill>
        <p:spPr>
          <a:xfrm>
            <a:off x="152400" y="1703705"/>
            <a:ext cx="3505200" cy="4392295"/>
          </a:xfrm>
          <a:prstGeom prst="round2DiagRect">
            <a:avLst/>
          </a:prstGeom>
          <a:noFill/>
          <a:ln w="9525">
            <a:noFill/>
          </a:ln>
        </p:spPr>
      </p:pic>
      <p:sp>
        <p:nvSpPr>
          <p:cNvPr id="2" name="文本框 1"/>
          <p:cNvSpPr txBox="1"/>
          <p:nvPr/>
        </p:nvSpPr>
        <p:spPr>
          <a:xfrm>
            <a:off x="254000" y="6096000"/>
            <a:ext cx="4331970" cy="521970"/>
          </a:xfrm>
          <a:prstGeom prst="rect">
            <a:avLst/>
          </a:prstGeom>
          <a:noFill/>
        </p:spPr>
        <p:txBody>
          <a:bodyPr wrap="square" rtlCol="0" anchor="t">
            <a:spAutoFit/>
          </a:bodyPr>
          <a:p>
            <a:endParaRPr lang="zh-CN" altLang="en-US" sz="2800" b="1"/>
          </a:p>
        </p:txBody>
      </p:sp>
      <p:sp>
        <p:nvSpPr>
          <p:cNvPr id="3" name="文本框 2"/>
          <p:cNvSpPr txBox="1"/>
          <p:nvPr/>
        </p:nvSpPr>
        <p:spPr>
          <a:xfrm>
            <a:off x="3864610" y="1913255"/>
            <a:ext cx="4944110" cy="4030980"/>
          </a:xfrm>
          <a:prstGeom prst="rect">
            <a:avLst/>
          </a:prstGeom>
          <a:noFill/>
        </p:spPr>
        <p:txBody>
          <a:bodyPr wrap="square" rtlCol="0">
            <a:spAutoFit/>
          </a:bodyPr>
          <a:p>
            <a:pPr marL="342900" indent="-342900">
              <a:buFont typeface="+mj-lt"/>
              <a:buAutoNum type="arabicPeriod"/>
            </a:pPr>
            <a:r>
              <a:rPr lang="en-US" altLang="zh-CN" sz="3200"/>
              <a:t>What is David's favorite hobby?</a:t>
            </a:r>
            <a:endParaRPr lang="en-US" altLang="zh-CN" sz="3200"/>
          </a:p>
          <a:p>
            <a:pPr marL="342900" indent="-342900">
              <a:buFont typeface="+mj-lt"/>
              <a:buAutoNum type="arabicPeriod"/>
            </a:pPr>
            <a:r>
              <a:rPr lang="en-US" altLang="zh-CN" sz="3200"/>
              <a:t>When did he start doing it?</a:t>
            </a:r>
            <a:endParaRPr lang="en-US" altLang="zh-CN" sz="3200"/>
          </a:p>
          <a:p>
            <a:pPr marL="342900" indent="-342900">
              <a:buFont typeface="+mj-lt"/>
              <a:buAutoNum type="arabicPeriod"/>
            </a:pPr>
            <a:r>
              <a:rPr lang="en-US" altLang="zh-CN" sz="3200"/>
              <a:t>What has his hobby brought him?</a:t>
            </a:r>
            <a:endParaRPr lang="en-US" altLang="zh-CN" sz="3200"/>
          </a:p>
          <a:p>
            <a:pPr marL="342900" indent="-342900">
              <a:buFont typeface="+mj-lt"/>
              <a:buAutoNum type="arabicPeriod"/>
            </a:pPr>
            <a:r>
              <a:rPr lang="en-US" altLang="zh-CN" sz="3200"/>
              <a:t>Does he have other hobbies?</a:t>
            </a:r>
            <a:endParaRPr lang="en-US" altLang="zh-CN" sz="3200"/>
          </a:p>
        </p:txBody>
      </p:sp>
    </p:spTree>
  </p:cSld>
  <p:clrMapOvr>
    <a:masterClrMapping/>
  </p:clrMapOvr>
  <p:transition>
    <p:random/>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4098" name="Oval 2"/>
          <p:cNvSpPr>
            <a:spLocks noChangeArrowheads="1"/>
          </p:cNvSpPr>
          <p:nvPr/>
        </p:nvSpPr>
        <p:spPr bwMode="auto">
          <a:xfrm>
            <a:off x="1042988" y="1568450"/>
            <a:ext cx="1368425" cy="1152525"/>
          </a:xfrm>
          <a:prstGeom prst="ellipse">
            <a:avLst/>
          </a:prstGeom>
          <a:gradFill rotWithShape="1">
            <a:gsLst>
              <a:gs pos="0">
                <a:schemeClr val="bg1"/>
              </a:gs>
              <a:gs pos="100000">
                <a:schemeClr val="accent1"/>
              </a:gs>
            </a:gsLst>
            <a:path path="shape">
              <a:fillToRect l="50000" t="50000" r="50000" b="50000"/>
            </a:path>
          </a:gradFill>
          <a:ln w="9525">
            <a:noFill/>
            <a:round/>
          </a:ln>
          <a:effectLst>
            <a:outerShdw dist="107763" dir="2700000" algn="ctr" rotWithShape="0">
              <a:schemeClr val="bg2">
                <a:alpha val="50000"/>
              </a:schemeClr>
            </a:outerShdw>
          </a:effectLst>
        </p:spPr>
        <p:txBody>
          <a:bodyPr wrap="none" anchor="ct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schemeClr val="tx1"/>
              </a:solidFill>
              <a:effectLst/>
              <a:uLnTx/>
              <a:uFillTx/>
              <a:latin typeface="Arial" panose="020B0604020202020204" pitchFamily="34" charset="0"/>
              <a:ea typeface="宋体" panose="02010600030101010101" pitchFamily="2" charset="-122"/>
              <a:cs typeface="+mn-cs"/>
            </a:endParaRPr>
          </a:p>
        </p:txBody>
      </p:sp>
      <p:sp>
        <p:nvSpPr>
          <p:cNvPr id="11267" name="Text Box 3"/>
          <p:cNvSpPr txBox="1"/>
          <p:nvPr/>
        </p:nvSpPr>
        <p:spPr>
          <a:xfrm>
            <a:off x="1403350" y="1639888"/>
            <a:ext cx="1368425" cy="1096962"/>
          </a:xfrm>
          <a:prstGeom prst="rect">
            <a:avLst/>
          </a:prstGeom>
          <a:noFill/>
          <a:ln w="9525">
            <a:noFill/>
          </a:ln>
        </p:spPr>
        <p:txBody>
          <a:bodyPr>
            <a:spAutoFit/>
          </a:bodyPr>
          <a:p>
            <a:pPr>
              <a:spcBef>
                <a:spcPct val="50000"/>
              </a:spcBef>
            </a:pPr>
            <a:r>
              <a:rPr lang="en-US" altLang="zh-CN" sz="6600" b="1">
                <a:latin typeface="Arial" panose="020B0604020202020204" pitchFamily="34" charset="0"/>
              </a:rPr>
              <a:t>6</a:t>
            </a:r>
            <a:endParaRPr lang="en-US" altLang="zh-CN" sz="6600" b="1">
              <a:latin typeface="Arial" panose="020B0604020202020204" pitchFamily="34" charset="0"/>
            </a:endParaRPr>
          </a:p>
        </p:txBody>
      </p:sp>
      <p:sp>
        <p:nvSpPr>
          <p:cNvPr id="11268" name="WordArt 4"/>
          <p:cNvSpPr>
            <a:spLocks noTextEdit="1"/>
          </p:cNvSpPr>
          <p:nvPr/>
        </p:nvSpPr>
        <p:spPr>
          <a:xfrm>
            <a:off x="2771775" y="1773238"/>
            <a:ext cx="5473700" cy="863600"/>
          </a:xfrm>
          <a:prstGeom prst="rect">
            <a:avLst/>
          </a:prstGeom>
        </p:spPr>
        <p:txBody>
          <a:bodyPr wrap="none" fromWordArt="1">
            <a:prstTxWarp prst="textPlain">
              <a:avLst>
                <a:gd name="adj" fmla="val 50000"/>
              </a:avLst>
            </a:prstTxWarp>
            <a:normAutofit/>
          </a:bodyPr>
          <a:p>
            <a:pPr algn="ctr"/>
            <a:r>
              <a:rPr lang="zh-CN" altLang="en-US" sz="5200" b="1">
                <a:solidFill>
                  <a:srgbClr val="AE2A28"/>
                </a:solidFill>
                <a:latin typeface="Arial" panose="020B0604020202020204" pitchFamily="34" charset="0"/>
                <a:ea typeface="Arial" panose="020B0604020202020204" pitchFamily="34" charset="0"/>
              </a:rPr>
              <a:t>Hobbies</a:t>
            </a:r>
            <a:endParaRPr lang="zh-CN" altLang="en-US" sz="5200" b="1">
              <a:solidFill>
                <a:srgbClr val="AE2A28"/>
              </a:solidFill>
              <a:latin typeface="Arial" panose="020B0604020202020204" pitchFamily="34" charset="0"/>
              <a:ea typeface="Arial" panose="020B0604020202020204" pitchFamily="34" charset="0"/>
            </a:endParaRPr>
          </a:p>
        </p:txBody>
      </p:sp>
      <p:sp>
        <p:nvSpPr>
          <p:cNvPr id="11269" name="WordArt 5"/>
          <p:cNvSpPr>
            <a:spLocks noTextEdit="1"/>
          </p:cNvSpPr>
          <p:nvPr/>
        </p:nvSpPr>
        <p:spPr>
          <a:xfrm>
            <a:off x="971550" y="1412875"/>
            <a:ext cx="1600200" cy="533400"/>
          </a:xfrm>
          <a:prstGeom prst="rect">
            <a:avLst/>
          </a:prstGeom>
        </p:spPr>
        <p:txBody>
          <a:bodyPr wrap="none" fromWordArt="1">
            <a:prstTxWarp prst="textArchUp">
              <a:avLst>
                <a:gd name="adj" fmla="val 10457224"/>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Module</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
        <p:nvSpPr>
          <p:cNvPr id="11270" name="Text Box 6"/>
          <p:cNvSpPr txBox="1"/>
          <p:nvPr/>
        </p:nvSpPr>
        <p:spPr>
          <a:xfrm>
            <a:off x="1258888" y="3284538"/>
            <a:ext cx="7056437" cy="2085975"/>
          </a:xfrm>
          <a:prstGeom prst="rect">
            <a:avLst/>
          </a:prstGeom>
          <a:noFill/>
          <a:ln w="9525">
            <a:noFill/>
          </a:ln>
        </p:spPr>
        <p:txBody>
          <a:bodyPr>
            <a:spAutoFit/>
          </a:bodyPr>
          <a:p>
            <a:pPr algn="ctr">
              <a:lnSpc>
                <a:spcPts val="6100"/>
              </a:lnSpc>
              <a:spcBef>
                <a:spcPct val="50000"/>
              </a:spcBef>
            </a:pPr>
            <a:r>
              <a:rPr lang="en-US" altLang="zh-CN" sz="4000" b="1">
                <a:solidFill>
                  <a:srgbClr val="003399"/>
                </a:solidFill>
                <a:latin typeface="Times New Roman" panose="02020603050405020304" pitchFamily="18" charset="0"/>
              </a:rPr>
              <a:t>Unit 2  </a:t>
            </a:r>
            <a:endParaRPr lang="en-US" altLang="zh-CN" sz="4000" b="1">
              <a:solidFill>
                <a:srgbClr val="003399"/>
              </a:solidFill>
              <a:latin typeface="Times New Roman" panose="02020603050405020304" pitchFamily="18" charset="0"/>
            </a:endParaRPr>
          </a:p>
          <a:p>
            <a:pPr algn="ctr"/>
            <a:r>
              <a:rPr lang="en-US" altLang="zh-CN" sz="4000" b="1">
                <a:solidFill>
                  <a:srgbClr val="003399"/>
                </a:solidFill>
                <a:latin typeface="Times New Roman" panose="02020603050405020304" pitchFamily="18" charset="0"/>
              </a:rPr>
              <a:t>Hobbies can make you grow as a person.</a:t>
            </a:r>
            <a:endParaRPr lang="en-US" altLang="zh-CN" sz="4000" b="1">
              <a:solidFill>
                <a:srgbClr val="003399"/>
              </a:solidFill>
              <a:latin typeface="Times New Roman" panose="02020603050405020304" pitchFamily="18" charset="0"/>
            </a:endParaRPr>
          </a:p>
        </p:txBody>
      </p:sp>
    </p:spTree>
  </p:cSld>
  <p:clrMapOvr>
    <a:masterClrMapping/>
  </p:clrMapOvr>
  <p:transition>
    <p:random/>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7892" name="矩形 37891"/>
          <p:cNvSpPr/>
          <p:nvPr/>
        </p:nvSpPr>
        <p:spPr>
          <a:xfrm>
            <a:off x="457200" y="533400"/>
            <a:ext cx="7772400" cy="1127125"/>
          </a:xfrm>
          <a:prstGeom prst="rect">
            <a:avLst/>
          </a:prstGeom>
          <a:noFill/>
          <a:ln w="9525">
            <a:noFill/>
          </a:ln>
        </p:spPr>
        <p:txBody>
          <a:bodyPr>
            <a:spAutoFit/>
          </a:bodyPr>
          <a:p>
            <a:r>
              <a:rPr lang="en-US" altLang="zh-CN" sz="3400" b="1">
                <a:solidFill>
                  <a:srgbClr val="000066"/>
                </a:solidFill>
                <a:latin typeface="Arial" panose="020B0604020202020204" pitchFamily="34" charset="0"/>
              </a:rPr>
              <a:t>5. Work in pairs. Ask and answer the questions in Activity 4.</a:t>
            </a:r>
            <a:endParaRPr lang="en-US" altLang="zh-CN" sz="3400" b="1">
              <a:solidFill>
                <a:srgbClr val="000066"/>
              </a:solidFill>
              <a:latin typeface="Arial" panose="020B0604020202020204" pitchFamily="34" charset="0"/>
            </a:endParaRPr>
          </a:p>
        </p:txBody>
      </p:sp>
      <p:sp>
        <p:nvSpPr>
          <p:cNvPr id="37893" name="矩形 37892"/>
          <p:cNvSpPr/>
          <p:nvPr/>
        </p:nvSpPr>
        <p:spPr>
          <a:xfrm>
            <a:off x="304800" y="1828800"/>
            <a:ext cx="8686800" cy="3848100"/>
          </a:xfrm>
          <a:prstGeom prst="rect">
            <a:avLst/>
          </a:prstGeom>
          <a:noFill/>
          <a:ln w="9525">
            <a:noFill/>
          </a:ln>
        </p:spPr>
        <p:txBody>
          <a:bodyPr>
            <a:spAutoFit/>
          </a:bodyPr>
          <a:p>
            <a:pPr>
              <a:lnSpc>
                <a:spcPct val="110000"/>
              </a:lnSpc>
            </a:pPr>
            <a:r>
              <a:rPr lang="en-US" altLang="zh-CN" sz="3200" b="1">
                <a:latin typeface="Times New Roman" panose="02020603050405020304" pitchFamily="18" charset="0"/>
              </a:rPr>
              <a:t>1. What activities do you enjoy doing?</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2. What new skills have you learnt through  </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    your hobbies?</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3. Has any of your hobbies brought you pleasure</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    and success?</a:t>
            </a:r>
            <a:endParaRPr lang="en-US" altLang="zh-CN" sz="3200" b="1">
              <a:latin typeface="Times New Roman" panose="02020603050405020304" pitchFamily="18" charset="0"/>
            </a:endParaRPr>
          </a:p>
          <a:p>
            <a:pPr>
              <a:lnSpc>
                <a:spcPct val="110000"/>
              </a:lnSpc>
            </a:pPr>
            <a:r>
              <a:rPr lang="en-US" altLang="zh-CN" sz="3200" b="1" err="1">
                <a:latin typeface="Times New Roman" panose="02020603050405020304" pitchFamily="18" charset="0"/>
              </a:rPr>
              <a:t>4. Have you made new friends as a(n</a:t>
            </a:r>
            <a:r>
              <a:rPr lang="en-US" altLang="zh-CN" sz="3200" b="1">
                <a:latin typeface="Times New Roman" panose="02020603050405020304" pitchFamily="18" charset="0"/>
              </a:rPr>
              <a:t>) result</a:t>
            </a:r>
            <a:endParaRPr lang="en-US" altLang="zh-CN" sz="3200" b="1">
              <a:latin typeface="Times New Roman" panose="02020603050405020304" pitchFamily="18" charset="0"/>
            </a:endParaRPr>
          </a:p>
          <a:p>
            <a:pPr>
              <a:lnSpc>
                <a:spcPct val="110000"/>
              </a:lnSpc>
            </a:pPr>
            <a:r>
              <a:rPr lang="en-US" altLang="zh-CN" sz="3200" b="1">
                <a:latin typeface="Times New Roman" panose="02020603050405020304" pitchFamily="18" charset="0"/>
              </a:rPr>
              <a:t>    of your hobby?</a:t>
            </a:r>
            <a:endParaRPr lang="en-US" altLang="zh-CN" sz="3200" b="1">
              <a:latin typeface="Times New Roman" panose="02020603050405020304" pitchFamily="18" charset="0"/>
            </a:endParaRPr>
          </a:p>
        </p:txBody>
      </p:sp>
    </p:spTree>
  </p:cSld>
  <p:clrMapOvr>
    <a:masterClrMapping/>
  </p:clrMapOvr>
  <p:transition>
    <p:random/>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4274" name="矩形 54273"/>
          <p:cNvSpPr/>
          <p:nvPr/>
        </p:nvSpPr>
        <p:spPr>
          <a:xfrm>
            <a:off x="481013" y="1125538"/>
            <a:ext cx="8107362" cy="5259070"/>
          </a:xfrm>
          <a:prstGeom prst="rect">
            <a:avLst/>
          </a:prstGeom>
          <a:noFill/>
          <a:ln w="9525">
            <a:noFill/>
          </a:ln>
        </p:spPr>
        <p:txBody>
          <a:bodyPr>
            <a:spAutoFit/>
          </a:bodyPr>
          <a:p>
            <a:pPr defTabSz="906780">
              <a:lnSpc>
                <a:spcPct val="105000"/>
              </a:lnSpc>
            </a:pPr>
            <a:r>
              <a:rPr lang="en-US" altLang="zh-CN" sz="3200" b="1">
                <a:latin typeface="Times New Roman" panose="02020603050405020304" pitchFamily="18" charset="0"/>
                <a:ea typeface="黑体" panose="02010609060101010101" pitchFamily="2" charset="-122"/>
              </a:rPr>
              <a:t>1. Many students have hobbies, </a:t>
            </a:r>
            <a:r>
              <a:rPr lang="en-US" altLang="zh-CN" sz="3200" b="1">
                <a:solidFill>
                  <a:srgbClr val="FF0000"/>
                </a:solidFill>
                <a:latin typeface="Times New Roman" panose="02020603050405020304" pitchFamily="18" charset="0"/>
                <a:ea typeface="黑体" panose="02010609060101010101" pitchFamily="2" charset="-122"/>
              </a:rPr>
              <a:t>such as</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lnSpc>
                <a:spcPct val="105000"/>
              </a:lnSpc>
            </a:pPr>
            <a:r>
              <a:rPr lang="en-US" altLang="zh-CN" sz="3200" b="1">
                <a:latin typeface="Times New Roman" panose="02020603050405020304" pitchFamily="18" charset="0"/>
                <a:ea typeface="黑体" panose="02010609060101010101" pitchFamily="2" charset="-122"/>
              </a:rPr>
              <a:t>    reading…and </a:t>
            </a:r>
            <a:r>
              <a:rPr lang="en-US" altLang="zh-CN" sz="3200" b="1">
                <a:solidFill>
                  <a:srgbClr val="FF0000"/>
                </a:solidFill>
                <a:latin typeface="Times New Roman" panose="02020603050405020304" pitchFamily="18" charset="0"/>
                <a:ea typeface="黑体" panose="02010609060101010101" pitchFamily="2" charset="-122"/>
              </a:rPr>
              <a:t>looking after</a:t>
            </a:r>
            <a:r>
              <a:rPr lang="en-US" altLang="zh-CN" sz="3200" b="1">
                <a:latin typeface="Times New Roman" panose="02020603050405020304" pitchFamily="18" charset="0"/>
                <a:ea typeface="黑体" panose="02010609060101010101" pitchFamily="2" charset="-122"/>
              </a:rPr>
              <a:t> animals.</a:t>
            </a:r>
            <a:endParaRPr lang="en-US" altLang="zh-CN" sz="3200" b="1">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such as</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表示“比如</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例如”</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用于列举</a:t>
            </a:r>
            <a:endParaRPr lang="zh-CN" altLang="en-US" sz="3200" b="1" dirty="0">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前面概述过的事物。</a:t>
            </a:r>
            <a:endParaRPr lang="zh-CN" altLang="en-US" sz="3200" b="1" dirty="0">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 shop is selling many things, </a:t>
            </a:r>
            <a:r>
              <a:rPr lang="en-US" altLang="zh-CN" sz="3200" b="1">
                <a:solidFill>
                  <a:srgbClr val="FF0000"/>
                </a:solidFill>
                <a:latin typeface="Times New Roman" panose="02020603050405020304" pitchFamily="18" charset="0"/>
                <a:ea typeface="黑体" panose="02010609060101010101" pitchFamily="2" charset="-122"/>
              </a:rPr>
              <a:t>such as</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school things, food and toys.</a:t>
            </a:r>
            <a:endParaRPr lang="en-US" altLang="zh-CN" sz="3200" b="1">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look after</a:t>
            </a:r>
            <a:r>
              <a:rPr lang="en-US" altLang="zh-CN" sz="3200" b="1">
                <a:latin typeface="Times New Roman" panose="02020603050405020304" pitchFamily="18" charset="0"/>
                <a:ea typeface="黑体" panose="02010609060101010101" pitchFamily="2" charset="-122"/>
              </a:rPr>
              <a:t> (+ sb / sth) </a:t>
            </a:r>
            <a:endParaRPr lang="en-US" altLang="zh-CN" sz="3200" b="1">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 </a:t>
            </a:r>
            <a:r>
              <a:rPr lang="en-US" altLang="zh-CN" sz="3200" b="1">
                <a:solidFill>
                  <a:srgbClr val="0000FF"/>
                </a:solidFill>
                <a:latin typeface="Times New Roman" panose="02020603050405020304" pitchFamily="18" charset="0"/>
                <a:ea typeface="黑体" panose="02010609060101010101" pitchFamily="2" charset="-122"/>
              </a:rPr>
              <a:t>take care of</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照顾</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照看</a:t>
            </a:r>
            <a:endParaRPr lang="zh-CN" altLang="en-US" sz="3200" b="1" dirty="0">
              <a:latin typeface="Times New Roman" panose="02020603050405020304" pitchFamily="18" charset="0"/>
              <a:ea typeface="黑体" panose="02010609060101010101" pitchFamily="2" charset="-122"/>
            </a:endParaRPr>
          </a:p>
          <a:p>
            <a:pPr defTabSz="906780">
              <a:lnSpc>
                <a:spcPct val="105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His parents were out, so he had to </a:t>
            </a:r>
            <a:r>
              <a:rPr lang="en-US" altLang="zh-CN" sz="3200" b="1">
                <a:solidFill>
                  <a:srgbClr val="FF0000"/>
                </a:solidFill>
                <a:latin typeface="Times New Roman" panose="02020603050405020304" pitchFamily="18" charset="0"/>
                <a:ea typeface="黑体" panose="02010609060101010101" pitchFamily="2" charset="-122"/>
              </a:rPr>
              <a:t>look after</a:t>
            </a:r>
            <a:r>
              <a:rPr lang="en-US" altLang="zh-CN" sz="3200" b="1">
                <a:latin typeface="Times New Roman" panose="02020603050405020304" pitchFamily="18" charset="0"/>
                <a:ea typeface="黑体" panose="02010609060101010101" pitchFamily="2" charset="-122"/>
              </a:rPr>
              <a:t> his little sister at home.</a:t>
            </a:r>
            <a:endParaRPr lang="en-US" altLang="zh-CN" sz="3200" b="1">
              <a:latin typeface="Times New Roman" panose="02020603050405020304" pitchFamily="18" charset="0"/>
              <a:ea typeface="黑体" panose="02010609060101010101" pitchFamily="2" charset="-122"/>
            </a:endParaRPr>
          </a:p>
        </p:txBody>
      </p:sp>
      <p:sp>
        <p:nvSpPr>
          <p:cNvPr id="54275" name="文本框 54274"/>
          <p:cNvSpPr txBox="1"/>
          <p:nvPr/>
        </p:nvSpPr>
        <p:spPr>
          <a:xfrm>
            <a:off x="2247900" y="457200"/>
            <a:ext cx="4000500" cy="609600"/>
          </a:xfrm>
          <a:prstGeom prst="rect">
            <a:avLst/>
          </a:prstGeom>
          <a:noFill/>
          <a:ln w="9525">
            <a:noFill/>
          </a:ln>
        </p:spPr>
        <p:txBody>
          <a:bodyPr>
            <a:spAutoFit/>
          </a:bodyPr>
          <a:p>
            <a:pPr>
              <a:spcBef>
                <a:spcPct val="50000"/>
              </a:spcBef>
            </a:pPr>
            <a:r>
              <a:rPr lang="en-US" altLang="zh-CN" sz="3400" b="1">
                <a:solidFill>
                  <a:srgbClr val="000099"/>
                </a:solidFill>
                <a:latin typeface="Arial" panose="020B0604020202020204" pitchFamily="34" charset="0"/>
              </a:rPr>
              <a:t>Language points</a:t>
            </a:r>
            <a:endParaRPr lang="en-US" altLang="zh-CN" sz="3400" b="1">
              <a:solidFill>
                <a:srgbClr val="000099"/>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274">
                                            <p:txEl>
                                              <p:pRg st="0" end="0"/>
                                            </p:txEl>
                                          </p:spTgt>
                                        </p:tgtEl>
                                        <p:attrNameLst>
                                          <p:attrName>style.visibility</p:attrName>
                                        </p:attrNameLst>
                                      </p:cBhvr>
                                      <p:to>
                                        <p:strVal val="visible"/>
                                      </p:to>
                                    </p:set>
                                    <p:animEffect transition="in" filter="barn(inVertical)">
                                      <p:cBhvr>
                                        <p:cTn id="7" dur="500"/>
                                        <p:tgtEl>
                                          <p:spTgt spid="54274">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4274">
                                            <p:txEl>
                                              <p:pRg st="1" end="1"/>
                                            </p:txEl>
                                          </p:spTgt>
                                        </p:tgtEl>
                                        <p:attrNameLst>
                                          <p:attrName>style.visibility</p:attrName>
                                        </p:attrNameLst>
                                      </p:cBhvr>
                                      <p:to>
                                        <p:strVal val="visible"/>
                                      </p:to>
                                    </p:set>
                                    <p:animEffect transition="in" filter="barn(inVertical)">
                                      <p:cBhvr>
                                        <p:cTn id="10" dur="500"/>
                                        <p:tgtEl>
                                          <p:spTgt spid="5427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nodeType="clickEffect">
                                  <p:stCondLst>
                                    <p:cond delay="0"/>
                                  </p:stCondLst>
                                  <p:childTnLst>
                                    <p:set>
                                      <p:cBhvr>
                                        <p:cTn id="14" dur="1" fill="hold">
                                          <p:stCondLst>
                                            <p:cond delay="0"/>
                                          </p:stCondLst>
                                        </p:cTn>
                                        <p:tgtEl>
                                          <p:spTgt spid="54274">
                                            <p:txEl>
                                              <p:pRg st="2" end="2"/>
                                            </p:txEl>
                                          </p:spTgt>
                                        </p:tgtEl>
                                        <p:attrNameLst>
                                          <p:attrName>style.visibility</p:attrName>
                                        </p:attrNameLst>
                                      </p:cBhvr>
                                      <p:to>
                                        <p:strVal val="visible"/>
                                      </p:to>
                                    </p:set>
                                    <p:animEffect transition="in" filter="blinds(horizontal)">
                                      <p:cBhvr>
                                        <p:cTn id="15" dur="500"/>
                                        <p:tgtEl>
                                          <p:spTgt spid="54274">
                                            <p:txEl>
                                              <p:pRg st="2" end="2"/>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54274">
                                            <p:txEl>
                                              <p:pRg st="3" end="3"/>
                                            </p:txEl>
                                          </p:spTgt>
                                        </p:tgtEl>
                                        <p:attrNameLst>
                                          <p:attrName>style.visibility</p:attrName>
                                        </p:attrNameLst>
                                      </p:cBhvr>
                                      <p:to>
                                        <p:strVal val="visible"/>
                                      </p:to>
                                    </p:set>
                                    <p:animEffect transition="in" filter="blinds(horizontal)">
                                      <p:cBhvr>
                                        <p:cTn id="18" dur="500"/>
                                        <p:tgtEl>
                                          <p:spTgt spid="54274">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54274">
                                            <p:txEl>
                                              <p:pRg st="4" end="4"/>
                                            </p:txEl>
                                          </p:spTgt>
                                        </p:tgtEl>
                                        <p:attrNameLst>
                                          <p:attrName>style.visibility</p:attrName>
                                        </p:attrNameLst>
                                      </p:cBhvr>
                                      <p:to>
                                        <p:strVal val="visible"/>
                                      </p:to>
                                    </p:set>
                                    <p:anim calcmode="lin" valueType="num">
                                      <p:cBhvr additive="base">
                                        <p:cTn id="23" dur="500" fill="hold"/>
                                        <p:tgtEl>
                                          <p:spTgt spid="54274">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4274">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4274">
                                            <p:txEl>
                                              <p:pRg st="5" end="5"/>
                                            </p:txEl>
                                          </p:spTgt>
                                        </p:tgtEl>
                                        <p:attrNameLst>
                                          <p:attrName>style.visibility</p:attrName>
                                        </p:attrNameLst>
                                      </p:cBhvr>
                                      <p:to>
                                        <p:strVal val="visible"/>
                                      </p:to>
                                    </p:set>
                                    <p:anim calcmode="lin" valueType="num">
                                      <p:cBhvr additive="base">
                                        <p:cTn id="27" dur="500" fill="hold"/>
                                        <p:tgtEl>
                                          <p:spTgt spid="54274">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427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nodeType="clickEffect">
                                  <p:stCondLst>
                                    <p:cond delay="0"/>
                                  </p:stCondLst>
                                  <p:childTnLst>
                                    <p:set>
                                      <p:cBhvr>
                                        <p:cTn id="32" dur="1" fill="hold">
                                          <p:stCondLst>
                                            <p:cond delay="0"/>
                                          </p:stCondLst>
                                        </p:cTn>
                                        <p:tgtEl>
                                          <p:spTgt spid="54274">
                                            <p:txEl>
                                              <p:pRg st="6" end="6"/>
                                            </p:txEl>
                                          </p:spTgt>
                                        </p:tgtEl>
                                        <p:attrNameLst>
                                          <p:attrName>style.visibility</p:attrName>
                                        </p:attrNameLst>
                                      </p:cBhvr>
                                      <p:to>
                                        <p:strVal val="visible"/>
                                      </p:to>
                                    </p:set>
                                    <p:animEffect transition="in" filter="box(in)">
                                      <p:cBhvr>
                                        <p:cTn id="33" dur="2000"/>
                                        <p:tgtEl>
                                          <p:spTgt spid="54274">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nodeType="clickEffect">
                                  <p:stCondLst>
                                    <p:cond delay="0"/>
                                  </p:stCondLst>
                                  <p:childTnLst>
                                    <p:set>
                                      <p:cBhvr>
                                        <p:cTn id="37" dur="1" fill="hold">
                                          <p:stCondLst>
                                            <p:cond delay="0"/>
                                          </p:stCondLst>
                                        </p:cTn>
                                        <p:tgtEl>
                                          <p:spTgt spid="54274">
                                            <p:txEl>
                                              <p:pRg st="7" end="7"/>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6" presetClass="entr" presetSubtype="21" fill="hold" nodeType="clickEffect">
                                  <p:stCondLst>
                                    <p:cond delay="0"/>
                                  </p:stCondLst>
                                  <p:childTnLst>
                                    <p:set>
                                      <p:cBhvr>
                                        <p:cTn id="41" dur="1" fill="hold">
                                          <p:stCondLst>
                                            <p:cond delay="0"/>
                                          </p:stCondLst>
                                        </p:cTn>
                                        <p:tgtEl>
                                          <p:spTgt spid="54274">
                                            <p:txEl>
                                              <p:pRg st="8" end="8"/>
                                            </p:txEl>
                                          </p:spTgt>
                                        </p:tgtEl>
                                        <p:attrNameLst>
                                          <p:attrName>style.visibility</p:attrName>
                                        </p:attrNameLst>
                                      </p:cBhvr>
                                      <p:to>
                                        <p:strVal val="visible"/>
                                      </p:to>
                                    </p:set>
                                    <p:animEffect transition="in" filter="barn(inVertical)">
                                      <p:cBhvr>
                                        <p:cTn id="42" dur="500"/>
                                        <p:tgtEl>
                                          <p:spTgt spid="5427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5298" name="矩形 55297"/>
          <p:cNvSpPr/>
          <p:nvPr/>
        </p:nvSpPr>
        <p:spPr>
          <a:xfrm>
            <a:off x="381000" y="243205"/>
            <a:ext cx="8382000" cy="6614795"/>
          </a:xfrm>
          <a:prstGeom prst="rect">
            <a:avLst/>
          </a:prstGeom>
          <a:noFill/>
          <a:ln w="9525">
            <a:noFill/>
          </a:ln>
        </p:spPr>
        <p:txBody>
          <a:bodyPr>
            <a:spAutoFit/>
          </a:bodyPr>
          <a:p>
            <a:pPr defTabSz="906780">
              <a:lnSpc>
                <a:spcPct val="105000"/>
              </a:lnSpc>
            </a:pPr>
            <a:r>
              <a:rPr lang="en-US" altLang="zh-CN" sz="3200" b="1">
                <a:latin typeface="Times New Roman" panose="02020603050405020304" pitchFamily="18" charset="0"/>
                <a:ea typeface="黑体" panose="02010609060101010101" pitchFamily="2" charset="-122"/>
              </a:rPr>
              <a:t>2. Hobbies can </a:t>
            </a:r>
            <a:r>
              <a:rPr lang="en-US" altLang="zh-CN" sz="3200" b="1">
                <a:solidFill>
                  <a:srgbClr val="FF0000"/>
                </a:solidFill>
                <a:latin typeface="Times New Roman" panose="02020603050405020304" pitchFamily="18" charset="0"/>
                <a:ea typeface="黑体" panose="02010609060101010101" pitchFamily="2" charset="-122"/>
              </a:rPr>
              <a:t>make you grow </a:t>
            </a:r>
            <a:r>
              <a:rPr lang="en-US" altLang="zh-CN" sz="3200" b="1" i="1">
                <a:solidFill>
                  <a:srgbClr val="FF0000"/>
                </a:solidFill>
                <a:latin typeface="Times New Roman" panose="02020603050405020304" pitchFamily="18" charset="0"/>
                <a:ea typeface="黑体" panose="02010609060101010101" pitchFamily="2" charset="-122"/>
              </a:rPr>
              <a:t>as</a:t>
            </a:r>
            <a:r>
              <a:rPr lang="en-US" altLang="zh-CN" sz="3200" b="1">
                <a:solidFill>
                  <a:srgbClr val="FF0000"/>
                </a:solidFill>
                <a:latin typeface="Times New Roman" panose="02020603050405020304" pitchFamily="18" charset="0"/>
                <a:ea typeface="黑体" panose="02010609060101010101" pitchFamily="2" charset="-122"/>
              </a:rPr>
              <a:t> a person</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lnSpc>
                <a:spcPct val="105000"/>
              </a:lnSpc>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develop </a:t>
            </a:r>
            <a:r>
              <a:rPr lang="en-US" altLang="zh-CN" sz="3200" b="1">
                <a:latin typeface="Times New Roman" panose="02020603050405020304" pitchFamily="18" charset="0"/>
                <a:ea typeface="黑体" panose="02010609060101010101" pitchFamily="2" charset="-122"/>
              </a:rPr>
              <a:t>your interests and </a:t>
            </a:r>
            <a:r>
              <a:rPr lang="en-US" altLang="zh-CN" sz="3200" b="1">
                <a:solidFill>
                  <a:srgbClr val="FF0000"/>
                </a:solidFill>
                <a:latin typeface="Times New Roman" panose="02020603050405020304" pitchFamily="18" charset="0"/>
                <a:ea typeface="黑体" panose="02010609060101010101" pitchFamily="2" charset="-122"/>
              </a:rPr>
              <a:t>help </a:t>
            </a:r>
            <a:r>
              <a:rPr lang="en-US" altLang="zh-CN" sz="3200" b="1">
                <a:latin typeface="Times New Roman" panose="02020603050405020304" pitchFamily="18" charset="0"/>
                <a:ea typeface="黑体" panose="02010609060101010101" pitchFamily="2" charset="-122"/>
              </a:rPr>
              <a:t>you learn </a:t>
            </a:r>
            <a:endParaRPr lang="en-US" altLang="zh-CN" sz="3200" b="1">
              <a:latin typeface="Times New Roman" panose="02020603050405020304" pitchFamily="18" charset="0"/>
              <a:ea typeface="黑体" panose="02010609060101010101" pitchFamily="2" charset="-122"/>
            </a:endParaRPr>
          </a:p>
          <a:p>
            <a:pPr defTabSz="906780">
              <a:lnSpc>
                <a:spcPct val="105000"/>
              </a:lnSpc>
            </a:pPr>
            <a:r>
              <a:rPr lang="en-US" altLang="zh-CN" sz="3200" b="1" dirty="0">
                <a:latin typeface="Times New Roman" panose="02020603050405020304" pitchFamily="18" charset="0"/>
                <a:ea typeface="黑体" panose="02010609060101010101" pitchFamily="2" charset="-122"/>
              </a:rPr>
              <a:t>    new skills.   </a:t>
            </a:r>
            <a:r>
              <a:rPr lang="zh-CN" altLang="en-US" sz="3200" b="1" dirty="0">
                <a:latin typeface="Times New Roman" panose="02020603050405020304" pitchFamily="18" charset="0"/>
                <a:ea typeface="黑体" panose="02010609060101010101" pitchFamily="2" charset="-122"/>
              </a:rPr>
              <a:t>爱好可以促使你成长，培养你</a:t>
            </a:r>
            <a:endParaRPr lang="zh-CN" altLang="en-US" sz="3200" b="1" dirty="0">
              <a:latin typeface="Times New Roman" panose="02020603050405020304" pitchFamily="18" charset="0"/>
              <a:ea typeface="黑体" panose="02010609060101010101" pitchFamily="2" charset="-122"/>
            </a:endParaRPr>
          </a:p>
          <a:p>
            <a:pPr defTabSz="906780">
              <a:lnSpc>
                <a:spcPct val="105000"/>
              </a:lnSpc>
            </a:pPr>
            <a:r>
              <a:rPr lang="zh-CN" altLang="en-US" sz="3200" b="1" dirty="0">
                <a:latin typeface="Times New Roman" panose="02020603050405020304" pitchFamily="18" charset="0"/>
                <a:ea typeface="黑体" panose="02010609060101010101" pitchFamily="2" charset="-122"/>
              </a:rPr>
              <a:t>    的兴趣，并帮助你学习新的技能。</a:t>
            </a:r>
            <a:endParaRPr lang="zh-CN" altLang="en-US" sz="3200" b="1" dirty="0">
              <a:latin typeface="Times New Roman" panose="02020603050405020304" pitchFamily="18" charset="0"/>
              <a:ea typeface="黑体" panose="02010609060101010101" pitchFamily="2" charset="-122"/>
            </a:endParaRPr>
          </a:p>
          <a:p>
            <a:pPr defTabSz="906780">
              <a:lnSpc>
                <a:spcPct val="105000"/>
              </a:lnSpc>
              <a:buClr>
                <a:srgbClr val="0000FF"/>
              </a:buClr>
              <a:buFont typeface="Wingdings" panose="05000000000000000000" pitchFamily="2" charset="2"/>
              <a:buChar char="Ø"/>
            </a:pPr>
            <a:r>
              <a:rPr lang="en-US" altLang="zh-CN" sz="3200" b="1" err="1">
                <a:solidFill>
                  <a:srgbClr val="FF0000"/>
                </a:solidFill>
                <a:latin typeface="Times New Roman" panose="02020603050405020304" pitchFamily="18" charset="0"/>
                <a:ea typeface="黑体" panose="02010609060101010101" pitchFamily="2" charset="-122"/>
              </a:rPr>
              <a:t>make sb</a:t>
            </a:r>
            <a:r>
              <a:rPr lang="en-US" altLang="zh-CN" sz="3200" b="1">
                <a:solidFill>
                  <a:srgbClr val="FF0000"/>
                </a:solidFill>
                <a:latin typeface="Times New Roman" panose="02020603050405020304" pitchFamily="18" charset="0"/>
                <a:ea typeface="黑体" panose="02010609060101010101" pitchFamily="2" charset="-122"/>
              </a:rPr>
              <a:t> do sth  </a:t>
            </a:r>
            <a:endParaRPr lang="en-US" altLang="zh-CN" sz="3200" b="1">
              <a:solidFill>
                <a:srgbClr val="FF0000"/>
              </a:solidFill>
              <a:latin typeface="Times New Roman" panose="02020603050405020304" pitchFamily="18" charset="0"/>
              <a:ea typeface="黑体" panose="02010609060101010101" pitchFamily="2" charset="-122"/>
            </a:endParaRPr>
          </a:p>
          <a:p>
            <a:pPr defTabSz="906780">
              <a:buFont typeface="Wingdings" panose="05000000000000000000" pitchFamily="2" charset="2"/>
            </a:pPr>
            <a:r>
              <a:rPr lang="en-US" altLang="zh-CN" sz="3200" b="1" err="1">
                <a:solidFill>
                  <a:srgbClr val="FF0000"/>
                </a:solidFill>
                <a:latin typeface="Times New Roman" panose="02020603050405020304" pitchFamily="18" charset="0"/>
                <a:ea typeface="黑体" panose="02010609060101010101" pitchFamily="2" charset="-122"/>
              </a:rPr>
              <a:t>    make sb</a:t>
            </a:r>
            <a:r>
              <a:rPr lang="en-US" altLang="zh-CN" sz="3200" b="1">
                <a:solidFill>
                  <a:srgbClr val="FF0000"/>
                </a:solidFill>
                <a:latin typeface="Times New Roman" panose="02020603050405020304" pitchFamily="18" charset="0"/>
                <a:ea typeface="黑体" panose="02010609060101010101" pitchFamily="2" charset="-122"/>
              </a:rPr>
              <a:t> + </a:t>
            </a:r>
            <a:r>
              <a:rPr lang="en-US" altLang="zh-CN" sz="3200" b="1" i="1">
                <a:solidFill>
                  <a:srgbClr val="FF0000"/>
                </a:solidFill>
                <a:latin typeface="Times New Roman" panose="02020603050405020304" pitchFamily="18" charset="0"/>
                <a:ea typeface="黑体" panose="02010609060101010101" pitchFamily="2" charset="-122"/>
              </a:rPr>
              <a:t>adj. </a:t>
            </a:r>
            <a:endParaRPr lang="en-US" altLang="zh-CN" sz="3200" b="1" i="1">
              <a:solidFill>
                <a:srgbClr val="FF0000"/>
              </a:solidFill>
              <a:latin typeface="Times New Roman" panose="02020603050405020304" pitchFamily="18" charset="0"/>
              <a:ea typeface="黑体" panose="02010609060101010101" pitchFamily="2" charset="-122"/>
            </a:endParaRPr>
          </a:p>
          <a:p>
            <a:pPr defTabSz="906780">
              <a:buFont typeface="Wingdings" panose="05000000000000000000" pitchFamily="2" charset="2"/>
            </a:pPr>
            <a:r>
              <a:rPr lang="en-US" altLang="zh-CN" sz="3200" b="1" err="1">
                <a:solidFill>
                  <a:srgbClr val="FF0000"/>
                </a:solidFill>
                <a:latin typeface="Times New Roman" panose="02020603050405020304" pitchFamily="18" charset="0"/>
                <a:ea typeface="黑体" panose="02010609060101010101" pitchFamily="2" charset="-122"/>
              </a:rPr>
              <a:t>    make sb</a:t>
            </a:r>
            <a:r>
              <a:rPr lang="en-US" altLang="zh-CN" sz="3200" b="1">
                <a:solidFill>
                  <a:srgbClr val="FF0000"/>
                </a:solidFill>
                <a:latin typeface="Times New Roman" panose="02020603050405020304" pitchFamily="18" charset="0"/>
                <a:ea typeface="黑体" panose="02010609060101010101" pitchFamily="2" charset="-122"/>
              </a:rPr>
              <a:t> + </a:t>
            </a:r>
            <a:r>
              <a:rPr lang="en-US" altLang="zh-CN" sz="3200" b="1" i="1">
                <a:solidFill>
                  <a:srgbClr val="FF0000"/>
                </a:solidFill>
                <a:latin typeface="Times New Roman" panose="02020603050405020304" pitchFamily="18" charset="0"/>
                <a:ea typeface="黑体" panose="02010609060101010101" pitchFamily="2" charset="-122"/>
              </a:rPr>
              <a:t>n.</a:t>
            </a:r>
            <a:endParaRPr lang="en-US" altLang="zh-CN" sz="3200" b="1" i="1">
              <a:solidFill>
                <a:srgbClr val="FF0000"/>
              </a:solidFill>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His jokes </a:t>
            </a:r>
            <a:r>
              <a:rPr lang="en-US" altLang="zh-CN" sz="3200" b="1">
                <a:solidFill>
                  <a:srgbClr val="FF0000"/>
                </a:solidFill>
                <a:latin typeface="Times New Roman" panose="02020603050405020304" pitchFamily="18" charset="0"/>
                <a:ea typeface="黑体" panose="02010609060101010101" pitchFamily="2" charset="-122"/>
              </a:rPr>
              <a:t>made us all laugh</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r>
              <a:rPr lang="zh-CN" altLang="en-US" sz="3200" b="1" dirty="0">
                <a:latin typeface="Times New Roman" panose="02020603050405020304" pitchFamily="18" charset="0"/>
                <a:ea typeface="黑体" panose="02010609060101010101" pitchFamily="2" charset="-122"/>
              </a:rPr>
              <a:t>他的笑话把我们都逗笑了。</a:t>
            </a:r>
            <a:r>
              <a:rPr lang="zh-CN" altLang="en-US" sz="3200" dirty="0">
                <a:latin typeface="Times New Roman" panose="02020603050405020304" pitchFamily="18" charset="0"/>
                <a:ea typeface="黑体" panose="02010609060101010101" pitchFamily="2" charset="-122"/>
              </a:rPr>
              <a:t> </a:t>
            </a:r>
            <a:endParaRPr lang="zh-CN" altLang="en-US" sz="3200" b="1" dirty="0">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Listening to music can </a:t>
            </a:r>
            <a:r>
              <a:rPr lang="en-US" altLang="zh-CN" sz="3200" b="1">
                <a:solidFill>
                  <a:srgbClr val="FF0000"/>
                </a:solidFill>
                <a:latin typeface="Times New Roman" panose="02020603050405020304" pitchFamily="18" charset="0"/>
                <a:ea typeface="黑体" panose="02010609060101010101" pitchFamily="2" charset="-122"/>
              </a:rPr>
              <a:t>make me happy</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a:p>
            <a:pPr defTabSz="906780"/>
            <a:r>
              <a:rPr lang="zh-CN" altLang="en-US" sz="3200" b="1" dirty="0">
                <a:latin typeface="Times New Roman" panose="02020603050405020304" pitchFamily="18" charset="0"/>
                <a:ea typeface="黑体" panose="02010609060101010101" pitchFamily="2" charset="-122"/>
              </a:rPr>
              <a:t>听音乐可以使我快乐。</a:t>
            </a:r>
            <a:endParaRPr lang="zh-CN" altLang="en-US" sz="3200" b="1" dirty="0">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We </a:t>
            </a:r>
            <a:r>
              <a:rPr lang="en-US" altLang="zh-CN" sz="3200" b="1">
                <a:solidFill>
                  <a:srgbClr val="FF0000"/>
                </a:solidFill>
                <a:latin typeface="Times New Roman" panose="02020603050405020304" pitchFamily="18" charset="0"/>
                <a:ea typeface="黑体" panose="02010609060101010101" pitchFamily="2" charset="-122"/>
              </a:rPr>
              <a:t>make him our monitor</a:t>
            </a:r>
            <a:r>
              <a:rPr lang="en-US" altLang="zh-CN" sz="3200" b="1" dirty="0">
                <a:latin typeface="Times New Roman" panose="02020603050405020304" pitchFamily="18" charset="0"/>
                <a:ea typeface="黑体" panose="02010609060101010101" pitchFamily="2" charset="-122"/>
              </a:rPr>
              <a:t>. </a:t>
            </a:r>
            <a:endParaRPr lang="en-US" altLang="zh-CN" sz="3200" b="1" dirty="0">
              <a:latin typeface="Times New Roman" panose="02020603050405020304" pitchFamily="18" charset="0"/>
              <a:ea typeface="黑体" panose="02010609060101010101" pitchFamily="2" charset="-122"/>
            </a:endParaRPr>
          </a:p>
          <a:p>
            <a:pPr defTabSz="906780"/>
            <a:r>
              <a:rPr lang="zh-CN" altLang="en-US" sz="3200" b="1" dirty="0">
                <a:latin typeface="Times New Roman" panose="02020603050405020304" pitchFamily="18" charset="0"/>
                <a:ea typeface="黑体" panose="02010609060101010101" pitchFamily="2" charset="-122"/>
              </a:rPr>
              <a:t>我们选他当班长。</a:t>
            </a:r>
            <a:endParaRPr lang="zh-CN" altLang="en-US"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5298">
                                            <p:txEl>
                                              <p:pRg st="0" end="0"/>
                                            </p:txEl>
                                          </p:spTgt>
                                        </p:tgtEl>
                                        <p:attrNameLst>
                                          <p:attrName>style.visibility</p:attrName>
                                        </p:attrNameLst>
                                      </p:cBhvr>
                                      <p:to>
                                        <p:strVal val="visible"/>
                                      </p:to>
                                    </p:set>
                                    <p:animEffect transition="in" filter="wheel(1)">
                                      <p:cBhvr>
                                        <p:cTn id="7" dur="2000"/>
                                        <p:tgtEl>
                                          <p:spTgt spid="55298">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5298">
                                            <p:txEl>
                                              <p:pRg st="1" end="1"/>
                                            </p:txEl>
                                          </p:spTgt>
                                        </p:tgtEl>
                                        <p:attrNameLst>
                                          <p:attrName>style.visibility</p:attrName>
                                        </p:attrNameLst>
                                      </p:cBhvr>
                                      <p:to>
                                        <p:strVal val="visible"/>
                                      </p:to>
                                    </p:set>
                                    <p:animEffect transition="in" filter="wheel(1)">
                                      <p:cBhvr>
                                        <p:cTn id="10" dur="2000"/>
                                        <p:tgtEl>
                                          <p:spTgt spid="55298">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5298">
                                            <p:txEl>
                                              <p:pRg st="2" end="2"/>
                                            </p:txEl>
                                          </p:spTgt>
                                        </p:tgtEl>
                                        <p:attrNameLst>
                                          <p:attrName>style.visibility</p:attrName>
                                        </p:attrNameLst>
                                      </p:cBhvr>
                                      <p:to>
                                        <p:strVal val="visible"/>
                                      </p:to>
                                    </p:set>
                                    <p:animEffect transition="in" filter="wheel(1)">
                                      <p:cBhvr>
                                        <p:cTn id="13" dur="2000"/>
                                        <p:tgtEl>
                                          <p:spTgt spid="55298">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5298">
                                            <p:txEl>
                                              <p:pRg st="3" end="3"/>
                                            </p:txEl>
                                          </p:spTgt>
                                        </p:tgtEl>
                                        <p:attrNameLst>
                                          <p:attrName>style.visibility</p:attrName>
                                        </p:attrNameLst>
                                      </p:cBhvr>
                                      <p:to>
                                        <p:strVal val="visible"/>
                                      </p:to>
                                    </p:set>
                                    <p:animEffect transition="in" filter="wheel(1)">
                                      <p:cBhvr>
                                        <p:cTn id="16" dur="2000"/>
                                        <p:tgtEl>
                                          <p:spTgt spid="55298">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55298">
                                            <p:txEl>
                                              <p:pRg st="4" end="4"/>
                                            </p:txEl>
                                          </p:spTgt>
                                        </p:tgtEl>
                                        <p:attrNameLst>
                                          <p:attrName>style.visibility</p:attrName>
                                        </p:attrNameLst>
                                      </p:cBhvr>
                                      <p:to>
                                        <p:strVal val="visible"/>
                                      </p:to>
                                    </p:set>
                                    <p:anim calcmode="lin" valueType="num">
                                      <p:cBhvr additive="base">
                                        <p:cTn id="21" dur="500" fill="hold"/>
                                        <p:tgtEl>
                                          <p:spTgt spid="55298">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5298">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5298">
                                            <p:txEl>
                                              <p:pRg st="5" end="5"/>
                                            </p:txEl>
                                          </p:spTgt>
                                        </p:tgtEl>
                                        <p:attrNameLst>
                                          <p:attrName>style.visibility</p:attrName>
                                        </p:attrNameLst>
                                      </p:cBhvr>
                                      <p:to>
                                        <p:strVal val="visible"/>
                                      </p:to>
                                    </p:set>
                                    <p:anim calcmode="lin" valueType="num">
                                      <p:cBhvr additive="base">
                                        <p:cTn id="25" dur="500" fill="hold"/>
                                        <p:tgtEl>
                                          <p:spTgt spid="55298">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5298">
                                            <p:txEl>
                                              <p:pRg st="5" end="5"/>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5298">
                                            <p:txEl>
                                              <p:pRg st="6" end="6"/>
                                            </p:txEl>
                                          </p:spTgt>
                                        </p:tgtEl>
                                        <p:attrNameLst>
                                          <p:attrName>style.visibility</p:attrName>
                                        </p:attrNameLst>
                                      </p:cBhvr>
                                      <p:to>
                                        <p:strVal val="visible"/>
                                      </p:to>
                                    </p:set>
                                    <p:anim calcmode="lin" valueType="num">
                                      <p:cBhvr additive="base">
                                        <p:cTn id="29" dur="500" fill="hold"/>
                                        <p:tgtEl>
                                          <p:spTgt spid="55298">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5298">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 presetClass="entr" presetSubtype="16" fill="hold" nodeType="clickEffect">
                                  <p:stCondLst>
                                    <p:cond delay="0"/>
                                  </p:stCondLst>
                                  <p:childTnLst>
                                    <p:set>
                                      <p:cBhvr>
                                        <p:cTn id="34" dur="1" fill="hold">
                                          <p:stCondLst>
                                            <p:cond delay="0"/>
                                          </p:stCondLst>
                                        </p:cTn>
                                        <p:tgtEl>
                                          <p:spTgt spid="55298">
                                            <p:txEl>
                                              <p:pRg st="8" end="8"/>
                                            </p:txEl>
                                          </p:spTgt>
                                        </p:tgtEl>
                                        <p:attrNameLst>
                                          <p:attrName>style.visibility</p:attrName>
                                        </p:attrNameLst>
                                      </p:cBhvr>
                                      <p:to>
                                        <p:strVal val="visible"/>
                                      </p:to>
                                    </p:set>
                                    <p:animEffect transition="in" filter="box(in)">
                                      <p:cBhvr>
                                        <p:cTn id="35" dur="2000"/>
                                        <p:tgtEl>
                                          <p:spTgt spid="55298">
                                            <p:txEl>
                                              <p:pRg st="8" end="8"/>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 presetClass="entr" presetSubtype="0" fill="hold" nodeType="clickEffect">
                                  <p:stCondLst>
                                    <p:cond delay="0"/>
                                  </p:stCondLst>
                                  <p:childTnLst>
                                    <p:set>
                                      <p:cBhvr>
                                        <p:cTn id="39" dur="1" fill="hold">
                                          <p:stCondLst>
                                            <p:cond delay="0"/>
                                          </p:stCondLst>
                                        </p:cTn>
                                        <p:tgtEl>
                                          <p:spTgt spid="55298">
                                            <p:txEl>
                                              <p:pRg st="10" end="10"/>
                                            </p:txEl>
                                          </p:spTgt>
                                        </p:tgtEl>
                                        <p:attrNameLst>
                                          <p:attrName>style.visibility</p:attrName>
                                        </p:attrNameLst>
                                      </p:cBhvr>
                                      <p:to>
                                        <p:strVal val="visible"/>
                                      </p:to>
                                    </p:se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55298">
                                            <p:txEl>
                                              <p:pRg st="12" end="12"/>
                                            </p:txEl>
                                          </p:spTgt>
                                        </p:tgtEl>
                                        <p:attrNameLst>
                                          <p:attrName>style.visibility</p:attrName>
                                        </p:attrNameLst>
                                      </p:cBhvr>
                                      <p:to>
                                        <p:strVal val="visible"/>
                                      </p:to>
                                    </p:set>
                                    <p:animEffect transition="in" filter="barn(inVertical)">
                                      <p:cBhvr>
                                        <p:cTn id="44" dur="500"/>
                                        <p:tgtEl>
                                          <p:spTgt spid="55298">
                                            <p:txEl>
                                              <p:pRg st="12" end="12"/>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21" presetClass="entr" presetSubtype="1" fill="hold" nodeType="clickEffect">
                                  <p:stCondLst>
                                    <p:cond delay="0"/>
                                  </p:stCondLst>
                                  <p:childTnLst>
                                    <p:set>
                                      <p:cBhvr>
                                        <p:cTn id="48" dur="1" fill="hold">
                                          <p:stCondLst>
                                            <p:cond delay="0"/>
                                          </p:stCondLst>
                                        </p:cTn>
                                        <p:tgtEl>
                                          <p:spTgt spid="55298">
                                            <p:txEl>
                                              <p:pRg st="7" end="7"/>
                                            </p:txEl>
                                          </p:spTgt>
                                        </p:tgtEl>
                                        <p:attrNameLst>
                                          <p:attrName>style.visibility</p:attrName>
                                        </p:attrNameLst>
                                      </p:cBhvr>
                                      <p:to>
                                        <p:strVal val="visible"/>
                                      </p:to>
                                    </p:set>
                                    <p:animEffect transition="in" filter="wheel(1)">
                                      <p:cBhvr>
                                        <p:cTn id="49" dur="2000"/>
                                        <p:tgtEl>
                                          <p:spTgt spid="55298">
                                            <p:txEl>
                                              <p:pRg st="7" end="7"/>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3" presetClass="entr" presetSubtype="10" fill="hold" nodeType="clickEffect">
                                  <p:stCondLst>
                                    <p:cond delay="0"/>
                                  </p:stCondLst>
                                  <p:childTnLst>
                                    <p:set>
                                      <p:cBhvr>
                                        <p:cTn id="53" dur="1" fill="hold">
                                          <p:stCondLst>
                                            <p:cond delay="0"/>
                                          </p:stCondLst>
                                        </p:cTn>
                                        <p:tgtEl>
                                          <p:spTgt spid="55298">
                                            <p:txEl>
                                              <p:pRg st="9" end="9"/>
                                            </p:txEl>
                                          </p:spTgt>
                                        </p:tgtEl>
                                        <p:attrNameLst>
                                          <p:attrName>style.visibility</p:attrName>
                                        </p:attrNameLst>
                                      </p:cBhvr>
                                      <p:to>
                                        <p:strVal val="visible"/>
                                      </p:to>
                                    </p:set>
                                    <p:animEffect transition="in" filter="blinds(horizontal)">
                                      <p:cBhvr>
                                        <p:cTn id="54" dur="500"/>
                                        <p:tgtEl>
                                          <p:spTgt spid="55298">
                                            <p:txEl>
                                              <p:pRg st="9" end="9"/>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 presetClass="entr" presetSubtype="16" fill="hold" nodeType="clickEffect">
                                  <p:stCondLst>
                                    <p:cond delay="0"/>
                                  </p:stCondLst>
                                  <p:childTnLst>
                                    <p:set>
                                      <p:cBhvr>
                                        <p:cTn id="58" dur="1" fill="hold">
                                          <p:stCondLst>
                                            <p:cond delay="0"/>
                                          </p:stCondLst>
                                        </p:cTn>
                                        <p:tgtEl>
                                          <p:spTgt spid="55298">
                                            <p:txEl>
                                              <p:pRg st="11" end="11"/>
                                            </p:txEl>
                                          </p:spTgt>
                                        </p:tgtEl>
                                        <p:attrNameLst>
                                          <p:attrName>style.visibility</p:attrName>
                                        </p:attrNameLst>
                                      </p:cBhvr>
                                      <p:to>
                                        <p:strVal val="visible"/>
                                      </p:to>
                                    </p:set>
                                    <p:animEffect transition="in" filter="box(in)">
                                      <p:cBhvr>
                                        <p:cTn id="59" dur="2000"/>
                                        <p:tgtEl>
                                          <p:spTgt spid="55298">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9634" name="矩形 69633"/>
          <p:cNvSpPr/>
          <p:nvPr/>
        </p:nvSpPr>
        <p:spPr>
          <a:xfrm>
            <a:off x="457200" y="685800"/>
            <a:ext cx="8434388" cy="5631180"/>
          </a:xfrm>
          <a:prstGeom prst="rect">
            <a:avLst/>
          </a:prstGeom>
          <a:noFill/>
          <a:ln w="9525">
            <a:noFill/>
          </a:ln>
        </p:spPr>
        <p:txBody>
          <a:bodyPr>
            <a:spAutoFit/>
          </a:bodyPr>
          <a:p>
            <a:pPr defTabSz="906780">
              <a:lnSpc>
                <a:spcPct val="125000"/>
              </a:lnSpc>
              <a:buClr>
                <a:srgbClr val="0000FF"/>
              </a:buClr>
              <a:buFont typeface="Wingdings" panose="05000000000000000000" pitchFamily="2" charset="2"/>
              <a:buChar char="Ø"/>
            </a:pPr>
            <a:r>
              <a:rPr lang="en-US" altLang="zh-CN"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make you grow as a person</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使你健全成长   </a:t>
            </a:r>
            <a:endParaRPr lang="zh-CN" altLang="en-US" sz="3200" b="1" dirty="0">
              <a:latin typeface="Times New Roman" panose="02020603050405020304" pitchFamily="18" charset="0"/>
              <a:ea typeface="黑体" panose="02010609060101010101" pitchFamily="2" charset="-122"/>
            </a:endParaRPr>
          </a:p>
          <a:p>
            <a:pPr defTabSz="906780">
              <a:lnSpc>
                <a:spcPct val="125000"/>
              </a:lnSpc>
              <a:buClr>
                <a:srgbClr val="0000FF"/>
              </a:buClr>
              <a:buFont typeface="Wingdings" panose="05000000000000000000" pitchFamily="2" charset="2"/>
            </a:pPr>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as</a:t>
            </a:r>
            <a:r>
              <a:rPr lang="en-US" altLang="zh-CN" sz="3200" b="1">
                <a:latin typeface="Times New Roman" panose="02020603050405020304" pitchFamily="18" charset="0"/>
                <a:ea typeface="黑体" panose="02010609060101010101" pitchFamily="2" charset="-122"/>
              </a:rPr>
              <a:t>   </a:t>
            </a:r>
            <a:r>
              <a:rPr lang="en-US" altLang="zh-CN" sz="3200" b="1" i="1">
                <a:solidFill>
                  <a:srgbClr val="FF0000"/>
                </a:solidFill>
                <a:latin typeface="Times New Roman" panose="02020603050405020304" pitchFamily="18" charset="0"/>
                <a:ea typeface="黑体" panose="02010609060101010101" pitchFamily="2" charset="-122"/>
              </a:rPr>
              <a:t>prep.</a:t>
            </a:r>
            <a:r>
              <a:rPr lang="en-US" altLang="zh-CN" sz="3200" b="1" dirty="0">
                <a:solidFill>
                  <a:srgbClr val="FF0000"/>
                </a:solidFill>
                <a:latin typeface="Times New Roman" panose="02020603050405020304" pitchFamily="18" charset="0"/>
                <a:ea typeface="黑体" panose="02010609060101010101" pitchFamily="2" charset="-122"/>
              </a:rPr>
              <a:t> </a:t>
            </a:r>
            <a:r>
              <a:rPr lang="zh-CN" altLang="en-US" sz="3200" b="1" dirty="0">
                <a:solidFill>
                  <a:srgbClr val="FF0000"/>
                </a:solidFill>
                <a:latin typeface="Times New Roman" panose="02020603050405020304" pitchFamily="18" charset="0"/>
                <a:ea typeface="黑体" panose="02010609060101010101" pitchFamily="2" charset="-122"/>
              </a:rPr>
              <a:t>介词 这里表示“作为”。</a:t>
            </a:r>
            <a:endParaRPr lang="zh-CN" altLang="en-US" sz="3200" b="1" dirty="0">
              <a:solidFill>
                <a:srgbClr val="FF0000"/>
              </a:solidFill>
              <a:latin typeface="Times New Roman" panose="02020603050405020304" pitchFamily="18" charset="0"/>
              <a:ea typeface="黑体" panose="02010609060101010101" pitchFamily="2" charset="-122"/>
            </a:endParaRPr>
          </a:p>
          <a:p>
            <a:pPr defTabSz="906780">
              <a:lnSpc>
                <a:spcPct val="125000"/>
              </a:lnSpc>
            </a:pP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He began to teach in that school </a:t>
            </a:r>
            <a:r>
              <a:rPr lang="en-US" altLang="zh-CN" sz="3200" b="1">
                <a:solidFill>
                  <a:srgbClr val="FF0000"/>
                </a:solidFill>
                <a:latin typeface="Times New Roman" panose="02020603050405020304" pitchFamily="18" charset="0"/>
                <a:ea typeface="黑体" panose="02010609060101010101" pitchFamily="2" charset="-122"/>
              </a:rPr>
              <a:t>as </a:t>
            </a:r>
            <a:r>
              <a:rPr lang="en-US" altLang="zh-CN" sz="3200" b="1">
                <a:latin typeface="Times New Roman" panose="02020603050405020304" pitchFamily="18" charset="0"/>
                <a:ea typeface="黑体" panose="02010609060101010101" pitchFamily="2" charset="-122"/>
              </a:rPr>
              <a:t>a math  </a:t>
            </a:r>
            <a:endParaRPr lang="en-US" altLang="zh-CN" sz="3200" b="1">
              <a:latin typeface="Times New Roman" panose="02020603050405020304" pitchFamily="18" charset="0"/>
              <a:ea typeface="黑体" panose="02010609060101010101" pitchFamily="2" charset="-122"/>
            </a:endParaRPr>
          </a:p>
          <a:p>
            <a:pPr defTabSz="906780">
              <a:lnSpc>
                <a:spcPct val="125000"/>
              </a:lnSpc>
            </a:pPr>
            <a:r>
              <a:rPr lang="en-US" altLang="zh-CN" sz="3200" b="1">
                <a:latin typeface="Times New Roman" panose="02020603050405020304" pitchFamily="18" charset="0"/>
                <a:ea typeface="黑体" panose="02010609060101010101" pitchFamily="2" charset="-122"/>
              </a:rPr>
              <a:t>   teacher in 2000.</a:t>
            </a:r>
            <a:endParaRPr lang="en-US" altLang="zh-CN" sz="3200" b="1">
              <a:latin typeface="Times New Roman" panose="02020603050405020304" pitchFamily="18" charset="0"/>
              <a:ea typeface="黑体" panose="02010609060101010101" pitchFamily="2" charset="-122"/>
            </a:endParaRPr>
          </a:p>
          <a:p>
            <a:pPr defTabSz="906780">
              <a:lnSpc>
                <a:spcPct val="125000"/>
              </a:lnSpc>
              <a:buClr>
                <a:schemeClr val="hlink"/>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develop your interests</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培养你的兴趣</a:t>
            </a:r>
            <a:endParaRPr lang="zh-CN" altLang="en-US" sz="3200" b="1" dirty="0">
              <a:latin typeface="Times New Roman" panose="02020603050405020304" pitchFamily="18" charset="0"/>
              <a:ea typeface="黑体" panose="02010609060101010101" pitchFamily="2" charset="-122"/>
            </a:endParaRPr>
          </a:p>
          <a:p>
            <a:pPr defTabSz="906780">
              <a:lnSpc>
                <a:spcPct val="125000"/>
              </a:lnSpc>
            </a:pPr>
            <a:r>
              <a:rPr lang="zh-CN" altLang="en-US" sz="3200" b="1">
                <a:latin typeface="Times New Roman" panose="02020603050405020304" pitchFamily="18" charset="0"/>
                <a:ea typeface="黑体" panose="02010609060101010101" pitchFamily="2" charset="-122"/>
              </a:rPr>
              <a:t>   </a:t>
            </a:r>
            <a:r>
              <a:rPr lang="en-US" altLang="zh-CN" sz="3200" b="1" dirty="0">
                <a:solidFill>
                  <a:srgbClr val="FF0000"/>
                </a:solidFill>
                <a:latin typeface="Times New Roman" panose="02020603050405020304" pitchFamily="18" charset="0"/>
                <a:ea typeface="黑体" panose="02010609060101010101" pitchFamily="2" charset="-122"/>
              </a:rPr>
              <a:t>develop </a:t>
            </a:r>
            <a:r>
              <a:rPr lang="zh-CN" altLang="en-US" sz="3200" b="1" dirty="0">
                <a:solidFill>
                  <a:srgbClr val="FF0000"/>
                </a:solidFill>
                <a:latin typeface="Times New Roman" panose="02020603050405020304" pitchFamily="18" charset="0"/>
                <a:ea typeface="黑体" panose="02010609060101010101" pitchFamily="2" charset="-122"/>
              </a:rPr>
              <a:t>表示“发展，形成，成长，提高”。</a:t>
            </a:r>
            <a:endParaRPr lang="zh-CN" altLang="en-US" sz="3200" b="1" dirty="0">
              <a:solidFill>
                <a:srgbClr val="FF0000"/>
              </a:solidFill>
              <a:latin typeface="Times New Roman" panose="02020603050405020304" pitchFamily="18" charset="0"/>
              <a:ea typeface="黑体" panose="02010609060101010101" pitchFamily="2" charset="-122"/>
            </a:endParaRPr>
          </a:p>
          <a:p>
            <a:pPr defTabSz="906780">
              <a:lnSpc>
                <a:spcPct val="125000"/>
              </a:lnSpc>
            </a:pP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This course can help you develop your speaking skills. </a:t>
            </a:r>
            <a:endParaRPr lang="en-US" altLang="zh-CN" sz="3200" b="1">
              <a:latin typeface="Times New Roman" panose="02020603050405020304" pitchFamily="18" charset="0"/>
              <a:ea typeface="黑体" panose="02010609060101010101" pitchFamily="2" charset="-122"/>
            </a:endParaRPr>
          </a:p>
          <a:p>
            <a:pPr defTabSz="906780">
              <a:lnSpc>
                <a:spcPct val="125000"/>
              </a:lnSpc>
            </a:pPr>
            <a:r>
              <a:rPr lang="en-US" altLang="zh-CN" sz="3200" b="1">
                <a:latin typeface="Times New Roman" panose="02020603050405020304" pitchFamily="18" charset="0"/>
                <a:ea typeface="黑体" panose="02010609060101010101" pitchFamily="2" charset="-122"/>
              </a:rPr>
              <a:t>Tom has developed into a strong leader.</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963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nodeType="clickEffect">
                                  <p:stCondLst>
                                    <p:cond delay="0"/>
                                  </p:stCondLst>
                                  <p:childTnLst>
                                    <p:set>
                                      <p:cBhvr>
                                        <p:cTn id="10" dur="1" fill="hold">
                                          <p:stCondLst>
                                            <p:cond delay="0"/>
                                          </p:stCondLst>
                                        </p:cTn>
                                        <p:tgtEl>
                                          <p:spTgt spid="69634">
                                            <p:txEl>
                                              <p:pRg st="1" end="1"/>
                                            </p:txEl>
                                          </p:spTgt>
                                        </p:tgtEl>
                                        <p:attrNameLst>
                                          <p:attrName>style.visibility</p:attrName>
                                        </p:attrNameLst>
                                      </p:cBhvr>
                                      <p:to>
                                        <p:strVal val="visible"/>
                                      </p:to>
                                    </p:set>
                                    <p:animEffect transition="in" filter="barn(inVertical)">
                                      <p:cBhvr>
                                        <p:cTn id="11" dur="500"/>
                                        <p:tgtEl>
                                          <p:spTgt spid="69634">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21" presetClass="entr" presetSubtype="1" fill="hold" nodeType="clickEffect">
                                  <p:stCondLst>
                                    <p:cond delay="0"/>
                                  </p:stCondLst>
                                  <p:childTnLst>
                                    <p:set>
                                      <p:cBhvr>
                                        <p:cTn id="15" dur="1" fill="hold">
                                          <p:stCondLst>
                                            <p:cond delay="0"/>
                                          </p:stCondLst>
                                        </p:cTn>
                                        <p:tgtEl>
                                          <p:spTgt spid="69634">
                                            <p:txEl>
                                              <p:pRg st="2" end="2"/>
                                            </p:txEl>
                                          </p:spTgt>
                                        </p:tgtEl>
                                        <p:attrNameLst>
                                          <p:attrName>style.visibility</p:attrName>
                                        </p:attrNameLst>
                                      </p:cBhvr>
                                      <p:to>
                                        <p:strVal val="visible"/>
                                      </p:to>
                                    </p:set>
                                    <p:animEffect transition="in" filter="wheel(1)">
                                      <p:cBhvr>
                                        <p:cTn id="16" dur="2000"/>
                                        <p:tgtEl>
                                          <p:spTgt spid="69634">
                                            <p:txEl>
                                              <p:pRg st="2" end="2"/>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69634">
                                            <p:txEl>
                                              <p:pRg st="3" end="3"/>
                                            </p:txEl>
                                          </p:spTgt>
                                        </p:tgtEl>
                                        <p:attrNameLst>
                                          <p:attrName>style.visibility</p:attrName>
                                        </p:attrNameLst>
                                      </p:cBhvr>
                                      <p:to>
                                        <p:strVal val="visible"/>
                                      </p:to>
                                    </p:set>
                                    <p:animEffect transition="in" filter="wheel(1)">
                                      <p:cBhvr>
                                        <p:cTn id="19" dur="2000"/>
                                        <p:tgtEl>
                                          <p:spTgt spid="69634">
                                            <p:txEl>
                                              <p:pRg st="3" end="3"/>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nodeType="clickEffect">
                                  <p:stCondLst>
                                    <p:cond delay="0"/>
                                  </p:stCondLst>
                                  <p:childTnLst>
                                    <p:set>
                                      <p:cBhvr>
                                        <p:cTn id="23" dur="1" fill="hold">
                                          <p:stCondLst>
                                            <p:cond delay="0"/>
                                          </p:stCondLst>
                                        </p:cTn>
                                        <p:tgtEl>
                                          <p:spTgt spid="69634">
                                            <p:txEl>
                                              <p:pRg st="4" end="4"/>
                                            </p:txEl>
                                          </p:spTgt>
                                        </p:tgtEl>
                                        <p:attrNameLst>
                                          <p:attrName>style.visibility</p:attrName>
                                        </p:attrNameLst>
                                      </p:cBhvr>
                                      <p:to>
                                        <p:strVal val="visible"/>
                                      </p:to>
                                    </p:set>
                                    <p:animEffect transition="in" filter="wheel(1)">
                                      <p:cBhvr>
                                        <p:cTn id="24" dur="2000"/>
                                        <p:tgtEl>
                                          <p:spTgt spid="69634">
                                            <p:txEl>
                                              <p:pRg st="4" end="4"/>
                                            </p:txEl>
                                          </p:spTgt>
                                        </p:tgtEl>
                                      </p:cBhvr>
                                    </p:animEffect>
                                  </p:childTnLst>
                                </p:cTn>
                              </p:par>
                              <p:par>
                                <p:cTn id="25" presetID="21" presetClass="entr" presetSubtype="1" fill="hold" nodeType="withEffect">
                                  <p:stCondLst>
                                    <p:cond delay="0"/>
                                  </p:stCondLst>
                                  <p:childTnLst>
                                    <p:set>
                                      <p:cBhvr>
                                        <p:cTn id="26" dur="1" fill="hold">
                                          <p:stCondLst>
                                            <p:cond delay="0"/>
                                          </p:stCondLst>
                                        </p:cTn>
                                        <p:tgtEl>
                                          <p:spTgt spid="69634">
                                            <p:txEl>
                                              <p:pRg st="5" end="5"/>
                                            </p:txEl>
                                          </p:spTgt>
                                        </p:tgtEl>
                                        <p:attrNameLst>
                                          <p:attrName>style.visibility</p:attrName>
                                        </p:attrNameLst>
                                      </p:cBhvr>
                                      <p:to>
                                        <p:strVal val="visible"/>
                                      </p:to>
                                    </p:set>
                                    <p:animEffect transition="in" filter="wheel(1)">
                                      <p:cBhvr>
                                        <p:cTn id="27" dur="2000"/>
                                        <p:tgtEl>
                                          <p:spTgt spid="69634">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69634">
                                            <p:txEl>
                                              <p:pRg st="6" end="6"/>
                                            </p:txEl>
                                          </p:spTgt>
                                        </p:tgtEl>
                                        <p:attrNameLst>
                                          <p:attrName>style.visibility</p:attrName>
                                        </p:attrNameLst>
                                      </p:cBhvr>
                                      <p:to>
                                        <p:strVal val="visible"/>
                                      </p:to>
                                    </p:set>
                                    <p:animEffect transition="in" filter="blinds(horizontal)">
                                      <p:cBhvr>
                                        <p:cTn id="32" dur="500"/>
                                        <p:tgtEl>
                                          <p:spTgt spid="69634">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9634">
                                            <p:txEl>
                                              <p:pRg st="7" end="7"/>
                                            </p:txEl>
                                          </p:spTgt>
                                        </p:tgtEl>
                                        <p:attrNameLst>
                                          <p:attrName>style.visibility</p:attrName>
                                        </p:attrNameLst>
                                      </p:cBhvr>
                                      <p:to>
                                        <p:strVal val="visible"/>
                                      </p:to>
                                    </p:set>
                                    <p:animEffect transition="in" filter="barn(inVertical)">
                                      <p:cBhvr>
                                        <p:cTn id="37" dur="500"/>
                                        <p:tgtEl>
                                          <p:spTgt spid="69634">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0658" name="矩形 70657"/>
          <p:cNvSpPr/>
          <p:nvPr/>
        </p:nvSpPr>
        <p:spPr>
          <a:xfrm>
            <a:off x="609600" y="1066800"/>
            <a:ext cx="8181975" cy="4483100"/>
          </a:xfrm>
          <a:prstGeom prst="rect">
            <a:avLst/>
          </a:prstGeom>
          <a:noFill/>
          <a:ln w="9525">
            <a:noFill/>
          </a:ln>
        </p:spPr>
        <p:txBody>
          <a:bodyPr>
            <a:spAutoFit/>
          </a:bodyPr>
          <a:p>
            <a:pPr defTabSz="906780">
              <a:lnSpc>
                <a:spcPct val="150000"/>
              </a:lnSpc>
              <a:buClr>
                <a:schemeClr val="hlink"/>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 help </a:t>
            </a:r>
            <a:r>
              <a:rPr lang="en-US" altLang="zh-CN" sz="3200" b="1">
                <a:latin typeface="Times New Roman" panose="02020603050405020304" pitchFamily="18" charset="0"/>
                <a:ea typeface="黑体" panose="02010609060101010101" pitchFamily="2" charset="-122"/>
              </a:rPr>
              <a:t>sb (to) </a:t>
            </a:r>
            <a:r>
              <a:rPr lang="en-US" altLang="zh-CN" sz="3200" b="1">
                <a:solidFill>
                  <a:srgbClr val="FF0000"/>
                </a:solidFill>
                <a:latin typeface="Times New Roman" panose="02020603050405020304" pitchFamily="18" charset="0"/>
                <a:ea typeface="黑体" panose="02010609060101010101" pitchFamily="2" charset="-122"/>
              </a:rPr>
              <a:t>do </a:t>
            </a:r>
            <a:r>
              <a:rPr lang="en-US" altLang="zh-CN" sz="3200" b="1" dirty="0">
                <a:latin typeface="Times New Roman" panose="02020603050405020304" pitchFamily="18" charset="0"/>
                <a:ea typeface="黑体" panose="02010609060101010101" pitchFamily="2" charset="-122"/>
              </a:rPr>
              <a:t>sth  </a:t>
            </a:r>
            <a:r>
              <a:rPr lang="zh-CN" altLang="en-US" sz="3200" b="1" dirty="0">
                <a:latin typeface="Times New Roman" panose="02020603050405020304" pitchFamily="18" charset="0"/>
                <a:ea typeface="黑体" panose="02010609060101010101" pitchFamily="2" charset="-122"/>
              </a:rPr>
              <a:t>帮助某人做某事</a:t>
            </a:r>
            <a:endParaRPr lang="zh-CN" altLang="en-US" sz="3200" b="1" dirty="0">
              <a:latin typeface="Times New Roman" panose="02020603050405020304" pitchFamily="18" charset="0"/>
              <a:ea typeface="黑体" panose="02010609060101010101" pitchFamily="2" charset="-122"/>
            </a:endParaRPr>
          </a:p>
          <a:p>
            <a:pPr defTabSz="906780">
              <a:lnSpc>
                <a:spcPct val="150000"/>
              </a:lnSpc>
            </a:pPr>
            <a:r>
              <a:rPr lang="zh-CN" altLang="en-US" sz="3200" b="1" dirty="0">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help </a:t>
            </a:r>
            <a:r>
              <a:rPr lang="en-US" altLang="zh-CN" sz="3200" b="1">
                <a:latin typeface="Times New Roman" panose="02020603050405020304" pitchFamily="18" charset="0"/>
                <a:ea typeface="黑体" panose="02010609060101010101" pitchFamily="2" charset="-122"/>
              </a:rPr>
              <a:t>sb </a:t>
            </a:r>
            <a:r>
              <a:rPr lang="en-US" altLang="zh-CN" sz="3200" b="1">
                <a:solidFill>
                  <a:srgbClr val="FF0000"/>
                </a:solidFill>
                <a:latin typeface="Times New Roman" panose="02020603050405020304" pitchFamily="18" charset="0"/>
                <a:ea typeface="黑体" panose="02010609060101010101" pitchFamily="2" charset="-122"/>
              </a:rPr>
              <a:t>with</a:t>
            </a:r>
            <a:r>
              <a:rPr lang="en-US" altLang="zh-CN" sz="3200" b="1" dirty="0">
                <a:latin typeface="Times New Roman" panose="02020603050405020304" pitchFamily="18" charset="0"/>
                <a:ea typeface="黑体" panose="02010609060101010101" pitchFamily="2" charset="-122"/>
              </a:rPr>
              <a:t> sth      </a:t>
            </a:r>
            <a:r>
              <a:rPr lang="zh-CN" altLang="en-US" sz="3200" b="1" dirty="0">
                <a:latin typeface="Times New Roman" panose="02020603050405020304" pitchFamily="18" charset="0"/>
                <a:ea typeface="黑体" panose="02010609060101010101" pitchFamily="2" charset="-122"/>
              </a:rPr>
              <a:t>在某方面帮助某人       </a:t>
            </a:r>
            <a:endParaRPr lang="zh-CN" altLang="en-US" sz="3200" b="1" dirty="0">
              <a:latin typeface="Times New Roman" panose="02020603050405020304" pitchFamily="18" charset="0"/>
              <a:ea typeface="黑体" panose="02010609060101010101" pitchFamily="2" charset="-122"/>
            </a:endParaRPr>
          </a:p>
          <a:p>
            <a:pPr defTabSz="906780">
              <a:lnSpc>
                <a:spcPct val="15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 </a:t>
            </a:r>
            <a:r>
              <a:rPr lang="en-US" altLang="zh-CN" sz="3200" b="1">
                <a:solidFill>
                  <a:srgbClr val="FF0000"/>
                </a:solidFill>
                <a:latin typeface="Times New Roman" panose="02020603050405020304" pitchFamily="18" charset="0"/>
                <a:ea typeface="黑体" panose="02010609060101010101" pitchFamily="2" charset="-122"/>
              </a:rPr>
              <a:t>help</a:t>
            </a:r>
            <a:r>
              <a:rPr lang="en-US" altLang="zh-CN" sz="3200" b="1">
                <a:latin typeface="Times New Roman" panose="02020603050405020304" pitchFamily="18" charset="0"/>
                <a:ea typeface="黑体" panose="02010609060101010101" pitchFamily="2" charset="-122"/>
              </a:rPr>
              <a:t> him </a:t>
            </a:r>
            <a:r>
              <a:rPr lang="en-US" altLang="zh-CN" sz="3200" b="1">
                <a:solidFill>
                  <a:srgbClr val="FF0000"/>
                </a:solidFill>
                <a:latin typeface="Times New Roman" panose="02020603050405020304" pitchFamily="18" charset="0"/>
                <a:ea typeface="黑体" panose="02010609060101010101" pitchFamily="2" charset="-122"/>
              </a:rPr>
              <a:t>cook </a:t>
            </a:r>
            <a:r>
              <a:rPr lang="en-US" altLang="zh-CN" sz="3200" b="1">
                <a:latin typeface="Times New Roman" panose="02020603050405020304" pitchFamily="18" charset="0"/>
                <a:ea typeface="黑体" panose="02010609060101010101" pitchFamily="2" charset="-122"/>
              </a:rPr>
              <a:t>the meal.</a:t>
            </a:r>
            <a:endParaRPr lang="en-US" altLang="zh-CN" sz="3200" b="1">
              <a:latin typeface="Times New Roman" panose="02020603050405020304" pitchFamily="18" charset="0"/>
              <a:ea typeface="黑体" panose="02010609060101010101" pitchFamily="2" charset="-122"/>
            </a:endParaRPr>
          </a:p>
          <a:p>
            <a:pPr defTabSz="906780">
              <a:lnSpc>
                <a:spcPct val="15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我帮他做饭。</a:t>
            </a:r>
            <a:endParaRPr lang="zh-CN" altLang="en-US" sz="3200" b="1" dirty="0">
              <a:latin typeface="Times New Roman" panose="02020603050405020304" pitchFamily="18" charset="0"/>
              <a:ea typeface="黑体" panose="02010609060101010101" pitchFamily="2" charset="-122"/>
            </a:endParaRPr>
          </a:p>
          <a:p>
            <a:pPr defTabSz="906780">
              <a:lnSpc>
                <a:spcPct val="15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 </a:t>
            </a:r>
            <a:r>
              <a:rPr lang="en-US" altLang="zh-CN" sz="3200" b="1">
                <a:solidFill>
                  <a:srgbClr val="FF0000"/>
                </a:solidFill>
                <a:latin typeface="Times New Roman" panose="02020603050405020304" pitchFamily="18" charset="0"/>
                <a:ea typeface="黑体" panose="02010609060101010101" pitchFamily="2" charset="-122"/>
              </a:rPr>
              <a:t>help </a:t>
            </a:r>
            <a:r>
              <a:rPr lang="en-US" altLang="zh-CN" sz="3200" b="1">
                <a:latin typeface="Times New Roman" panose="02020603050405020304" pitchFamily="18" charset="0"/>
                <a:ea typeface="黑体" panose="02010609060101010101" pitchFamily="2" charset="-122"/>
              </a:rPr>
              <a:t>him </a:t>
            </a:r>
            <a:r>
              <a:rPr lang="en-US" altLang="zh-CN" sz="3200" b="1">
                <a:solidFill>
                  <a:srgbClr val="FF0000"/>
                </a:solidFill>
                <a:latin typeface="Times New Roman" panose="02020603050405020304" pitchFamily="18" charset="0"/>
                <a:ea typeface="黑体" panose="02010609060101010101" pitchFamily="2" charset="-122"/>
              </a:rPr>
              <a:t>with </a:t>
            </a:r>
            <a:r>
              <a:rPr lang="en-US" altLang="zh-CN" sz="3200" b="1">
                <a:latin typeface="Times New Roman" panose="02020603050405020304" pitchFamily="18" charset="0"/>
                <a:ea typeface="黑体" panose="02010609060101010101" pitchFamily="2" charset="-122"/>
              </a:rPr>
              <a:t>his English.</a:t>
            </a:r>
            <a:endParaRPr lang="en-US" altLang="zh-CN" sz="3200" b="1">
              <a:latin typeface="Times New Roman" panose="02020603050405020304" pitchFamily="18" charset="0"/>
              <a:ea typeface="黑体" panose="02010609060101010101" pitchFamily="2" charset="-122"/>
            </a:endParaRPr>
          </a:p>
          <a:p>
            <a:pPr defTabSz="906780">
              <a:lnSpc>
                <a:spcPct val="15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我帮他补习英语。</a:t>
            </a:r>
            <a:endParaRPr lang="zh-CN" altLang="en-US" sz="3200"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0658">
                                            <p:txEl>
                                              <p:pRg st="0" end="0"/>
                                            </p:txEl>
                                          </p:spTgt>
                                        </p:tgtEl>
                                        <p:attrNameLst>
                                          <p:attrName>style.visibility</p:attrName>
                                        </p:attrNameLst>
                                      </p:cBhvr>
                                      <p:to>
                                        <p:strVal val="visible"/>
                                      </p:to>
                                    </p:set>
                                    <p:animEffect transition="in" filter="blinds(horizontal)">
                                      <p:cBhvr>
                                        <p:cTn id="7" dur="500"/>
                                        <p:tgtEl>
                                          <p:spTgt spid="70658">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70658">
                                            <p:txEl>
                                              <p:pRg st="1" end="1"/>
                                            </p:txEl>
                                          </p:spTgt>
                                        </p:tgtEl>
                                        <p:attrNameLst>
                                          <p:attrName>style.visibility</p:attrName>
                                        </p:attrNameLst>
                                      </p:cBhvr>
                                      <p:to>
                                        <p:strVal val="visible"/>
                                      </p:to>
                                    </p:set>
                                    <p:animEffect transition="in" filter="blinds(horizontal)">
                                      <p:cBhvr>
                                        <p:cTn id="10" dur="500"/>
                                        <p:tgtEl>
                                          <p:spTgt spid="7065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70658">
                                            <p:txEl>
                                              <p:pRg st="3" end="3"/>
                                            </p:txEl>
                                          </p:spTgt>
                                        </p:tgtEl>
                                        <p:attrNameLst>
                                          <p:attrName>style.visibility</p:attrName>
                                        </p:attrNameLst>
                                      </p:cBhvr>
                                      <p:to>
                                        <p:strVal val="visible"/>
                                      </p:to>
                                    </p:set>
                                    <p:animEffect transition="in" filter="box(in)">
                                      <p:cBhvr>
                                        <p:cTn id="15" dur="2000"/>
                                        <p:tgtEl>
                                          <p:spTgt spid="70658">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70658">
                                            <p:txEl>
                                              <p:pRg st="5" end="5"/>
                                            </p:txEl>
                                          </p:spTgt>
                                        </p:tgtEl>
                                        <p:attrNameLst>
                                          <p:attrName>style.visibility</p:attrName>
                                        </p:attrNameLst>
                                      </p:cBhvr>
                                      <p:to>
                                        <p:strVal val="visible"/>
                                      </p:to>
                                    </p:set>
                                  </p:childTnLst>
                                </p:cTn>
                              </p:par>
                            </p:childTnLst>
                          </p:cTn>
                        </p:par>
                      </p:childTnLst>
                    </p:cTn>
                  </p:par>
                  <p:par>
                    <p:cTn id="20" fill="hold">
                      <p:stCondLst>
                        <p:cond delay="indefinite"/>
                      </p:stCondLst>
                      <p:childTnLst>
                        <p:par>
                          <p:cTn id="21" fill="hold">
                            <p:stCondLst>
                              <p:cond delay="0"/>
                            </p:stCondLst>
                            <p:childTnLst>
                              <p:par>
                                <p:cTn id="22" presetID="16" presetClass="entr" presetSubtype="21" fill="hold" nodeType="clickEffect">
                                  <p:stCondLst>
                                    <p:cond delay="0"/>
                                  </p:stCondLst>
                                  <p:childTnLst>
                                    <p:set>
                                      <p:cBhvr>
                                        <p:cTn id="23" dur="1" fill="hold">
                                          <p:stCondLst>
                                            <p:cond delay="0"/>
                                          </p:stCondLst>
                                        </p:cTn>
                                        <p:tgtEl>
                                          <p:spTgt spid="70658">
                                            <p:txEl>
                                              <p:pRg st="2" end="2"/>
                                            </p:txEl>
                                          </p:spTgt>
                                        </p:tgtEl>
                                        <p:attrNameLst>
                                          <p:attrName>style.visibility</p:attrName>
                                        </p:attrNameLst>
                                      </p:cBhvr>
                                      <p:to>
                                        <p:strVal val="visible"/>
                                      </p:to>
                                    </p:set>
                                    <p:animEffect transition="in" filter="barn(inVertical)">
                                      <p:cBhvr>
                                        <p:cTn id="24" dur="500"/>
                                        <p:tgtEl>
                                          <p:spTgt spid="70658">
                                            <p:txEl>
                                              <p:pRg st="2" end="2"/>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21" presetClass="entr" presetSubtype="1" fill="hold" nodeType="clickEffect">
                                  <p:stCondLst>
                                    <p:cond delay="0"/>
                                  </p:stCondLst>
                                  <p:childTnLst>
                                    <p:set>
                                      <p:cBhvr>
                                        <p:cTn id="28" dur="1" fill="hold">
                                          <p:stCondLst>
                                            <p:cond delay="0"/>
                                          </p:stCondLst>
                                        </p:cTn>
                                        <p:tgtEl>
                                          <p:spTgt spid="70658">
                                            <p:txEl>
                                              <p:pRg st="4" end="4"/>
                                            </p:txEl>
                                          </p:spTgt>
                                        </p:tgtEl>
                                        <p:attrNameLst>
                                          <p:attrName>style.visibility</p:attrName>
                                        </p:attrNameLst>
                                      </p:cBhvr>
                                      <p:to>
                                        <p:strVal val="visible"/>
                                      </p:to>
                                    </p:set>
                                    <p:animEffect transition="in" filter="wheel(1)">
                                      <p:cBhvr>
                                        <p:cTn id="29" dur="2000"/>
                                        <p:tgtEl>
                                          <p:spTgt spid="7065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6322" name="矩形 56321"/>
          <p:cNvSpPr/>
          <p:nvPr/>
        </p:nvSpPr>
        <p:spPr>
          <a:xfrm>
            <a:off x="555625" y="404813"/>
            <a:ext cx="8253413" cy="3503612"/>
          </a:xfrm>
          <a:prstGeom prst="rect">
            <a:avLst/>
          </a:prstGeom>
          <a:noFill/>
          <a:ln w="9525">
            <a:noFill/>
          </a:ln>
        </p:spPr>
        <p:txBody>
          <a:bodyPr>
            <a:spAutoFit/>
          </a:bodyPr>
          <a:p>
            <a:pPr defTabSz="906780"/>
            <a:r>
              <a:rPr lang="en-US" altLang="zh-CN" sz="3200" b="1">
                <a:latin typeface="Times New Roman" panose="02020603050405020304" pitchFamily="18" charset="0"/>
                <a:ea typeface="黑体" panose="02010609060101010101" pitchFamily="2" charset="-122"/>
              </a:rPr>
              <a:t>3. </a:t>
            </a:r>
            <a:r>
              <a:rPr lang="en-US" altLang="zh-CN" sz="3200" b="1">
                <a:solidFill>
                  <a:srgbClr val="FF0000"/>
                </a:solidFill>
                <a:latin typeface="Times New Roman" panose="02020603050405020304" pitchFamily="18" charset="0"/>
                <a:ea typeface="黑体" panose="02010609060101010101" pitchFamily="2" charset="-122"/>
              </a:rPr>
              <a:t>During </a:t>
            </a:r>
            <a:r>
              <a:rPr lang="en-US" altLang="zh-CN" sz="3200" b="1">
                <a:latin typeface="Times New Roman" panose="02020603050405020304" pitchFamily="18" charset="0"/>
                <a:ea typeface="黑体" panose="02010609060101010101" pitchFamily="2" charset="-122"/>
              </a:rPr>
              <a:t>the summer of 2010, he </a:t>
            </a:r>
            <a:r>
              <a:rPr lang="en-US" altLang="zh-CN" sz="3200" b="1">
                <a:solidFill>
                  <a:srgbClr val="FF0000"/>
                </a:solidFill>
                <a:latin typeface="Times New Roman" panose="02020603050405020304" pitchFamily="18" charset="0"/>
                <a:ea typeface="黑体" panose="02010609060101010101" pitchFamily="2" charset="-122"/>
              </a:rPr>
              <a:t>spent  </a:t>
            </a:r>
            <a:endParaRPr lang="en-US" altLang="zh-CN" sz="3200" b="1">
              <a:solidFill>
                <a:srgbClr val="FF0000"/>
              </a:solidFill>
              <a:latin typeface="Times New Roman" panose="02020603050405020304" pitchFamily="18" charset="0"/>
              <a:ea typeface="黑体" panose="02010609060101010101" pitchFamily="2" charset="-122"/>
            </a:endParaRPr>
          </a:p>
          <a:p>
            <a:pPr defTabSz="906780"/>
            <a:r>
              <a:rPr lang="en-US" altLang="zh-CN" sz="3200" b="1">
                <a:solidFill>
                  <a:srgbClr val="FF0000"/>
                </a:solidFill>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four weeks </a:t>
            </a:r>
            <a:r>
              <a:rPr lang="en-US" altLang="zh-CN" sz="3200" b="1">
                <a:solidFill>
                  <a:srgbClr val="FF0000"/>
                </a:solidFill>
                <a:latin typeface="Times New Roman" panose="02020603050405020304" pitchFamily="18" charset="0"/>
                <a:ea typeface="黑体" panose="02010609060101010101" pitchFamily="2" charset="-122"/>
              </a:rPr>
              <a:t>at</a:t>
            </a:r>
            <a:r>
              <a:rPr lang="en-US" altLang="zh-CN" sz="3200" b="1">
                <a:latin typeface="Times New Roman" panose="02020603050405020304" pitchFamily="18" charset="0"/>
                <a:ea typeface="黑体" panose="02010609060101010101" pitchFamily="2" charset="-122"/>
              </a:rPr>
              <a:t> a summer camp.</a:t>
            </a:r>
            <a:endParaRPr lang="en-US" altLang="zh-CN" sz="3200" b="1">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    I </a:t>
            </a:r>
            <a:r>
              <a:rPr lang="en-US" altLang="zh-CN" sz="3200" b="1">
                <a:solidFill>
                  <a:srgbClr val="FF0000"/>
                </a:solidFill>
                <a:latin typeface="Times New Roman" panose="02020603050405020304" pitchFamily="18" charset="0"/>
                <a:ea typeface="黑体" panose="02010609060101010101" pitchFamily="2" charset="-122"/>
              </a:rPr>
              <a:t>spend</a:t>
            </a:r>
            <a:r>
              <a:rPr lang="en-US" altLang="zh-CN" sz="3200" b="1">
                <a:latin typeface="Times New Roman" panose="02020603050405020304" pitchFamily="18" charset="0"/>
                <a:ea typeface="黑体" panose="02010609060101010101" pitchFamily="2" charset="-122"/>
              </a:rPr>
              <a:t> some of my free time </a:t>
            </a:r>
            <a:r>
              <a:rPr lang="en-US" altLang="zh-CN" sz="3200" b="1">
                <a:solidFill>
                  <a:srgbClr val="FF0000"/>
                </a:solidFill>
                <a:latin typeface="Times New Roman" panose="02020603050405020304" pitchFamily="18" charset="0"/>
                <a:ea typeface="黑体" panose="02010609060101010101" pitchFamily="2" charset="-122"/>
              </a:rPr>
              <a:t>playing</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    volleyball for my school team.</a:t>
            </a:r>
            <a:endParaRPr lang="en-US" altLang="zh-CN" sz="3200" b="1">
              <a:latin typeface="Times New Roman" panose="02020603050405020304" pitchFamily="18" charset="0"/>
              <a:ea typeface="黑体" panose="02010609060101010101" pitchFamily="2" charset="-122"/>
            </a:endParaRPr>
          </a:p>
          <a:p>
            <a:pPr defTabSz="906780">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during</a:t>
            </a:r>
            <a:r>
              <a:rPr lang="en-US" altLang="zh-CN" sz="3200" b="1">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在</a:t>
            </a:r>
            <a:r>
              <a:rPr lang="en-US" altLang="zh-CN" sz="3200" b="1" dirty="0">
                <a:solidFill>
                  <a:srgbClr val="0000FF"/>
                </a:solidFill>
                <a:latin typeface="Times New Roman" panose="02020603050405020304" pitchFamily="18" charset="0"/>
                <a:ea typeface="黑体" panose="02010609060101010101" pitchFamily="2" charset="-122"/>
              </a:rPr>
              <a:t>……</a:t>
            </a:r>
            <a:r>
              <a:rPr lang="zh-CN" altLang="en-US" sz="3200" b="1" dirty="0">
                <a:solidFill>
                  <a:srgbClr val="0000FF"/>
                </a:solidFill>
                <a:latin typeface="Times New Roman" panose="02020603050405020304" pitchFamily="18" charset="0"/>
                <a:ea typeface="黑体" panose="02010609060101010101" pitchFamily="2" charset="-122"/>
              </a:rPr>
              <a:t>时间内</a:t>
            </a:r>
            <a:r>
              <a:rPr lang="en-US" altLang="zh-CN" sz="3200" b="1" dirty="0">
                <a:solidFill>
                  <a:srgbClr val="0000FF"/>
                </a:solidFill>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在</a:t>
            </a:r>
            <a:r>
              <a:rPr lang="en-US" altLang="zh-CN" sz="3200" b="1" dirty="0">
                <a:solidFill>
                  <a:srgbClr val="0000FF"/>
                </a:solidFill>
                <a:latin typeface="Times New Roman" panose="02020603050405020304" pitchFamily="18" charset="0"/>
                <a:ea typeface="黑体" panose="02010609060101010101" pitchFamily="2" charset="-122"/>
              </a:rPr>
              <a:t>……</a:t>
            </a:r>
            <a:r>
              <a:rPr lang="zh-CN" altLang="en-US" sz="3200" b="1" dirty="0">
                <a:solidFill>
                  <a:srgbClr val="0000FF"/>
                </a:solidFill>
                <a:latin typeface="Times New Roman" panose="02020603050405020304" pitchFamily="18" charset="0"/>
                <a:ea typeface="黑体" panose="02010609060101010101" pitchFamily="2" charset="-122"/>
              </a:rPr>
              <a:t>期间</a:t>
            </a:r>
            <a:endParaRPr lang="zh-CN" altLang="en-US" sz="3200" b="1" dirty="0">
              <a:solidFill>
                <a:srgbClr val="0000FF"/>
              </a:solidFill>
              <a:latin typeface="Times New Roman" panose="02020603050405020304" pitchFamily="18" charset="0"/>
              <a:ea typeface="黑体" panose="02010609060101010101" pitchFamily="2" charset="-122"/>
            </a:endParaRPr>
          </a:p>
          <a:p>
            <a:pPr defTabSz="906780"/>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Some shops open at night </a:t>
            </a:r>
            <a:r>
              <a:rPr lang="en-US" altLang="zh-CN" sz="3200" b="1">
                <a:solidFill>
                  <a:srgbClr val="FF0000"/>
                </a:solidFill>
                <a:latin typeface="Times New Roman" panose="02020603050405020304" pitchFamily="18" charset="0"/>
                <a:ea typeface="黑体" panose="02010609060101010101" pitchFamily="2" charset="-122"/>
              </a:rPr>
              <a:t>during</a:t>
            </a:r>
            <a:r>
              <a:rPr lang="en-US" altLang="zh-CN" sz="3200" b="1">
                <a:latin typeface="Times New Roman" panose="02020603050405020304" pitchFamily="18" charset="0"/>
                <a:ea typeface="黑体" panose="02010609060101010101" pitchFamily="2" charset="-122"/>
              </a:rPr>
              <a:t> the  </a:t>
            </a:r>
            <a:endParaRPr lang="en-US" altLang="zh-CN" sz="3200" b="1">
              <a:latin typeface="Times New Roman" panose="02020603050405020304" pitchFamily="18" charset="0"/>
              <a:ea typeface="黑体" panose="02010609060101010101" pitchFamily="2" charset="-122"/>
            </a:endParaRPr>
          </a:p>
          <a:p>
            <a:pPr defTabSz="906780"/>
            <a:r>
              <a:rPr lang="en-US" altLang="zh-CN" sz="3200" b="1">
                <a:latin typeface="Times New Roman" panose="02020603050405020304" pitchFamily="18" charset="0"/>
                <a:ea typeface="黑体" panose="02010609060101010101" pitchFamily="2" charset="-122"/>
              </a:rPr>
              <a:t>   Christmas.</a:t>
            </a:r>
            <a:endParaRPr lang="en-US" altLang="zh-CN" sz="3200" b="1">
              <a:latin typeface="Times New Roman" panose="02020603050405020304" pitchFamily="18" charset="0"/>
              <a:ea typeface="黑体" panose="02010609060101010101" pitchFamily="2" charset="-122"/>
            </a:endParaRPr>
          </a:p>
        </p:txBody>
      </p:sp>
      <p:grpSp>
        <p:nvGrpSpPr>
          <p:cNvPr id="56323" name="组合 56322"/>
          <p:cNvGrpSpPr/>
          <p:nvPr/>
        </p:nvGrpSpPr>
        <p:grpSpPr>
          <a:xfrm>
            <a:off x="628650" y="3787775"/>
            <a:ext cx="7377113" cy="2720975"/>
            <a:chOff x="390" y="2433"/>
            <a:chExt cx="4582" cy="1714"/>
          </a:xfrm>
        </p:grpSpPr>
        <p:sp>
          <p:nvSpPr>
            <p:cNvPr id="56324" name="文本框 56323"/>
            <p:cNvSpPr txBox="1"/>
            <p:nvPr/>
          </p:nvSpPr>
          <p:spPr>
            <a:xfrm>
              <a:off x="390" y="2433"/>
              <a:ext cx="4582" cy="1714"/>
            </a:xfrm>
            <a:prstGeom prst="rect">
              <a:avLst/>
            </a:prstGeom>
            <a:noFill/>
            <a:ln w="9525">
              <a:noFill/>
            </a:ln>
          </p:spPr>
          <p:txBody>
            <a:bodyPr>
              <a:spAutoFit/>
            </a:bodyPr>
            <a:p>
              <a:pPr>
                <a:lnSpc>
                  <a:spcPct val="90000"/>
                </a:lnSpc>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on sth</a:t>
              </a:r>
              <a:endParaRPr lang="en-US" altLang="zh-CN" sz="3200" b="1">
                <a:solidFill>
                  <a:srgbClr val="FF0000"/>
                </a:solidFill>
                <a:latin typeface="Times New Roman" panose="02020603050405020304" pitchFamily="18" charset="0"/>
                <a:ea typeface="黑体" panose="02010609060101010101" pitchFamily="2" charset="-122"/>
              </a:endParaRPr>
            </a:p>
            <a:p>
              <a:pPr>
                <a:lnSpc>
                  <a:spcPct val="90000"/>
                </a:lnSpc>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spend</a:t>
              </a:r>
              <a:r>
                <a:rPr lang="en-US" altLang="zh-CN" sz="3200" b="1">
                  <a:latin typeface="Times New Roman" panose="02020603050405020304" pitchFamily="18" charset="0"/>
                  <a:ea typeface="黑体" panose="02010609060101010101" pitchFamily="2" charset="-122"/>
                </a:rPr>
                <a:t> money / time </a:t>
              </a:r>
              <a:endParaRPr lang="en-US" altLang="zh-CN" sz="3200" b="1">
                <a:latin typeface="Times New Roman" panose="02020603050405020304" pitchFamily="18" charset="0"/>
                <a:ea typeface="黑体" panose="02010609060101010101" pitchFamily="2" charset="-122"/>
              </a:endParaRPr>
            </a:p>
            <a:p>
              <a:pPr>
                <a:lnSpc>
                  <a:spcPct val="90000"/>
                </a:lnSpc>
              </a:pPr>
              <a:r>
                <a:rPr lang="en-US" altLang="zh-CN" sz="3200" b="1">
                  <a:solidFill>
                    <a:srgbClr val="FF0000"/>
                  </a:solidFill>
                  <a:latin typeface="Times New Roman" panose="02020603050405020304" pitchFamily="18" charset="0"/>
                  <a:ea typeface="黑体" panose="02010609060101010101" pitchFamily="2" charset="-122"/>
                </a:rPr>
                <a:t>                                          (in) doing sth</a:t>
              </a:r>
              <a:endParaRPr lang="en-US" altLang="zh-CN" sz="3200" b="1">
                <a:solidFill>
                  <a:srgbClr val="FF0000"/>
                </a:solidFill>
                <a:latin typeface="Times New Roman" panose="02020603050405020304" pitchFamily="18" charset="0"/>
                <a:ea typeface="黑体" panose="02010609060101010101" pitchFamily="2" charset="-122"/>
              </a:endParaRPr>
            </a:p>
            <a:p>
              <a:pPr>
                <a:lnSpc>
                  <a:spcPct val="90000"/>
                </a:lnSpc>
              </a:pPr>
              <a:r>
                <a:rPr lang="en-US" altLang="zh-CN" sz="3200" b="1">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在某物</a:t>
              </a:r>
              <a:endParaRPr lang="zh-CN" altLang="en-US" sz="3200" b="1">
                <a:solidFill>
                  <a:srgbClr val="0000FF"/>
                </a:solidFill>
                <a:latin typeface="Times New Roman" panose="02020603050405020304" pitchFamily="18" charset="0"/>
                <a:ea typeface="黑体" panose="02010609060101010101" pitchFamily="2" charset="-122"/>
              </a:endParaRPr>
            </a:p>
            <a:p>
              <a:pPr>
                <a:lnSpc>
                  <a:spcPct val="90000"/>
                </a:lnSpc>
              </a:pPr>
              <a:r>
                <a:rPr lang="zh-CN" altLang="en-US" sz="3200" b="1" dirty="0">
                  <a:latin typeface="Times New Roman" panose="02020603050405020304" pitchFamily="18" charset="0"/>
                  <a:ea typeface="黑体" panose="02010609060101010101" pitchFamily="2" charset="-122"/>
                </a:rPr>
                <a:t>    某人花时间 </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金钱</a:t>
              </a:r>
              <a:r>
                <a:rPr lang="zh-CN" altLang="en-US" sz="3200" b="1" dirty="0">
                  <a:solidFill>
                    <a:srgbClr val="0000FF"/>
                  </a:solidFill>
                  <a:latin typeface="Times New Roman" panose="02020603050405020304" pitchFamily="18" charset="0"/>
                  <a:ea typeface="黑体" panose="02010609060101010101" pitchFamily="2" charset="-122"/>
                </a:rPr>
                <a:t> </a:t>
              </a:r>
              <a:endParaRPr lang="zh-CN" altLang="en-US" sz="3200" b="1" dirty="0">
                <a:solidFill>
                  <a:srgbClr val="0000FF"/>
                </a:solidFill>
                <a:latin typeface="Times New Roman" panose="02020603050405020304" pitchFamily="18" charset="0"/>
                <a:ea typeface="黑体" panose="02010609060101010101" pitchFamily="2" charset="-122"/>
              </a:endParaRPr>
            </a:p>
            <a:p>
              <a:pPr>
                <a:lnSpc>
                  <a:spcPct val="90000"/>
                </a:lnSpc>
              </a:pPr>
              <a:r>
                <a:rPr lang="zh-CN" altLang="en-US" sz="3200" b="1" dirty="0">
                  <a:solidFill>
                    <a:srgbClr val="0000FF"/>
                  </a:solidFill>
                  <a:latin typeface="Times New Roman" panose="02020603050405020304" pitchFamily="18" charset="0"/>
                  <a:ea typeface="黑体" panose="02010609060101010101" pitchFamily="2" charset="-122"/>
                </a:rPr>
                <a:t>                                        做某事</a:t>
              </a:r>
              <a:endParaRPr lang="zh-CN" altLang="en-US" sz="3200" b="1" dirty="0">
                <a:solidFill>
                  <a:srgbClr val="0000FF"/>
                </a:solidFill>
                <a:latin typeface="Times New Roman" panose="02020603050405020304" pitchFamily="18" charset="0"/>
                <a:ea typeface="黑体" panose="02010609060101010101" pitchFamily="2" charset="-122"/>
              </a:endParaRPr>
            </a:p>
          </p:txBody>
        </p:sp>
        <p:sp>
          <p:nvSpPr>
            <p:cNvPr id="56325" name="左大括号 56324"/>
            <p:cNvSpPr/>
            <p:nvPr/>
          </p:nvSpPr>
          <p:spPr>
            <a:xfrm>
              <a:off x="2885" y="2659"/>
              <a:ext cx="182" cy="544"/>
            </a:xfrm>
            <a:prstGeom prst="leftBrace">
              <a:avLst>
                <a:gd name="adj1" fmla="val 24908"/>
                <a:gd name="adj2" fmla="val 50000"/>
              </a:avLst>
            </a:prstGeom>
            <a:noFill/>
            <a:ln w="38100" cap="flat" cmpd="sng">
              <a:solidFill>
                <a:srgbClr val="0099FF"/>
              </a:solidFill>
              <a:prstDash val="solid"/>
              <a:headEnd type="none" w="med" len="med"/>
              <a:tailEnd type="none" w="med" len="med"/>
            </a:ln>
          </p:spPr>
          <p:txBody>
            <a:bodyPr/>
            <a:p>
              <a:endParaRPr lang="zh-CN" altLang="en-US"/>
            </a:p>
          </p:txBody>
        </p:sp>
        <p:sp>
          <p:nvSpPr>
            <p:cNvPr id="56326" name="左大括号 56325"/>
            <p:cNvSpPr/>
            <p:nvPr/>
          </p:nvSpPr>
          <p:spPr>
            <a:xfrm>
              <a:off x="2794" y="3431"/>
              <a:ext cx="181" cy="589"/>
            </a:xfrm>
            <a:prstGeom prst="leftBrace">
              <a:avLst>
                <a:gd name="adj1" fmla="val 27117"/>
                <a:gd name="adj2" fmla="val 50000"/>
              </a:avLst>
            </a:prstGeom>
            <a:noFill/>
            <a:ln w="38100" cap="flat" cmpd="sng">
              <a:solidFill>
                <a:srgbClr val="FF0066"/>
              </a:solidFill>
              <a:prstDash val="solid"/>
              <a:headEnd type="none" w="med" len="med"/>
              <a:tailEnd type="none" w="med" len="med"/>
            </a:ln>
          </p:spPr>
          <p:txBody>
            <a:bodyPr/>
            <a:p>
              <a:endParaRPr lang="zh-CN" altLang="en-US"/>
            </a:p>
          </p:txBody>
        </p:sp>
      </p:gr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6322">
                                            <p:txEl>
                                              <p:pRg st="0" end="0"/>
                                            </p:txEl>
                                          </p:spTgt>
                                        </p:tgtEl>
                                        <p:attrNameLst>
                                          <p:attrName>style.visibility</p:attrName>
                                        </p:attrNameLst>
                                      </p:cBhvr>
                                      <p:to>
                                        <p:strVal val="visible"/>
                                      </p:to>
                                    </p:set>
                                    <p:anim calcmode="lin" valueType="num">
                                      <p:cBhvr additive="base">
                                        <p:cTn id="7" dur="500" fill="hold"/>
                                        <p:tgtEl>
                                          <p:spTgt spid="5632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632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6322">
                                            <p:txEl>
                                              <p:pRg st="1" end="1"/>
                                            </p:txEl>
                                          </p:spTgt>
                                        </p:tgtEl>
                                        <p:attrNameLst>
                                          <p:attrName>style.visibility</p:attrName>
                                        </p:attrNameLst>
                                      </p:cBhvr>
                                      <p:to>
                                        <p:strVal val="visible"/>
                                      </p:to>
                                    </p:set>
                                    <p:anim calcmode="lin" valueType="num">
                                      <p:cBhvr additive="base">
                                        <p:cTn id="11" dur="500" fill="hold"/>
                                        <p:tgtEl>
                                          <p:spTgt spid="56322">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6322">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6322">
                                            <p:txEl>
                                              <p:pRg st="2" end="2"/>
                                            </p:txEl>
                                          </p:spTgt>
                                        </p:tgtEl>
                                        <p:attrNameLst>
                                          <p:attrName>style.visibility</p:attrName>
                                        </p:attrNameLst>
                                      </p:cBhvr>
                                      <p:to>
                                        <p:strVal val="visible"/>
                                      </p:to>
                                    </p:set>
                                    <p:anim calcmode="lin" valueType="num">
                                      <p:cBhvr additive="base">
                                        <p:cTn id="15" dur="500" fill="hold"/>
                                        <p:tgtEl>
                                          <p:spTgt spid="56322">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6322">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6322">
                                            <p:txEl>
                                              <p:pRg st="3" end="3"/>
                                            </p:txEl>
                                          </p:spTgt>
                                        </p:tgtEl>
                                        <p:attrNameLst>
                                          <p:attrName>style.visibility</p:attrName>
                                        </p:attrNameLst>
                                      </p:cBhvr>
                                      <p:to>
                                        <p:strVal val="visible"/>
                                      </p:to>
                                    </p:set>
                                    <p:anim calcmode="lin" valueType="num">
                                      <p:cBhvr additive="base">
                                        <p:cTn id="19" dur="500" fill="hold"/>
                                        <p:tgtEl>
                                          <p:spTgt spid="56322">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632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6322">
                                            <p:txEl>
                                              <p:pRg st="4" end="4"/>
                                            </p:txEl>
                                          </p:spTgt>
                                        </p:tgtEl>
                                        <p:attrNameLst>
                                          <p:attrName>style.visibility</p:attrName>
                                        </p:attrNameLst>
                                      </p:cBhvr>
                                      <p:to>
                                        <p:strVal val="visible"/>
                                      </p:to>
                                    </p:set>
                                    <p:animEffect transition="in" filter="blinds(horizontal)">
                                      <p:cBhvr>
                                        <p:cTn id="25" dur="500"/>
                                        <p:tgtEl>
                                          <p:spTgt spid="56322">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 presetClass="entr" presetSubtype="16" fill="hold" nodeType="clickEffect">
                                  <p:stCondLst>
                                    <p:cond delay="0"/>
                                  </p:stCondLst>
                                  <p:childTnLst>
                                    <p:set>
                                      <p:cBhvr>
                                        <p:cTn id="29" dur="1" fill="hold">
                                          <p:stCondLst>
                                            <p:cond delay="0"/>
                                          </p:stCondLst>
                                        </p:cTn>
                                        <p:tgtEl>
                                          <p:spTgt spid="56322">
                                            <p:txEl>
                                              <p:pRg st="5" end="5"/>
                                            </p:txEl>
                                          </p:spTgt>
                                        </p:tgtEl>
                                        <p:attrNameLst>
                                          <p:attrName>style.visibility</p:attrName>
                                        </p:attrNameLst>
                                      </p:cBhvr>
                                      <p:to>
                                        <p:strVal val="visible"/>
                                      </p:to>
                                    </p:set>
                                    <p:animEffect transition="in" filter="box(in)">
                                      <p:cBhvr>
                                        <p:cTn id="30" dur="2000"/>
                                        <p:tgtEl>
                                          <p:spTgt spid="56322">
                                            <p:txEl>
                                              <p:pRg st="5" end="5"/>
                                            </p:txEl>
                                          </p:spTgt>
                                        </p:tgtEl>
                                      </p:cBhvr>
                                    </p:animEffect>
                                  </p:childTnLst>
                                </p:cTn>
                              </p:par>
                              <p:par>
                                <p:cTn id="31" presetID="4" presetClass="entr" presetSubtype="16" fill="hold" nodeType="withEffect">
                                  <p:stCondLst>
                                    <p:cond delay="0"/>
                                  </p:stCondLst>
                                  <p:childTnLst>
                                    <p:set>
                                      <p:cBhvr>
                                        <p:cTn id="32" dur="1" fill="hold">
                                          <p:stCondLst>
                                            <p:cond delay="0"/>
                                          </p:stCondLst>
                                        </p:cTn>
                                        <p:tgtEl>
                                          <p:spTgt spid="56322">
                                            <p:txEl>
                                              <p:pRg st="6" end="6"/>
                                            </p:txEl>
                                          </p:spTgt>
                                        </p:tgtEl>
                                        <p:attrNameLst>
                                          <p:attrName>style.visibility</p:attrName>
                                        </p:attrNameLst>
                                      </p:cBhvr>
                                      <p:to>
                                        <p:strVal val="visible"/>
                                      </p:to>
                                    </p:set>
                                    <p:animEffect transition="in" filter="box(in)">
                                      <p:cBhvr>
                                        <p:cTn id="33" dur="2000"/>
                                        <p:tgtEl>
                                          <p:spTgt spid="56322">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16" presetClass="entr" presetSubtype="21" fill="hold" nodeType="clickEffect">
                                  <p:stCondLst>
                                    <p:cond delay="0"/>
                                  </p:stCondLst>
                                  <p:childTnLst>
                                    <p:set>
                                      <p:cBhvr>
                                        <p:cTn id="37" dur="1" fill="hold">
                                          <p:stCondLst>
                                            <p:cond delay="0"/>
                                          </p:stCondLst>
                                        </p:cTn>
                                        <p:tgtEl>
                                          <p:spTgt spid="56323"/>
                                        </p:tgtEl>
                                        <p:attrNameLst>
                                          <p:attrName>style.visibility</p:attrName>
                                        </p:attrNameLst>
                                      </p:cBhvr>
                                      <p:to>
                                        <p:strVal val="visible"/>
                                      </p:to>
                                    </p:set>
                                    <p:animEffect transition="in" filter="barn(inVertical)">
                                      <p:cBhvr>
                                        <p:cTn id="38" dur="500"/>
                                        <p:tgtEl>
                                          <p:spTgt spid="56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7346" name="文本框 57345"/>
          <p:cNvSpPr txBox="1"/>
          <p:nvPr/>
        </p:nvSpPr>
        <p:spPr>
          <a:xfrm>
            <a:off x="700088" y="704850"/>
            <a:ext cx="7543800" cy="1584325"/>
          </a:xfrm>
          <a:prstGeom prst="rect">
            <a:avLst/>
          </a:prstGeom>
          <a:noFill/>
          <a:ln w="9525">
            <a:noFill/>
          </a:ln>
        </p:spPr>
        <p:txBody>
          <a:bodyPr wrap="none"/>
          <a:p>
            <a:pPr>
              <a:spcBef>
                <a:spcPct val="10000"/>
              </a:spcBef>
            </a:pPr>
            <a:r>
              <a:rPr lang="en-US" altLang="zh-CN" sz="3200" b="1">
                <a:latin typeface="Times New Roman" panose="02020603050405020304" pitchFamily="18" charset="0"/>
                <a:ea typeface="黑体" panose="02010609060101010101" pitchFamily="2" charset="-122"/>
              </a:rPr>
              <a:t>I </a:t>
            </a:r>
            <a:r>
              <a:rPr lang="en-US" altLang="zh-CN" sz="3200" b="1">
                <a:solidFill>
                  <a:srgbClr val="FF0000"/>
                </a:solidFill>
                <a:latin typeface="Times New Roman" panose="02020603050405020304" pitchFamily="18" charset="0"/>
                <a:ea typeface="黑体" panose="02010609060101010101" pitchFamily="2" charset="-122"/>
              </a:rPr>
              <a:t>spent</a:t>
            </a:r>
            <a:r>
              <a:rPr lang="en-US" altLang="zh-CN" sz="3200" b="1">
                <a:latin typeface="Times New Roman" panose="02020603050405020304" pitchFamily="18" charset="0"/>
                <a:ea typeface="黑体" panose="02010609060101010101" pitchFamily="2" charset="-122"/>
              </a:rPr>
              <a:t> 10 years </a:t>
            </a:r>
            <a:r>
              <a:rPr lang="en-US" altLang="zh-CN" sz="3200" b="1">
                <a:solidFill>
                  <a:srgbClr val="FF0000"/>
                </a:solidFill>
                <a:latin typeface="Times New Roman" panose="02020603050405020304" pitchFamily="18" charset="0"/>
                <a:ea typeface="黑体" panose="02010609060101010101" pitchFamily="2" charset="-122"/>
              </a:rPr>
              <a:t>on</a:t>
            </a:r>
            <a:r>
              <a:rPr lang="en-US" altLang="zh-CN" sz="3200" b="1">
                <a:latin typeface="Times New Roman" panose="02020603050405020304" pitchFamily="18" charset="0"/>
                <a:ea typeface="黑体" panose="02010609060101010101" pitchFamily="2" charset="-122"/>
              </a:rPr>
              <a:t> the book.</a:t>
            </a:r>
            <a:endParaRPr lang="en-US" altLang="zh-CN" sz="3200" b="1">
              <a:latin typeface="Times New Roman" panose="02020603050405020304" pitchFamily="18" charset="0"/>
              <a:ea typeface="黑体" panose="02010609060101010101" pitchFamily="2" charset="-122"/>
            </a:endParaRPr>
          </a:p>
          <a:p>
            <a:pPr>
              <a:spcBef>
                <a:spcPct val="10000"/>
              </a:spcBef>
            </a:pPr>
            <a:r>
              <a:rPr lang="en-US" altLang="zh-CN" sz="3200" b="1">
                <a:latin typeface="Times New Roman" panose="02020603050405020304" pitchFamily="18" charset="0"/>
                <a:ea typeface="黑体" panose="02010609060101010101" pitchFamily="2" charset="-122"/>
              </a:rPr>
              <a:t>I </a:t>
            </a:r>
            <a:r>
              <a:rPr lang="en-US" altLang="zh-CN" sz="3200" b="1">
                <a:solidFill>
                  <a:srgbClr val="FF0000"/>
                </a:solidFill>
                <a:latin typeface="Times New Roman" panose="02020603050405020304" pitchFamily="18" charset="0"/>
                <a:ea typeface="黑体" panose="02010609060101010101" pitchFamily="2" charset="-122"/>
              </a:rPr>
              <a:t>spent</a:t>
            </a:r>
            <a:r>
              <a:rPr lang="en-US" altLang="zh-CN" sz="3200" b="1">
                <a:latin typeface="Times New Roman" panose="02020603050405020304" pitchFamily="18" charset="0"/>
                <a:ea typeface="黑体" panose="02010609060101010101" pitchFamily="2" charset="-122"/>
              </a:rPr>
              <a:t> 10 years </a:t>
            </a:r>
            <a:r>
              <a:rPr lang="en-US" altLang="zh-CN" sz="3200" b="1">
                <a:solidFill>
                  <a:srgbClr val="FF0000"/>
                </a:solidFill>
                <a:latin typeface="Times New Roman" panose="02020603050405020304" pitchFamily="18" charset="0"/>
                <a:ea typeface="黑体" panose="02010609060101010101" pitchFamily="2" charset="-122"/>
              </a:rPr>
              <a:t>writing </a:t>
            </a:r>
            <a:r>
              <a:rPr lang="en-US" altLang="zh-CN" sz="3200" b="1">
                <a:latin typeface="Times New Roman" panose="02020603050405020304" pitchFamily="18" charset="0"/>
                <a:ea typeface="黑体" panose="02010609060101010101" pitchFamily="2" charset="-122"/>
              </a:rPr>
              <a:t>the book.</a:t>
            </a:r>
            <a:endParaRPr lang="en-US" altLang="zh-CN" sz="3200" b="1">
              <a:latin typeface="Times New Roman" panose="02020603050405020304" pitchFamily="18" charset="0"/>
              <a:ea typeface="黑体" panose="02010609060101010101" pitchFamily="2" charset="-122"/>
            </a:endParaRPr>
          </a:p>
          <a:p>
            <a:pPr>
              <a:spcBef>
                <a:spcPct val="10000"/>
              </a:spcBef>
            </a:pPr>
            <a:r>
              <a:rPr lang="zh-CN" altLang="en-US" sz="3200" b="1" dirty="0">
                <a:latin typeface="Times New Roman" panose="02020603050405020304" pitchFamily="18" charset="0"/>
                <a:ea typeface="黑体" panose="02010609060101010101" pitchFamily="2" charset="-122"/>
              </a:rPr>
              <a:t>我花了</a:t>
            </a:r>
            <a:r>
              <a:rPr lang="en-US" altLang="zh-CN" sz="3200" b="1" dirty="0">
                <a:latin typeface="Times New Roman" panose="02020603050405020304" pitchFamily="18" charset="0"/>
                <a:ea typeface="黑体" panose="02010609060101010101" pitchFamily="2" charset="-122"/>
              </a:rPr>
              <a:t>10 </a:t>
            </a:r>
            <a:r>
              <a:rPr lang="zh-CN" altLang="en-US" sz="3200" b="1" dirty="0">
                <a:latin typeface="Times New Roman" panose="02020603050405020304" pitchFamily="18" charset="0"/>
                <a:ea typeface="黑体" panose="02010609060101010101" pitchFamily="2" charset="-122"/>
              </a:rPr>
              <a:t>年时间在</a:t>
            </a:r>
            <a:r>
              <a:rPr lang="en-US" altLang="zh-CN" sz="3200" b="1" dirty="0">
                <a:latin typeface="Times New Roman" panose="02020603050405020304" pitchFamily="18" charset="0"/>
                <a:ea typeface="黑体" panose="02010609060101010101" pitchFamily="2" charset="-122"/>
              </a:rPr>
              <a:t>(</a:t>
            </a:r>
            <a:r>
              <a:rPr lang="zh-CN" altLang="en-US" sz="3200" b="1" dirty="0">
                <a:latin typeface="Times New Roman" panose="02020603050405020304" pitchFamily="18" charset="0"/>
                <a:ea typeface="黑体" panose="02010609060101010101" pitchFamily="2" charset="-122"/>
              </a:rPr>
              <a:t>写</a:t>
            </a:r>
            <a:r>
              <a:rPr lang="en-US" altLang="zh-CN" sz="3200" b="1" dirty="0">
                <a:latin typeface="Times New Roman" panose="02020603050405020304" pitchFamily="18" charset="0"/>
                <a:ea typeface="黑体" panose="02010609060101010101" pitchFamily="2" charset="-122"/>
              </a:rPr>
              <a:t>)</a:t>
            </a:r>
            <a:r>
              <a:rPr lang="zh-CN" altLang="en-US" sz="3200" b="1" dirty="0">
                <a:latin typeface="Times New Roman" panose="02020603050405020304" pitchFamily="18" charset="0"/>
                <a:ea typeface="黑体" panose="02010609060101010101" pitchFamily="2" charset="-122"/>
              </a:rPr>
              <a:t>这本书上。</a:t>
            </a:r>
            <a:endParaRPr lang="zh-CN" altLang="en-US" sz="3200" b="1">
              <a:latin typeface="Times New Roman" panose="02020603050405020304" pitchFamily="18" charset="0"/>
              <a:ea typeface="黑体" panose="02010609060101010101" pitchFamily="2" charset="-122"/>
            </a:endParaRPr>
          </a:p>
        </p:txBody>
      </p:sp>
      <p:sp>
        <p:nvSpPr>
          <p:cNvPr id="57347" name="矩形 57346"/>
          <p:cNvSpPr/>
          <p:nvPr/>
        </p:nvSpPr>
        <p:spPr>
          <a:xfrm>
            <a:off x="555625" y="2433638"/>
            <a:ext cx="8107363" cy="3814762"/>
          </a:xfrm>
          <a:prstGeom prst="rect">
            <a:avLst/>
          </a:prstGeom>
          <a:noFill/>
          <a:ln w="9525">
            <a:noFill/>
          </a:ln>
        </p:spPr>
        <p:txBody>
          <a:bodyPr wrap="none"/>
          <a:p>
            <a:pPr defTabSz="906780">
              <a:spcBef>
                <a:spcPct val="10000"/>
              </a:spcBef>
            </a:pPr>
            <a:r>
              <a:rPr lang="en-US" altLang="zh-CN" sz="3200" b="1" dirty="0">
                <a:solidFill>
                  <a:srgbClr val="0000CC"/>
                </a:solidFill>
                <a:latin typeface="Times New Roman" panose="02020603050405020304" pitchFamily="18" charset="0"/>
                <a:ea typeface="黑体" panose="02010609060101010101" pitchFamily="2" charset="-122"/>
              </a:rPr>
              <a:t> spend; take; pay; cost </a:t>
            </a:r>
            <a:r>
              <a:rPr lang="zh-CN" altLang="en-US" sz="3200" b="1" dirty="0">
                <a:solidFill>
                  <a:srgbClr val="0000CC"/>
                </a:solidFill>
                <a:latin typeface="Times New Roman" panose="02020603050405020304" pitchFamily="18" charset="0"/>
                <a:ea typeface="黑体" panose="02010609060101010101" pitchFamily="2" charset="-122"/>
              </a:rPr>
              <a:t>都表示“花费”</a:t>
            </a:r>
            <a:r>
              <a:rPr lang="en-US" altLang="zh-CN" sz="3200" b="1">
                <a:solidFill>
                  <a:srgbClr val="0000CC"/>
                </a:solidFill>
                <a:latin typeface="Times New Roman" panose="02020603050405020304" pitchFamily="18" charset="0"/>
                <a:ea typeface="黑体" panose="02010609060101010101" pitchFamily="2" charset="-122"/>
              </a:rPr>
              <a:t>, </a:t>
            </a:r>
            <a:endParaRPr lang="en-US" altLang="zh-CN" sz="3200" b="1">
              <a:solidFill>
                <a:srgbClr val="0000CC"/>
              </a:solidFill>
              <a:latin typeface="Times New Roman" panose="02020603050405020304" pitchFamily="18" charset="0"/>
              <a:ea typeface="黑体" panose="02010609060101010101" pitchFamily="2" charset="-122"/>
            </a:endParaRPr>
          </a:p>
          <a:p>
            <a:pPr defTabSz="906780">
              <a:spcBef>
                <a:spcPct val="10000"/>
              </a:spcBef>
            </a:pP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区别是：</a:t>
            </a:r>
            <a:endParaRPr lang="zh-CN" altLang="en-US" sz="3200" b="1" dirty="0">
              <a:solidFill>
                <a:srgbClr val="0000CC"/>
              </a:solidFill>
              <a:latin typeface="Times New Roman" panose="02020603050405020304" pitchFamily="18" charset="0"/>
              <a:ea typeface="黑体" panose="02010609060101010101" pitchFamily="2" charset="-122"/>
            </a:endParaRPr>
          </a:p>
          <a:p>
            <a:pPr defTabSz="906780">
              <a:spcBef>
                <a:spcPct val="10000"/>
              </a:spcBef>
              <a:buClr>
                <a:srgbClr val="0000FF"/>
              </a:buClr>
              <a:buFont typeface="Wingdings" panose="05000000000000000000" pitchFamily="2" charset="2"/>
              <a:buChar char="Ø"/>
            </a:pPr>
            <a:r>
              <a:rPr lang="zh-CN" altLang="en-US" sz="3200" b="1">
                <a:latin typeface="Times New Roman" panose="02020603050405020304" pitchFamily="18" charset="0"/>
                <a:ea typeface="黑体" panose="02010609060101010101" pitchFamily="2" charset="-122"/>
              </a:rPr>
              <a:t> </a:t>
            </a:r>
            <a:r>
              <a:rPr lang="en-US" altLang="zh-CN" sz="3200" b="1">
                <a:solidFill>
                  <a:srgbClr val="FF00FF"/>
                </a:solidFill>
                <a:latin typeface="Times New Roman" panose="02020603050405020304" pitchFamily="18" charset="0"/>
                <a:ea typeface="黑体" panose="02010609060101010101" pitchFamily="2" charset="-122"/>
              </a:rPr>
              <a:t>sb</a:t>
            </a: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spend</a:t>
            </a:r>
            <a:r>
              <a:rPr lang="en-US" altLang="zh-CN" sz="3200" b="1">
                <a:latin typeface="Times New Roman" panose="02020603050405020304" pitchFamily="18" charset="0"/>
                <a:ea typeface="黑体" panose="02010609060101010101" pitchFamily="2" charset="-122"/>
              </a:rPr>
              <a:t> + some time / money + on  / (in)  </a:t>
            </a:r>
            <a:endParaRPr lang="en-US" altLang="zh-CN" sz="3200" b="1">
              <a:latin typeface="Times New Roman" panose="02020603050405020304" pitchFamily="18" charset="0"/>
              <a:ea typeface="黑体" panose="02010609060101010101" pitchFamily="2" charset="-122"/>
            </a:endParaRPr>
          </a:p>
          <a:p>
            <a:pPr defTabSz="906780">
              <a:spcBef>
                <a:spcPct val="10000"/>
              </a:spcBef>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doing sth</a:t>
            </a:r>
            <a:endParaRPr lang="en-US" altLang="zh-CN" sz="3200" b="1">
              <a:latin typeface="Times New Roman" panose="02020603050405020304" pitchFamily="18" charset="0"/>
              <a:ea typeface="黑体" panose="02010609060101010101" pitchFamily="2" charset="-122"/>
            </a:endParaRPr>
          </a:p>
          <a:p>
            <a:pPr defTabSz="906780">
              <a:spcBef>
                <a:spcPct val="10000"/>
              </a:spcBef>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FF"/>
                </a:solidFill>
                <a:latin typeface="Times New Roman" panose="02020603050405020304" pitchFamily="18" charset="0"/>
                <a:ea typeface="黑体" panose="02010609060101010101" pitchFamily="2" charset="-122"/>
              </a:rPr>
              <a:t>It </a:t>
            </a:r>
            <a:r>
              <a:rPr lang="en-US" altLang="zh-CN" sz="3200" b="1">
                <a:solidFill>
                  <a:srgbClr val="0000FF"/>
                </a:solidFill>
                <a:latin typeface="Times New Roman" panose="02020603050405020304" pitchFamily="18" charset="0"/>
                <a:ea typeface="黑体" panose="02010609060101010101" pitchFamily="2" charset="-122"/>
              </a:rPr>
              <a:t>takes / took</a:t>
            </a:r>
            <a:r>
              <a:rPr lang="en-US" altLang="zh-CN" sz="3200" b="1">
                <a:latin typeface="Times New Roman" panose="02020603050405020304" pitchFamily="18" charset="0"/>
                <a:ea typeface="黑体" panose="02010609060101010101" pitchFamily="2" charset="-122"/>
              </a:rPr>
              <a:t> sb + some time + to do sth.</a:t>
            </a:r>
            <a:endParaRPr lang="en-US" altLang="zh-CN" sz="3200" b="1">
              <a:latin typeface="Times New Roman" panose="02020603050405020304" pitchFamily="18" charset="0"/>
              <a:ea typeface="黑体" panose="02010609060101010101" pitchFamily="2" charset="-122"/>
            </a:endParaRPr>
          </a:p>
          <a:p>
            <a:pPr defTabSz="906780">
              <a:spcBef>
                <a:spcPct val="10000"/>
              </a:spcBef>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FF"/>
                </a:solidFill>
                <a:latin typeface="Times New Roman" panose="02020603050405020304" pitchFamily="18" charset="0"/>
                <a:ea typeface="黑体" panose="02010609060101010101" pitchFamily="2" charset="-122"/>
              </a:rPr>
              <a:t>sb</a:t>
            </a:r>
            <a:r>
              <a:rPr lang="en-US" altLang="zh-CN" sz="3200" b="1">
                <a:latin typeface="Times New Roman" panose="02020603050405020304" pitchFamily="18" charset="0"/>
                <a:ea typeface="黑体" panose="02010609060101010101" pitchFamily="2" charset="-122"/>
              </a:rPr>
              <a:t> </a:t>
            </a:r>
            <a:r>
              <a:rPr lang="en-US" altLang="zh-CN" sz="3200" b="1">
                <a:solidFill>
                  <a:srgbClr val="008000"/>
                </a:solidFill>
                <a:latin typeface="Times New Roman" panose="02020603050405020304" pitchFamily="18" charset="0"/>
                <a:ea typeface="黑体" panose="02010609060101010101" pitchFamily="2" charset="-122"/>
              </a:rPr>
              <a:t>pay</a:t>
            </a:r>
            <a:r>
              <a:rPr lang="en-US" altLang="zh-CN" sz="3200" b="1">
                <a:latin typeface="Times New Roman" panose="02020603050405020304" pitchFamily="18" charset="0"/>
                <a:ea typeface="黑体" panose="02010609060101010101" pitchFamily="2" charset="-122"/>
              </a:rPr>
              <a:t> + some money + for sth</a:t>
            </a:r>
            <a:endParaRPr lang="en-US" altLang="zh-CN" sz="3200" b="1">
              <a:latin typeface="Times New Roman" panose="02020603050405020304" pitchFamily="18" charset="0"/>
              <a:ea typeface="黑体" panose="02010609060101010101" pitchFamily="2" charset="-122"/>
            </a:endParaRPr>
          </a:p>
          <a:p>
            <a:pPr defTabSz="906780">
              <a:spcBef>
                <a:spcPct val="10000"/>
              </a:spcBef>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FF"/>
                </a:solidFill>
                <a:latin typeface="Times New Roman" panose="02020603050405020304" pitchFamily="18" charset="0"/>
                <a:ea typeface="黑体" panose="02010609060101010101" pitchFamily="2" charset="-122"/>
              </a:rPr>
              <a:t>sth</a:t>
            </a:r>
            <a:r>
              <a:rPr lang="en-US" altLang="zh-CN" sz="3200" b="1">
                <a:latin typeface="Times New Roman" panose="02020603050405020304" pitchFamily="18" charset="0"/>
                <a:ea typeface="黑体" panose="02010609060101010101" pitchFamily="2" charset="-122"/>
              </a:rPr>
              <a:t> </a:t>
            </a:r>
            <a:r>
              <a:rPr lang="en-US" altLang="zh-CN" sz="3200" b="1">
                <a:solidFill>
                  <a:srgbClr val="FF0066"/>
                </a:solidFill>
                <a:latin typeface="Times New Roman" panose="02020603050405020304" pitchFamily="18" charset="0"/>
                <a:ea typeface="黑体" panose="02010609060101010101" pitchFamily="2" charset="-122"/>
              </a:rPr>
              <a:t>cost</a:t>
            </a:r>
            <a:r>
              <a:rPr lang="en-US" altLang="zh-CN" sz="3200" b="1">
                <a:latin typeface="Times New Roman" panose="02020603050405020304" pitchFamily="18" charset="0"/>
                <a:ea typeface="黑体" panose="02010609060101010101" pitchFamily="2" charset="-122"/>
              </a:rPr>
              <a:t> (sb) + some money</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7346">
                                            <p:txEl>
                                              <p:pRg st="2" end="2"/>
                                            </p:txEl>
                                          </p:spTgt>
                                        </p:tgtEl>
                                        <p:attrNameLst>
                                          <p:attrName>style.visibility</p:attrName>
                                        </p:attrNameLst>
                                      </p:cBhvr>
                                      <p:to>
                                        <p:strVal val="visible"/>
                                      </p:to>
                                    </p:set>
                                    <p:animEffect transition="in" filter="wheel(1)">
                                      <p:cBhvr>
                                        <p:cTn id="7" dur="2000"/>
                                        <p:tgtEl>
                                          <p:spTgt spid="57346">
                                            <p:txEl>
                                              <p:pRg st="2" end="2"/>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57346">
                                            <p:txEl>
                                              <p:pRg st="0" end="0"/>
                                            </p:txEl>
                                          </p:spTgt>
                                        </p:tgtEl>
                                        <p:attrNameLst>
                                          <p:attrName>style.visibility</p:attrName>
                                        </p:attrNameLst>
                                      </p:cBhvr>
                                      <p:to>
                                        <p:strVal val="visible"/>
                                      </p:to>
                                    </p:set>
                                    <p:animEffect transition="in" filter="blinds(horizontal)">
                                      <p:cBhvr>
                                        <p:cTn id="12" dur="500"/>
                                        <p:tgtEl>
                                          <p:spTgt spid="57346">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57346">
                                            <p:txEl>
                                              <p:pRg st="1" end="1"/>
                                            </p:txEl>
                                          </p:spTgt>
                                        </p:tgtEl>
                                        <p:attrNameLst>
                                          <p:attrName>style.visibility</p:attrName>
                                        </p:attrNameLst>
                                      </p:cBhvr>
                                      <p:to>
                                        <p:strVal val="visible"/>
                                      </p:to>
                                    </p:set>
                                    <p:animEffect transition="in" filter="box(in)">
                                      <p:cBhvr>
                                        <p:cTn id="17" dur="2000"/>
                                        <p:tgtEl>
                                          <p:spTgt spid="57346">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347">
                                            <p:txEl>
                                              <p:pRg st="0" end="0"/>
                                            </p:txEl>
                                          </p:spTgt>
                                        </p:tgtEl>
                                        <p:attrNameLst>
                                          <p:attrName>style.visibility</p:attrName>
                                        </p:attrNameLst>
                                      </p:cBhvr>
                                      <p:to>
                                        <p:strVal val="visible"/>
                                      </p:to>
                                    </p:set>
                                    <p:anim calcmode="lin" valueType="num">
                                      <p:cBhvr additive="base">
                                        <p:cTn id="22" dur="500" fill="hold"/>
                                        <p:tgtEl>
                                          <p:spTgt spid="57347">
                                            <p:txEl>
                                              <p:pRg st="0" end="0"/>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57347">
                                            <p:txEl>
                                              <p:pRg st="0" end="0"/>
                                            </p:txEl>
                                          </p:spTgt>
                                        </p:tgtEl>
                                        <p:attrNameLst>
                                          <p:attrName>ppt_y</p:attrName>
                                        </p:attrNameLst>
                                      </p:cBhvr>
                                      <p:tavLst>
                                        <p:tav tm="0">
                                          <p:val>
                                            <p:strVal val="1+#ppt_h/2"/>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57347">
                                            <p:txEl>
                                              <p:pRg st="1" end="1"/>
                                            </p:txEl>
                                          </p:spTgt>
                                        </p:tgtEl>
                                        <p:attrNameLst>
                                          <p:attrName>style.visibility</p:attrName>
                                        </p:attrNameLst>
                                      </p:cBhvr>
                                      <p:to>
                                        <p:strVal val="visible"/>
                                      </p:to>
                                    </p:set>
                                    <p:anim calcmode="lin" valueType="num">
                                      <p:cBhvr additive="base">
                                        <p:cTn id="26" dur="500" fill="hold"/>
                                        <p:tgtEl>
                                          <p:spTgt spid="57347">
                                            <p:txEl>
                                              <p:pRg st="1" end="1"/>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57347">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57347">
                                            <p:txEl>
                                              <p:pRg st="2" end="2"/>
                                            </p:txEl>
                                          </p:spTgt>
                                        </p:tgtEl>
                                        <p:attrNameLst>
                                          <p:attrName>style.visibility</p:attrName>
                                        </p:attrNameLst>
                                      </p:cBhvr>
                                      <p:to>
                                        <p:strVal val="visible"/>
                                      </p:to>
                                    </p:set>
                                    <p:animEffect transition="in" filter="barn(inVertical)">
                                      <p:cBhvr>
                                        <p:cTn id="32" dur="500"/>
                                        <p:tgtEl>
                                          <p:spTgt spid="57347">
                                            <p:txEl>
                                              <p:pRg st="2" end="2"/>
                                            </p:txEl>
                                          </p:spTgt>
                                        </p:tgtEl>
                                      </p:cBhvr>
                                    </p:animEffect>
                                  </p:childTnLst>
                                </p:cTn>
                              </p:par>
                              <p:par>
                                <p:cTn id="33" presetID="16" presetClass="entr" presetSubtype="21" fill="hold" nodeType="withEffect">
                                  <p:stCondLst>
                                    <p:cond delay="0"/>
                                  </p:stCondLst>
                                  <p:childTnLst>
                                    <p:set>
                                      <p:cBhvr>
                                        <p:cTn id="34" dur="1" fill="hold">
                                          <p:stCondLst>
                                            <p:cond delay="0"/>
                                          </p:stCondLst>
                                        </p:cTn>
                                        <p:tgtEl>
                                          <p:spTgt spid="57347">
                                            <p:txEl>
                                              <p:pRg st="3" end="3"/>
                                            </p:txEl>
                                          </p:spTgt>
                                        </p:tgtEl>
                                        <p:attrNameLst>
                                          <p:attrName>style.visibility</p:attrName>
                                        </p:attrNameLst>
                                      </p:cBhvr>
                                      <p:to>
                                        <p:strVal val="visible"/>
                                      </p:to>
                                    </p:set>
                                    <p:animEffect transition="in" filter="barn(inVertical)">
                                      <p:cBhvr>
                                        <p:cTn id="35" dur="500"/>
                                        <p:tgtEl>
                                          <p:spTgt spid="57347">
                                            <p:txEl>
                                              <p:pRg st="3" end="3"/>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1" presetClass="entr" presetSubtype="1" fill="hold" nodeType="clickEffect">
                                  <p:stCondLst>
                                    <p:cond delay="0"/>
                                  </p:stCondLst>
                                  <p:childTnLst>
                                    <p:set>
                                      <p:cBhvr>
                                        <p:cTn id="39" dur="1" fill="hold">
                                          <p:stCondLst>
                                            <p:cond delay="0"/>
                                          </p:stCondLst>
                                        </p:cTn>
                                        <p:tgtEl>
                                          <p:spTgt spid="57347">
                                            <p:txEl>
                                              <p:pRg st="4" end="4"/>
                                            </p:txEl>
                                          </p:spTgt>
                                        </p:tgtEl>
                                        <p:attrNameLst>
                                          <p:attrName>style.visibility</p:attrName>
                                        </p:attrNameLst>
                                      </p:cBhvr>
                                      <p:to>
                                        <p:strVal val="visible"/>
                                      </p:to>
                                    </p:set>
                                    <p:animEffect transition="in" filter="wheel(1)">
                                      <p:cBhvr>
                                        <p:cTn id="40" dur="2000"/>
                                        <p:tgtEl>
                                          <p:spTgt spid="57347">
                                            <p:txEl>
                                              <p:pRg st="4" end="4"/>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3" presetClass="entr" presetSubtype="10" fill="hold" nodeType="clickEffect">
                                  <p:stCondLst>
                                    <p:cond delay="0"/>
                                  </p:stCondLst>
                                  <p:childTnLst>
                                    <p:set>
                                      <p:cBhvr>
                                        <p:cTn id="44" dur="1" fill="hold">
                                          <p:stCondLst>
                                            <p:cond delay="0"/>
                                          </p:stCondLst>
                                        </p:cTn>
                                        <p:tgtEl>
                                          <p:spTgt spid="57347">
                                            <p:txEl>
                                              <p:pRg st="5" end="5"/>
                                            </p:txEl>
                                          </p:spTgt>
                                        </p:tgtEl>
                                        <p:attrNameLst>
                                          <p:attrName>style.visibility</p:attrName>
                                        </p:attrNameLst>
                                      </p:cBhvr>
                                      <p:to>
                                        <p:strVal val="visible"/>
                                      </p:to>
                                    </p:set>
                                    <p:animEffect transition="in" filter="blinds(horizontal)">
                                      <p:cBhvr>
                                        <p:cTn id="45" dur="500"/>
                                        <p:tgtEl>
                                          <p:spTgt spid="57347">
                                            <p:txEl>
                                              <p:pRg st="5" end="5"/>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nodeType="clickEffect">
                                  <p:stCondLst>
                                    <p:cond delay="0"/>
                                  </p:stCondLst>
                                  <p:childTnLst>
                                    <p:set>
                                      <p:cBhvr>
                                        <p:cTn id="49" dur="1" fill="hold">
                                          <p:stCondLst>
                                            <p:cond delay="0"/>
                                          </p:stCondLst>
                                        </p:cTn>
                                        <p:tgtEl>
                                          <p:spTgt spid="57347">
                                            <p:txEl>
                                              <p:pRg st="6" end="6"/>
                                            </p:txEl>
                                          </p:spTgt>
                                        </p:tgtEl>
                                        <p:attrNameLst>
                                          <p:attrName>style.visibility</p:attrName>
                                        </p:attrNameLst>
                                      </p:cBhvr>
                                      <p:to>
                                        <p:strVal val="visible"/>
                                      </p:to>
                                    </p:set>
                                    <p:animEffect transition="in" filter="box(in)">
                                      <p:cBhvr>
                                        <p:cTn id="50" dur="2000"/>
                                        <p:tgtEl>
                                          <p:spTgt spid="57347">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8370" name="矩形 58369"/>
          <p:cNvSpPr/>
          <p:nvPr/>
        </p:nvSpPr>
        <p:spPr>
          <a:xfrm>
            <a:off x="481013" y="577850"/>
            <a:ext cx="8107362" cy="5975350"/>
          </a:xfrm>
          <a:prstGeom prst="rect">
            <a:avLst/>
          </a:prstGeom>
          <a:noFill/>
          <a:ln w="9525">
            <a:noFill/>
          </a:ln>
        </p:spPr>
        <p:txBody>
          <a:bodyPr wrap="none"/>
          <a:p>
            <a:pPr defTabSz="906780">
              <a:lnSpc>
                <a:spcPct val="110000"/>
              </a:lnSpc>
              <a:spcBef>
                <a:spcPct val="10000"/>
              </a:spcBef>
            </a:pPr>
            <a:r>
              <a:rPr lang="en-US" altLang="zh-CN" sz="3200" b="1">
                <a:latin typeface="Times New Roman" panose="02020603050405020304" pitchFamily="18" charset="0"/>
                <a:ea typeface="黑体" panose="02010609060101010101" pitchFamily="2" charset="-122"/>
              </a:rPr>
              <a:t>4. </a:t>
            </a:r>
            <a:r>
              <a:rPr lang="en-US" altLang="zh-CN" sz="3200" b="1">
                <a:solidFill>
                  <a:srgbClr val="FF0000"/>
                </a:solidFill>
                <a:latin typeface="Times New Roman" panose="02020603050405020304" pitchFamily="18" charset="0"/>
                <a:ea typeface="黑体" panose="02010609060101010101" pitchFamily="2" charset="-122"/>
              </a:rPr>
              <a:t>As well as</a:t>
            </a:r>
            <a:r>
              <a:rPr lang="en-US" altLang="zh-CN" sz="3200" b="1">
                <a:latin typeface="Times New Roman" panose="02020603050405020304" pitchFamily="18" charset="0"/>
                <a:ea typeface="黑体" panose="02010609060101010101" pitchFamily="2" charset="-122"/>
              </a:rPr>
              <a:t> the usual activities, … </a:t>
            </a:r>
            <a:endParaRPr lang="en-US" altLang="zh-CN" sz="3200" b="1">
              <a:latin typeface="Times New Roman" panose="02020603050405020304" pitchFamily="18" charset="0"/>
              <a:ea typeface="黑体" panose="02010609060101010101" pitchFamily="2" charset="-122"/>
            </a:endParaRPr>
          </a:p>
          <a:p>
            <a:pPr defTabSz="906780">
              <a:lnSpc>
                <a:spcPct val="110000"/>
              </a:lnSpc>
              <a:spcBef>
                <a:spcPct val="10000"/>
              </a:spcBef>
              <a:buClr>
                <a:srgbClr val="0000FF"/>
              </a:buClr>
              <a:buFont typeface="Wingdings" panose="05000000000000000000" pitchFamily="2" charset="2"/>
              <a:buChar char="Ø"/>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as well as</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表示“也</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还</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除</a:t>
            </a:r>
            <a:r>
              <a:rPr lang="en-US" altLang="zh-CN" sz="3200" b="1" dirty="0">
                <a:latin typeface="Times New Roman" panose="02020603050405020304" pitchFamily="18" charset="0"/>
                <a:ea typeface="黑体" panose="02010609060101010101" pitchFamily="2" charset="-122"/>
              </a:rPr>
              <a:t>……</a:t>
            </a:r>
            <a:r>
              <a:rPr lang="zh-CN" altLang="en-US" sz="3200" b="1" dirty="0">
                <a:latin typeface="Times New Roman" panose="02020603050405020304" pitchFamily="18" charset="0"/>
                <a:ea typeface="黑体" panose="02010609060101010101" pitchFamily="2" charset="-122"/>
              </a:rPr>
              <a:t>以外还有</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lnSpc>
                <a:spcPct val="110000"/>
              </a:lnSpc>
              <a:spcBef>
                <a:spcPct val="10000"/>
              </a:spcBef>
              <a:buClr>
                <a:srgbClr val="0000FF"/>
              </a:buClr>
              <a:buFont typeface="Wingdings" panose="05000000000000000000" pitchFamily="2" charset="2"/>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而且”</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是并列连词</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用来连接并列成分。</a:t>
            </a:r>
            <a:endParaRPr lang="zh-CN" altLang="en-US" sz="3200" b="1" dirty="0">
              <a:latin typeface="Times New Roman" panose="02020603050405020304" pitchFamily="18" charset="0"/>
              <a:ea typeface="黑体" panose="02010609060101010101" pitchFamily="2" charset="-122"/>
            </a:endParaRPr>
          </a:p>
          <a:p>
            <a:pPr defTabSz="906780">
              <a:lnSpc>
                <a:spcPct val="110000"/>
              </a:lnSpc>
              <a:spcBef>
                <a:spcPct val="10000"/>
              </a:spcBef>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连接并列主语时</a:t>
            </a:r>
            <a:r>
              <a:rPr lang="en-US" altLang="zh-CN" sz="3200" b="1">
                <a:latin typeface="Times New Roman" panose="02020603050405020304" pitchFamily="18" charset="0"/>
                <a:ea typeface="黑体" panose="02010609060101010101" pitchFamily="2" charset="-122"/>
              </a:rPr>
              <a:t>, </a:t>
            </a:r>
            <a:r>
              <a:rPr lang="zh-CN" altLang="en-US" sz="3200" b="1" dirty="0">
                <a:solidFill>
                  <a:srgbClr val="0000FF"/>
                </a:solidFill>
                <a:latin typeface="Times New Roman" panose="02020603050405020304" pitchFamily="18" charset="0"/>
                <a:ea typeface="黑体" panose="02010609060101010101" pitchFamily="2" charset="-122"/>
              </a:rPr>
              <a:t>谓语动词与前一主语</a:t>
            </a:r>
            <a:endParaRPr lang="zh-CN" altLang="en-US" sz="3200" b="1" dirty="0">
              <a:solidFill>
                <a:srgbClr val="0000FF"/>
              </a:solidFill>
              <a:latin typeface="Times New Roman" panose="02020603050405020304" pitchFamily="18" charset="0"/>
              <a:ea typeface="黑体" panose="02010609060101010101" pitchFamily="2" charset="-122"/>
            </a:endParaRPr>
          </a:p>
          <a:p>
            <a:pPr defTabSz="906780">
              <a:lnSpc>
                <a:spcPct val="110000"/>
              </a:lnSpc>
              <a:spcBef>
                <a:spcPct val="10000"/>
              </a:spcBef>
              <a:buClr>
                <a:srgbClr val="0000FF"/>
              </a:buClr>
              <a:buFont typeface="Wingdings" panose="05000000000000000000" pitchFamily="2" charset="2"/>
            </a:pPr>
            <a:r>
              <a:rPr lang="zh-CN" altLang="en-US" sz="3200" b="1" dirty="0">
                <a:solidFill>
                  <a:srgbClr val="0000FF"/>
                </a:solidFill>
                <a:latin typeface="Times New Roman" panose="02020603050405020304" pitchFamily="18" charset="0"/>
                <a:ea typeface="黑体" panose="02010609060101010101" pitchFamily="2" charset="-122"/>
              </a:rPr>
              <a:t>     保持一致。</a:t>
            </a:r>
            <a:endParaRPr lang="zh-CN" altLang="en-US" sz="3200" b="1" dirty="0">
              <a:solidFill>
                <a:srgbClr val="0000FF"/>
              </a:solidFill>
              <a:latin typeface="Times New Roman" panose="02020603050405020304" pitchFamily="18" charset="0"/>
              <a:ea typeface="黑体" panose="02010609060101010101" pitchFamily="2" charset="-122"/>
            </a:endParaRPr>
          </a:p>
          <a:p>
            <a:pPr defTabSz="906780">
              <a:lnSpc>
                <a:spcPct val="110000"/>
              </a:lnSpc>
              <a:spcBef>
                <a:spcPct val="10000"/>
              </a:spcBef>
            </a:pP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 girl is lively </a:t>
            </a:r>
            <a:r>
              <a:rPr lang="en-US" altLang="zh-CN" sz="3200" b="1">
                <a:solidFill>
                  <a:srgbClr val="FF0000"/>
                </a:solidFill>
                <a:latin typeface="Times New Roman" panose="02020603050405020304" pitchFamily="18" charset="0"/>
                <a:ea typeface="黑体" panose="02010609060101010101" pitchFamily="2" charset="-122"/>
              </a:rPr>
              <a:t>as well as</a:t>
            </a:r>
            <a:r>
              <a:rPr lang="en-US" altLang="zh-CN" sz="3200" b="1">
                <a:latin typeface="Times New Roman" panose="02020603050405020304" pitchFamily="18" charset="0"/>
                <a:ea typeface="黑体" panose="02010609060101010101" pitchFamily="2" charset="-122"/>
              </a:rPr>
              <a:t> healthy.</a:t>
            </a:r>
            <a:endParaRPr lang="en-US" altLang="zh-CN" sz="3200" b="1">
              <a:latin typeface="Times New Roman" panose="02020603050405020304" pitchFamily="18" charset="0"/>
              <a:ea typeface="黑体" panose="02010609060101010101" pitchFamily="2" charset="-122"/>
            </a:endParaRPr>
          </a:p>
          <a:p>
            <a:pPr defTabSz="906780">
              <a:lnSpc>
                <a:spcPct val="110000"/>
              </a:lnSpc>
              <a:spcBef>
                <a:spcPct val="10000"/>
              </a:spcBef>
            </a:pPr>
            <a:r>
              <a:rPr lang="en-US" altLang="zh-CN" sz="3200" b="1">
                <a:latin typeface="Times New Roman" panose="02020603050405020304" pitchFamily="18" charset="0"/>
                <a:ea typeface="黑体" panose="02010609060101010101" pitchFamily="2" charset="-122"/>
              </a:rPr>
              <a:t>    We all want to visit Beijing </a:t>
            </a:r>
            <a:r>
              <a:rPr lang="en-US" altLang="zh-CN" sz="3200" b="1">
                <a:solidFill>
                  <a:srgbClr val="FF0000"/>
                </a:solidFill>
                <a:latin typeface="Times New Roman" panose="02020603050405020304" pitchFamily="18" charset="0"/>
                <a:ea typeface="黑体" panose="02010609060101010101" pitchFamily="2" charset="-122"/>
              </a:rPr>
              <a:t>as well as </a:t>
            </a:r>
            <a:endParaRPr lang="en-US" altLang="zh-CN" sz="3200" b="1">
              <a:solidFill>
                <a:srgbClr val="FF0000"/>
              </a:solidFill>
              <a:latin typeface="Times New Roman" panose="02020603050405020304" pitchFamily="18" charset="0"/>
              <a:ea typeface="黑体" panose="02010609060101010101" pitchFamily="2" charset="-122"/>
            </a:endParaRPr>
          </a:p>
          <a:p>
            <a:pPr defTabSz="906780">
              <a:lnSpc>
                <a:spcPct val="110000"/>
              </a:lnSpc>
              <a:spcBef>
                <a:spcPct val="10000"/>
              </a:spcBef>
            </a:pPr>
            <a:r>
              <a:rPr lang="en-US" altLang="zh-CN" sz="3200" b="1">
                <a:latin typeface="Times New Roman" panose="02020603050405020304" pitchFamily="18" charset="0"/>
                <a:ea typeface="黑体" panose="02010609060101010101" pitchFamily="2" charset="-122"/>
              </a:rPr>
              <a:t>    Shanghai. </a:t>
            </a:r>
            <a:endParaRPr lang="en-US" altLang="zh-CN" sz="3200" b="1">
              <a:latin typeface="Times New Roman" panose="02020603050405020304" pitchFamily="18" charset="0"/>
              <a:ea typeface="黑体" panose="02010609060101010101" pitchFamily="2" charset="-122"/>
            </a:endParaRPr>
          </a:p>
          <a:p>
            <a:pPr defTabSz="906780">
              <a:lnSpc>
                <a:spcPct val="110000"/>
              </a:lnSpc>
              <a:spcBef>
                <a:spcPct val="10000"/>
              </a:spcBef>
            </a:pPr>
            <a:r>
              <a:rPr lang="en-US" altLang="zh-CN" sz="3200" b="1">
                <a:latin typeface="Times New Roman" panose="02020603050405020304" pitchFamily="18" charset="0"/>
                <a:ea typeface="黑体" panose="02010609060101010101" pitchFamily="2" charset="-122"/>
              </a:rPr>
              <a:t>    </a:t>
            </a:r>
            <a:r>
              <a:rPr lang="en-US" altLang="zh-CN" sz="3200" b="1">
                <a:solidFill>
                  <a:srgbClr val="0000FF"/>
                </a:solidFill>
                <a:latin typeface="Times New Roman" panose="02020603050405020304" pitchFamily="18" charset="0"/>
                <a:ea typeface="黑体" panose="02010609060101010101" pitchFamily="2" charset="-122"/>
              </a:rPr>
              <a:t>He</a:t>
            </a:r>
            <a:r>
              <a:rPr lang="en-US" altLang="zh-CN" sz="3200" b="1">
                <a:solidFill>
                  <a:srgbClr val="FF0000"/>
                </a:solidFill>
                <a:latin typeface="Times New Roman" panose="02020603050405020304" pitchFamily="18" charset="0"/>
                <a:ea typeface="黑体" panose="02010609060101010101" pitchFamily="2" charset="-122"/>
              </a:rPr>
              <a:t> as well as</a:t>
            </a:r>
            <a:r>
              <a:rPr lang="en-US" altLang="zh-CN" sz="3200" b="1">
                <a:latin typeface="Times New Roman" panose="02020603050405020304" pitchFamily="18" charset="0"/>
                <a:ea typeface="黑体" panose="02010609060101010101" pitchFamily="2" charset="-122"/>
              </a:rPr>
              <a:t> his friends </a:t>
            </a:r>
            <a:r>
              <a:rPr lang="en-US" altLang="zh-CN" sz="3200" b="1">
                <a:solidFill>
                  <a:srgbClr val="0000FF"/>
                </a:solidFill>
                <a:latin typeface="Times New Roman" panose="02020603050405020304" pitchFamily="18" charset="0"/>
                <a:ea typeface="黑体" panose="02010609060101010101" pitchFamily="2" charset="-122"/>
              </a:rPr>
              <a:t>like</a:t>
            </a:r>
            <a:r>
              <a:rPr lang="en-US" altLang="zh-CN" sz="3200" b="1">
                <a:solidFill>
                  <a:srgbClr val="FF0000"/>
                </a:solidFill>
                <a:latin typeface="Times New Roman" panose="02020603050405020304" pitchFamily="18" charset="0"/>
                <a:ea typeface="黑体" panose="02010609060101010101" pitchFamily="2" charset="-122"/>
              </a:rPr>
              <a:t>s</a:t>
            </a:r>
            <a:r>
              <a:rPr lang="en-US" altLang="zh-CN" sz="3200" b="1">
                <a:latin typeface="Times New Roman" panose="02020603050405020304" pitchFamily="18" charset="0"/>
                <a:ea typeface="黑体" panose="02010609060101010101" pitchFamily="2" charset="-122"/>
              </a:rPr>
              <a:t> playing </a:t>
            </a:r>
            <a:endParaRPr lang="en-US" altLang="zh-CN" sz="3200" b="1">
              <a:latin typeface="Times New Roman" panose="02020603050405020304" pitchFamily="18" charset="0"/>
              <a:ea typeface="黑体" panose="02010609060101010101" pitchFamily="2" charset="-122"/>
            </a:endParaRPr>
          </a:p>
          <a:p>
            <a:pPr defTabSz="906780">
              <a:lnSpc>
                <a:spcPct val="110000"/>
              </a:lnSpc>
              <a:spcBef>
                <a:spcPct val="10000"/>
              </a:spcBef>
            </a:pPr>
            <a:r>
              <a:rPr lang="en-US" altLang="zh-CN" sz="3200" b="1">
                <a:latin typeface="Times New Roman" panose="02020603050405020304" pitchFamily="18" charset="0"/>
                <a:ea typeface="黑体" panose="02010609060101010101" pitchFamily="2" charset="-122"/>
              </a:rPr>
              <a:t>    football.</a:t>
            </a:r>
            <a:endParaRPr lang="en-US" altLang="zh-CN" sz="3200" b="1">
              <a:solidFill>
                <a:srgbClr val="0000FF"/>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370">
                                            <p:txEl>
                                              <p:pRg st="0" end="0"/>
                                            </p:txEl>
                                          </p:spTgt>
                                        </p:tgtEl>
                                        <p:attrNameLst>
                                          <p:attrName>style.visibility</p:attrName>
                                        </p:attrNameLst>
                                      </p:cBhvr>
                                      <p:to>
                                        <p:strVal val="visible"/>
                                      </p:to>
                                    </p:set>
                                    <p:anim calcmode="lin" valueType="num">
                                      <p:cBhvr additive="base">
                                        <p:cTn id="7" dur="500" fill="hold"/>
                                        <p:tgtEl>
                                          <p:spTgt spid="58370">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837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58370">
                                            <p:txEl>
                                              <p:pRg st="1" end="1"/>
                                            </p:txEl>
                                          </p:spTgt>
                                        </p:tgtEl>
                                        <p:attrNameLst>
                                          <p:attrName>style.visibility</p:attrName>
                                        </p:attrNameLst>
                                      </p:cBhvr>
                                      <p:to>
                                        <p:strVal val="visible"/>
                                      </p:to>
                                    </p:set>
                                    <p:animEffect transition="in" filter="barn(inVertical)">
                                      <p:cBhvr>
                                        <p:cTn id="13" dur="500"/>
                                        <p:tgtEl>
                                          <p:spTgt spid="58370">
                                            <p:txEl>
                                              <p:pRg st="1" end="1"/>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8370">
                                            <p:txEl>
                                              <p:pRg st="2" end="2"/>
                                            </p:txEl>
                                          </p:spTgt>
                                        </p:tgtEl>
                                        <p:attrNameLst>
                                          <p:attrName>style.visibility</p:attrName>
                                        </p:attrNameLst>
                                      </p:cBhvr>
                                      <p:to>
                                        <p:strVal val="visible"/>
                                      </p:to>
                                    </p:set>
                                    <p:animEffect transition="in" filter="barn(inVertical)">
                                      <p:cBhvr>
                                        <p:cTn id="16" dur="500"/>
                                        <p:tgtEl>
                                          <p:spTgt spid="58370">
                                            <p:txEl>
                                              <p:pRg st="2" end="2"/>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8370">
                                            <p:txEl>
                                              <p:pRg st="3" end="3"/>
                                            </p:txEl>
                                          </p:spTgt>
                                        </p:tgtEl>
                                        <p:attrNameLst>
                                          <p:attrName>style.visibility</p:attrName>
                                        </p:attrNameLst>
                                      </p:cBhvr>
                                      <p:to>
                                        <p:strVal val="visible"/>
                                      </p:to>
                                    </p:set>
                                    <p:animEffect transition="in" filter="barn(inVertical)">
                                      <p:cBhvr>
                                        <p:cTn id="19" dur="500"/>
                                        <p:tgtEl>
                                          <p:spTgt spid="58370">
                                            <p:txEl>
                                              <p:pRg st="3" end="3"/>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8370">
                                            <p:txEl>
                                              <p:pRg st="4" end="4"/>
                                            </p:txEl>
                                          </p:spTgt>
                                        </p:tgtEl>
                                        <p:attrNameLst>
                                          <p:attrName>style.visibility</p:attrName>
                                        </p:attrNameLst>
                                      </p:cBhvr>
                                      <p:to>
                                        <p:strVal val="visible"/>
                                      </p:to>
                                    </p:set>
                                    <p:animEffect transition="in" filter="barn(inVertical)">
                                      <p:cBhvr>
                                        <p:cTn id="22" dur="500"/>
                                        <p:tgtEl>
                                          <p:spTgt spid="58370">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1" fill="hold" nodeType="clickEffect">
                                  <p:stCondLst>
                                    <p:cond delay="0"/>
                                  </p:stCondLst>
                                  <p:childTnLst>
                                    <p:set>
                                      <p:cBhvr>
                                        <p:cTn id="26" dur="1" fill="hold">
                                          <p:stCondLst>
                                            <p:cond delay="0"/>
                                          </p:stCondLst>
                                        </p:cTn>
                                        <p:tgtEl>
                                          <p:spTgt spid="58370">
                                            <p:txEl>
                                              <p:pRg st="5" end="5"/>
                                            </p:txEl>
                                          </p:spTgt>
                                        </p:tgtEl>
                                        <p:attrNameLst>
                                          <p:attrName>style.visibility</p:attrName>
                                        </p:attrNameLst>
                                      </p:cBhvr>
                                      <p:to>
                                        <p:strVal val="visible"/>
                                      </p:to>
                                    </p:set>
                                    <p:animEffect transition="in" filter="wheel(1)">
                                      <p:cBhvr>
                                        <p:cTn id="27" dur="2000"/>
                                        <p:tgtEl>
                                          <p:spTgt spid="58370">
                                            <p:txEl>
                                              <p:pRg st="5" end="5"/>
                                            </p:txEl>
                                          </p:spTgt>
                                        </p:tgtEl>
                                      </p:cBhvr>
                                    </p:animEffect>
                                  </p:childTnLst>
                                </p:cTn>
                              </p:par>
                              <p:par>
                                <p:cTn id="28" presetID="21" presetClass="entr" presetSubtype="1" fill="hold" nodeType="withEffect">
                                  <p:stCondLst>
                                    <p:cond delay="0"/>
                                  </p:stCondLst>
                                  <p:childTnLst>
                                    <p:set>
                                      <p:cBhvr>
                                        <p:cTn id="29" dur="1" fill="hold">
                                          <p:stCondLst>
                                            <p:cond delay="0"/>
                                          </p:stCondLst>
                                        </p:cTn>
                                        <p:tgtEl>
                                          <p:spTgt spid="58370">
                                            <p:txEl>
                                              <p:pRg st="6" end="6"/>
                                            </p:txEl>
                                          </p:spTgt>
                                        </p:tgtEl>
                                        <p:attrNameLst>
                                          <p:attrName>style.visibility</p:attrName>
                                        </p:attrNameLst>
                                      </p:cBhvr>
                                      <p:to>
                                        <p:strVal val="visible"/>
                                      </p:to>
                                    </p:set>
                                    <p:animEffect transition="in" filter="wheel(1)">
                                      <p:cBhvr>
                                        <p:cTn id="30" dur="2000"/>
                                        <p:tgtEl>
                                          <p:spTgt spid="58370">
                                            <p:txEl>
                                              <p:pRg st="6" end="6"/>
                                            </p:txEl>
                                          </p:spTgt>
                                        </p:tgtEl>
                                      </p:cBhvr>
                                    </p:animEffect>
                                  </p:childTnLst>
                                </p:cTn>
                              </p:par>
                              <p:par>
                                <p:cTn id="31" presetID="21" presetClass="entr" presetSubtype="1" fill="hold" nodeType="withEffect">
                                  <p:stCondLst>
                                    <p:cond delay="0"/>
                                  </p:stCondLst>
                                  <p:childTnLst>
                                    <p:set>
                                      <p:cBhvr>
                                        <p:cTn id="32" dur="1" fill="hold">
                                          <p:stCondLst>
                                            <p:cond delay="0"/>
                                          </p:stCondLst>
                                        </p:cTn>
                                        <p:tgtEl>
                                          <p:spTgt spid="58370">
                                            <p:txEl>
                                              <p:pRg st="7" end="7"/>
                                            </p:txEl>
                                          </p:spTgt>
                                        </p:tgtEl>
                                        <p:attrNameLst>
                                          <p:attrName>style.visibility</p:attrName>
                                        </p:attrNameLst>
                                      </p:cBhvr>
                                      <p:to>
                                        <p:strVal val="visible"/>
                                      </p:to>
                                    </p:set>
                                    <p:animEffect transition="in" filter="wheel(1)">
                                      <p:cBhvr>
                                        <p:cTn id="33" dur="2000"/>
                                        <p:tgtEl>
                                          <p:spTgt spid="58370">
                                            <p:txEl>
                                              <p:pRg st="7" end="7"/>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58370">
                                            <p:txEl>
                                              <p:pRg st="8" end="8"/>
                                            </p:txEl>
                                          </p:spTgt>
                                        </p:tgtEl>
                                        <p:attrNameLst>
                                          <p:attrName>style.visibility</p:attrName>
                                        </p:attrNameLst>
                                      </p:cBhvr>
                                      <p:to>
                                        <p:strVal val="visible"/>
                                      </p:to>
                                    </p:set>
                                    <p:animEffect transition="in" filter="blinds(horizontal)">
                                      <p:cBhvr>
                                        <p:cTn id="38" dur="500"/>
                                        <p:tgtEl>
                                          <p:spTgt spid="58370">
                                            <p:txEl>
                                              <p:pRg st="8" end="8"/>
                                            </p:txEl>
                                          </p:spTgt>
                                        </p:tgtEl>
                                      </p:cBhvr>
                                    </p:animEffect>
                                  </p:childTnLst>
                                </p:cTn>
                              </p:par>
                              <p:par>
                                <p:cTn id="39" presetID="3" presetClass="entr" presetSubtype="10" fill="hold" nodeType="withEffect">
                                  <p:stCondLst>
                                    <p:cond delay="0"/>
                                  </p:stCondLst>
                                  <p:childTnLst>
                                    <p:set>
                                      <p:cBhvr>
                                        <p:cTn id="40" dur="1" fill="hold">
                                          <p:stCondLst>
                                            <p:cond delay="0"/>
                                          </p:stCondLst>
                                        </p:cTn>
                                        <p:tgtEl>
                                          <p:spTgt spid="58370">
                                            <p:txEl>
                                              <p:pRg st="9" end="9"/>
                                            </p:txEl>
                                          </p:spTgt>
                                        </p:tgtEl>
                                        <p:attrNameLst>
                                          <p:attrName>style.visibility</p:attrName>
                                        </p:attrNameLst>
                                      </p:cBhvr>
                                      <p:to>
                                        <p:strVal val="visible"/>
                                      </p:to>
                                    </p:set>
                                    <p:animEffect transition="in" filter="blinds(horizontal)">
                                      <p:cBhvr>
                                        <p:cTn id="41" dur="500"/>
                                        <p:tgtEl>
                                          <p:spTgt spid="58370">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59394" name="矩形 59393"/>
          <p:cNvSpPr/>
          <p:nvPr/>
        </p:nvSpPr>
        <p:spPr>
          <a:xfrm>
            <a:off x="481013" y="715963"/>
            <a:ext cx="8107362" cy="5456237"/>
          </a:xfrm>
          <a:prstGeom prst="rect">
            <a:avLst/>
          </a:prstGeom>
          <a:noFill/>
          <a:ln w="9525">
            <a:noFill/>
          </a:ln>
        </p:spPr>
        <p:txBody>
          <a:bodyPr wrap="none"/>
          <a:p>
            <a:pPr defTabSz="906780">
              <a:lnSpc>
                <a:spcPct val="110000"/>
              </a:lnSpc>
              <a:buClr>
                <a:srgbClr val="0000FF"/>
              </a:buClr>
              <a:buFont typeface="Wingdings" panose="05000000000000000000" pitchFamily="2" charset="2"/>
              <a:buChar char="Ø"/>
            </a:pPr>
            <a:r>
              <a:rPr lang="en-US" altLang="zh-CN" sz="3200" b="1" dirty="0">
                <a:solidFill>
                  <a:srgbClr val="0000CC"/>
                </a:solidFill>
                <a:latin typeface="Times New Roman" panose="02020603050405020304" pitchFamily="18" charset="0"/>
                <a:ea typeface="黑体" panose="02010609060101010101" pitchFamily="2" charset="-122"/>
              </a:rPr>
              <a:t> as well as </a:t>
            </a:r>
            <a:r>
              <a:rPr lang="zh-CN" altLang="en-US" sz="3200" b="1" dirty="0">
                <a:solidFill>
                  <a:srgbClr val="0000CC"/>
                </a:solidFill>
                <a:latin typeface="Times New Roman" panose="02020603050405020304" pitchFamily="18" charset="0"/>
                <a:ea typeface="黑体" panose="02010609060101010101" pitchFamily="2" charset="-122"/>
              </a:rPr>
              <a:t>与 </a:t>
            </a:r>
            <a:r>
              <a:rPr lang="en-US" altLang="zh-CN" sz="3200" b="1" dirty="0">
                <a:solidFill>
                  <a:srgbClr val="0000CC"/>
                </a:solidFill>
                <a:latin typeface="Times New Roman" panose="02020603050405020304" pitchFamily="18" charset="0"/>
                <a:ea typeface="黑体" panose="02010609060101010101" pitchFamily="2" charset="-122"/>
              </a:rPr>
              <a:t>not only …, but also…</a:t>
            </a:r>
            <a:r>
              <a:rPr lang="zh-CN" altLang="en-US" sz="3200" b="1" dirty="0">
                <a:solidFill>
                  <a:srgbClr val="0000CC"/>
                </a:solidFill>
                <a:latin typeface="Times New Roman" panose="02020603050405020304" pitchFamily="18" charset="0"/>
                <a:ea typeface="黑体" panose="02010609060101010101" pitchFamily="2" charset="-122"/>
              </a:rPr>
              <a:t>的区别</a:t>
            </a:r>
            <a:endParaRPr lang="zh-CN" altLang="en-US" sz="3200" b="1" dirty="0">
              <a:solidFill>
                <a:srgbClr val="0000CC"/>
              </a:solidFill>
              <a:latin typeface="Times New Roman" panose="02020603050405020304" pitchFamily="18" charset="0"/>
              <a:ea typeface="黑体" panose="02010609060101010101" pitchFamily="2" charset="-122"/>
            </a:endParaRPr>
          </a:p>
          <a:p>
            <a:pPr defTabSz="906780">
              <a:lnSpc>
                <a:spcPct val="110000"/>
              </a:lnSpc>
            </a:pP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A as well as B  </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   </a:t>
            </a:r>
            <a:r>
              <a:rPr lang="zh-CN" altLang="en-US" sz="3200" b="1" dirty="0">
                <a:solidFill>
                  <a:srgbClr val="FF0000"/>
                </a:solidFill>
                <a:latin typeface="Times New Roman" panose="02020603050405020304" pitchFamily="18" charset="0"/>
                <a:ea typeface="黑体" panose="02010609060101010101" pitchFamily="2" charset="-122"/>
              </a:rPr>
              <a:t>强调</a:t>
            </a:r>
            <a:r>
              <a:rPr lang="en-US" altLang="zh-CN" sz="3200" b="1" dirty="0">
                <a:solidFill>
                  <a:srgbClr val="FF0000"/>
                </a:solidFill>
                <a:latin typeface="Times New Roman" panose="02020603050405020304" pitchFamily="18" charset="0"/>
                <a:ea typeface="黑体" panose="02010609060101010101" pitchFamily="2" charset="-122"/>
              </a:rPr>
              <a:t>A, “</a:t>
            </a:r>
            <a:r>
              <a:rPr lang="zh-CN" altLang="en-US" sz="3200" b="1" dirty="0">
                <a:solidFill>
                  <a:srgbClr val="FF0000"/>
                </a:solidFill>
                <a:latin typeface="Times New Roman" panose="02020603050405020304" pitchFamily="18" charset="0"/>
                <a:ea typeface="黑体" panose="02010609060101010101" pitchFamily="2" charset="-122"/>
              </a:rPr>
              <a:t>不但</a:t>
            </a:r>
            <a:r>
              <a:rPr lang="en-US" altLang="zh-CN" sz="3200" b="1" dirty="0">
                <a:solidFill>
                  <a:srgbClr val="FF0000"/>
                </a:solidFill>
                <a:latin typeface="Times New Roman" panose="02020603050405020304" pitchFamily="18" charset="0"/>
                <a:ea typeface="黑体" panose="02010609060101010101" pitchFamily="2" charset="-122"/>
              </a:rPr>
              <a:t>B, </a:t>
            </a:r>
            <a:r>
              <a:rPr lang="zh-CN" altLang="en-US" sz="3200" b="1" dirty="0">
                <a:solidFill>
                  <a:srgbClr val="FF0000"/>
                </a:solidFill>
                <a:latin typeface="Times New Roman" panose="02020603050405020304" pitchFamily="18" charset="0"/>
                <a:ea typeface="黑体" panose="02010609060101010101" pitchFamily="2" charset="-122"/>
              </a:rPr>
              <a:t>而且</a:t>
            </a:r>
            <a:r>
              <a:rPr lang="en-US" altLang="zh-CN" sz="3200" b="1">
                <a:solidFill>
                  <a:srgbClr val="FF0000"/>
                </a:solidFill>
                <a:latin typeface="Times New Roman" panose="02020603050405020304" pitchFamily="18" charset="0"/>
                <a:ea typeface="黑体" panose="02010609060101010101" pitchFamily="2" charset="-122"/>
              </a:rPr>
              <a:t>A”</a:t>
            </a:r>
            <a:endParaRPr lang="en-US" altLang="zh-CN" sz="3200" b="1">
              <a:solidFill>
                <a:srgbClr val="FF0000"/>
              </a:solidFill>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   not only A but also B </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   </a:t>
            </a:r>
            <a:r>
              <a:rPr lang="zh-CN" altLang="en-US" sz="3200" b="1" dirty="0">
                <a:solidFill>
                  <a:srgbClr val="FF0000"/>
                </a:solidFill>
                <a:latin typeface="Times New Roman" panose="02020603050405020304" pitchFamily="18" charset="0"/>
                <a:ea typeface="黑体" panose="02010609060101010101" pitchFamily="2" charset="-122"/>
              </a:rPr>
              <a:t>强调</a:t>
            </a:r>
            <a:r>
              <a:rPr lang="en-US" altLang="zh-CN" sz="3200" b="1" dirty="0">
                <a:solidFill>
                  <a:srgbClr val="FF0000"/>
                </a:solidFill>
                <a:latin typeface="Times New Roman" panose="02020603050405020304" pitchFamily="18" charset="0"/>
                <a:ea typeface="黑体" panose="02010609060101010101" pitchFamily="2" charset="-122"/>
              </a:rPr>
              <a:t>B, “</a:t>
            </a:r>
            <a:r>
              <a:rPr lang="zh-CN" altLang="en-US" sz="3200" b="1" dirty="0">
                <a:solidFill>
                  <a:srgbClr val="FF0000"/>
                </a:solidFill>
                <a:latin typeface="Times New Roman" panose="02020603050405020304" pitchFamily="18" charset="0"/>
                <a:ea typeface="黑体" panose="02010609060101010101" pitchFamily="2" charset="-122"/>
              </a:rPr>
              <a:t>不但</a:t>
            </a:r>
            <a:r>
              <a:rPr lang="en-US" altLang="zh-CN" sz="3200" b="1" dirty="0">
                <a:solidFill>
                  <a:srgbClr val="FF0000"/>
                </a:solidFill>
                <a:latin typeface="Times New Roman" panose="02020603050405020304" pitchFamily="18" charset="0"/>
                <a:ea typeface="黑体" panose="02010609060101010101" pitchFamily="2" charset="-122"/>
              </a:rPr>
              <a:t>A, </a:t>
            </a:r>
            <a:r>
              <a:rPr lang="zh-CN" altLang="en-US" sz="3200" b="1" dirty="0">
                <a:solidFill>
                  <a:srgbClr val="FF0000"/>
                </a:solidFill>
                <a:latin typeface="Times New Roman" panose="02020603050405020304" pitchFamily="18" charset="0"/>
                <a:ea typeface="黑体" panose="02010609060101010101" pitchFamily="2" charset="-122"/>
              </a:rPr>
              <a:t>而且</a:t>
            </a:r>
            <a:r>
              <a:rPr lang="en-US" altLang="zh-CN" sz="3200" b="1">
                <a:solidFill>
                  <a:srgbClr val="FF0000"/>
                </a:solidFill>
                <a:latin typeface="Times New Roman" panose="02020603050405020304" pitchFamily="18" charset="0"/>
                <a:ea typeface="黑体" panose="02010609060101010101" pitchFamily="2" charset="-122"/>
              </a:rPr>
              <a:t>B”</a:t>
            </a:r>
            <a:endParaRPr lang="en-US" altLang="zh-CN" sz="3200" b="1">
              <a:solidFill>
                <a:srgbClr val="FF0000"/>
              </a:solidFill>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e.g. </a:t>
            </a:r>
            <a:r>
              <a:rPr lang="en-US" altLang="zh-CN" sz="3200" b="1">
                <a:solidFill>
                  <a:srgbClr val="0000FF"/>
                </a:solidFill>
                <a:latin typeface="Times New Roman" panose="02020603050405020304" pitchFamily="18" charset="0"/>
                <a:ea typeface="黑体" panose="02010609060101010101" pitchFamily="2" charset="-122"/>
              </a:rPr>
              <a:t> </a:t>
            </a:r>
            <a:endParaRPr lang="en-US" altLang="zh-CN" sz="3200" b="1">
              <a:solidFill>
                <a:srgbClr val="0000FF"/>
              </a:solidFill>
              <a:latin typeface="Times New Roman" panose="02020603050405020304" pitchFamily="18" charset="0"/>
              <a:ea typeface="黑体" panose="02010609060101010101" pitchFamily="2" charset="-122"/>
            </a:endParaRPr>
          </a:p>
          <a:p>
            <a:pPr defTabSz="906780">
              <a:lnSpc>
                <a:spcPct val="110000"/>
              </a:lnSpc>
            </a:pPr>
            <a:r>
              <a:rPr lang="en-US" altLang="zh-CN" sz="3200" b="1" u="sng">
                <a:solidFill>
                  <a:srgbClr val="0000FF"/>
                </a:solidFill>
                <a:latin typeface="Times New Roman" panose="02020603050405020304" pitchFamily="18" charset="0"/>
                <a:ea typeface="黑体" panose="02010609060101010101" pitchFamily="2" charset="-122"/>
              </a:rPr>
              <a:t>The teacher</a:t>
            </a:r>
            <a:r>
              <a:rPr lang="en-US" altLang="zh-CN" sz="3200" b="1" u="sng">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as well as</a:t>
            </a:r>
            <a:r>
              <a:rPr lang="en-US" altLang="zh-CN" sz="3200" b="1">
                <a:latin typeface="Times New Roman" panose="02020603050405020304" pitchFamily="18" charset="0"/>
                <a:ea typeface="黑体" panose="02010609060101010101" pitchFamily="2" charset="-122"/>
              </a:rPr>
              <a:t> the students </a:t>
            </a:r>
            <a:r>
              <a:rPr lang="en-US" altLang="zh-CN" sz="3200" b="1" u="sng">
                <a:solidFill>
                  <a:srgbClr val="0000FF"/>
                </a:solidFill>
                <a:latin typeface="Times New Roman" panose="02020603050405020304" pitchFamily="18" charset="0"/>
                <a:ea typeface="黑体" panose="02010609060101010101" pitchFamily="2" charset="-122"/>
              </a:rPr>
              <a:t>is</a:t>
            </a:r>
            <a:r>
              <a:rPr lang="en-US" altLang="zh-CN" sz="3200" b="1">
                <a:solidFill>
                  <a:srgbClr val="FF3300"/>
                </a:solidFill>
                <a:latin typeface="Times New Roman" panose="02020603050405020304" pitchFamily="18" charset="0"/>
                <a:ea typeface="黑体" panose="02010609060101010101" pitchFamily="2" charset="-122"/>
              </a:rPr>
              <a:t> </a:t>
            </a:r>
            <a:endParaRPr lang="en-US" altLang="zh-CN" sz="3200" b="1">
              <a:solidFill>
                <a:srgbClr val="FF3300"/>
              </a:solidFill>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coming to see you.</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a:solidFill>
                  <a:srgbClr val="FF0000"/>
                </a:solidFill>
                <a:latin typeface="Times New Roman" panose="02020603050405020304" pitchFamily="18" charset="0"/>
                <a:ea typeface="黑体" panose="02010609060101010101" pitchFamily="2" charset="-122"/>
              </a:rPr>
              <a:t>Not only</a:t>
            </a:r>
            <a:r>
              <a:rPr lang="en-US" altLang="zh-CN" sz="3200" b="1">
                <a:latin typeface="Times New Roman" panose="02020603050405020304" pitchFamily="18" charset="0"/>
                <a:ea typeface="黑体" panose="02010609060101010101" pitchFamily="2" charset="-122"/>
              </a:rPr>
              <a:t> the teacher </a:t>
            </a:r>
            <a:r>
              <a:rPr lang="en-US" altLang="zh-CN" sz="3200" b="1">
                <a:solidFill>
                  <a:srgbClr val="FF0000"/>
                </a:solidFill>
                <a:latin typeface="Times New Roman" panose="02020603050405020304" pitchFamily="18" charset="0"/>
                <a:ea typeface="黑体" panose="02010609060101010101" pitchFamily="2" charset="-122"/>
              </a:rPr>
              <a:t>but also</a:t>
            </a:r>
            <a:r>
              <a:rPr lang="en-US" altLang="zh-CN" sz="3200" b="1">
                <a:latin typeface="Times New Roman" panose="02020603050405020304" pitchFamily="18" charset="0"/>
                <a:ea typeface="黑体" panose="02010609060101010101" pitchFamily="2" charset="-122"/>
              </a:rPr>
              <a:t> </a:t>
            </a:r>
            <a:r>
              <a:rPr lang="en-US" altLang="zh-CN" sz="3200" b="1" u="sng">
                <a:solidFill>
                  <a:srgbClr val="0000FF"/>
                </a:solidFill>
                <a:latin typeface="Times New Roman" panose="02020603050405020304" pitchFamily="18" charset="0"/>
                <a:ea typeface="黑体" panose="02010609060101010101" pitchFamily="2" charset="-122"/>
              </a:rPr>
              <a:t>the students</a:t>
            </a:r>
            <a:r>
              <a:rPr lang="en-US" altLang="zh-CN" sz="3200" b="1" u="sng">
                <a:latin typeface="Times New Roman" panose="02020603050405020304" pitchFamily="18" charset="0"/>
                <a:ea typeface="黑体" panose="02010609060101010101" pitchFamily="2" charset="-122"/>
              </a:rPr>
              <a:t> </a:t>
            </a:r>
            <a:endParaRPr lang="en-US" altLang="zh-CN" sz="3200" b="1" u="sng">
              <a:latin typeface="Times New Roman" panose="02020603050405020304" pitchFamily="18" charset="0"/>
              <a:ea typeface="黑体" panose="02010609060101010101" pitchFamily="2" charset="-122"/>
            </a:endParaRPr>
          </a:p>
          <a:p>
            <a:pPr defTabSz="906780">
              <a:lnSpc>
                <a:spcPct val="110000"/>
              </a:lnSpc>
            </a:pPr>
            <a:r>
              <a:rPr lang="en-US" altLang="zh-CN" sz="3200" b="1" u="sng">
                <a:solidFill>
                  <a:srgbClr val="0000FF"/>
                </a:solidFill>
                <a:latin typeface="Times New Roman" panose="02020603050405020304" pitchFamily="18" charset="0"/>
                <a:ea typeface="黑体" panose="02010609060101010101" pitchFamily="2" charset="-122"/>
              </a:rPr>
              <a:t>are </a:t>
            </a:r>
            <a:r>
              <a:rPr lang="en-US" altLang="zh-CN" sz="3200" b="1">
                <a:latin typeface="Times New Roman" panose="02020603050405020304" pitchFamily="18" charset="0"/>
                <a:ea typeface="黑体" panose="02010609060101010101" pitchFamily="2" charset="-122"/>
              </a:rPr>
              <a:t>coming to see you.</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59394">
                                            <p:txEl>
                                              <p:pRg st="0" end="0"/>
                                            </p:txEl>
                                          </p:spTgt>
                                        </p:tgtEl>
                                        <p:attrNameLst>
                                          <p:attrName>style.visibility</p:attrName>
                                        </p:attrNameLst>
                                      </p:cBhvr>
                                      <p:to>
                                        <p:strVal val="visible"/>
                                      </p:to>
                                    </p:set>
                                    <p:animEffect transition="in" filter="box(in)">
                                      <p:cBhvr>
                                        <p:cTn id="7" dur="2000"/>
                                        <p:tgtEl>
                                          <p:spTgt spid="59394">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59394">
                                            <p:txEl>
                                              <p:pRg st="1" end="1"/>
                                            </p:txEl>
                                          </p:spTgt>
                                        </p:tgtEl>
                                        <p:attrNameLst>
                                          <p:attrName>style.visibility</p:attrName>
                                        </p:attrNameLst>
                                      </p:cBhvr>
                                      <p:to>
                                        <p:strVal val="visible"/>
                                      </p:to>
                                    </p:set>
                                    <p:animEffect transition="in" filter="box(in)">
                                      <p:cBhvr>
                                        <p:cTn id="10" dur="2000"/>
                                        <p:tgtEl>
                                          <p:spTgt spid="5939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59394">
                                            <p:txEl>
                                              <p:pRg st="2" end="2"/>
                                            </p:txEl>
                                          </p:spTgt>
                                        </p:tgtEl>
                                        <p:attrNameLst>
                                          <p:attrName>style.visibility</p:attrName>
                                        </p:attrNameLst>
                                      </p:cBhvr>
                                      <p:to>
                                        <p:strVal val="visible"/>
                                      </p:to>
                                    </p:set>
                                    <p:anim calcmode="lin" valueType="num">
                                      <p:cBhvr additive="base">
                                        <p:cTn id="15" dur="500" fill="hold"/>
                                        <p:tgtEl>
                                          <p:spTgt spid="59394">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9394">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59394">
                                            <p:txEl>
                                              <p:pRg st="3" end="3"/>
                                            </p:txEl>
                                          </p:spTgt>
                                        </p:tgtEl>
                                        <p:attrNameLst>
                                          <p:attrName>style.visibility</p:attrName>
                                        </p:attrNameLst>
                                      </p:cBhvr>
                                      <p:to>
                                        <p:strVal val="visible"/>
                                      </p:to>
                                    </p:set>
                                    <p:animEffect transition="in" filter="barn(inVertical)">
                                      <p:cBhvr>
                                        <p:cTn id="21" dur="500"/>
                                        <p:tgtEl>
                                          <p:spTgt spid="59394">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1" presetClass="entr" presetSubtype="1" fill="hold" nodeType="clickEffect">
                                  <p:stCondLst>
                                    <p:cond delay="0"/>
                                  </p:stCondLst>
                                  <p:childTnLst>
                                    <p:set>
                                      <p:cBhvr>
                                        <p:cTn id="25" dur="1" fill="hold">
                                          <p:stCondLst>
                                            <p:cond delay="0"/>
                                          </p:stCondLst>
                                        </p:cTn>
                                        <p:tgtEl>
                                          <p:spTgt spid="59394">
                                            <p:txEl>
                                              <p:pRg st="4" end="4"/>
                                            </p:txEl>
                                          </p:spTgt>
                                        </p:tgtEl>
                                        <p:attrNameLst>
                                          <p:attrName>style.visibility</p:attrName>
                                        </p:attrNameLst>
                                      </p:cBhvr>
                                      <p:to>
                                        <p:strVal val="visible"/>
                                      </p:to>
                                    </p:set>
                                    <p:animEffect transition="in" filter="wheel(1)">
                                      <p:cBhvr>
                                        <p:cTn id="26" dur="2000"/>
                                        <p:tgtEl>
                                          <p:spTgt spid="59394">
                                            <p:txEl>
                                              <p:pRg st="4" end="4"/>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9394">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59394">
                                            <p:txEl>
                                              <p:pRg st="6" end="6"/>
                                            </p:txEl>
                                          </p:spTgt>
                                        </p:tgtEl>
                                        <p:attrNameLst>
                                          <p:attrName>style.visibility</p:attrName>
                                        </p:attrNameLst>
                                      </p:cBhvr>
                                      <p:to>
                                        <p:strVal val="visible"/>
                                      </p:to>
                                    </p:set>
                                    <p:anim calcmode="lin" valueType="num">
                                      <p:cBhvr additive="base">
                                        <p:cTn id="35" dur="500" fill="hold"/>
                                        <p:tgtEl>
                                          <p:spTgt spid="59394">
                                            <p:txEl>
                                              <p:pRg st="6" end="6"/>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59394">
                                            <p:txEl>
                                              <p:pRg st="6" end="6"/>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59394">
                                            <p:txEl>
                                              <p:pRg st="7" end="7"/>
                                            </p:txEl>
                                          </p:spTgt>
                                        </p:tgtEl>
                                        <p:attrNameLst>
                                          <p:attrName>style.visibility</p:attrName>
                                        </p:attrNameLst>
                                      </p:cBhvr>
                                      <p:to>
                                        <p:strVal val="visible"/>
                                      </p:to>
                                    </p:set>
                                    <p:anim calcmode="lin" valueType="num">
                                      <p:cBhvr additive="base">
                                        <p:cTn id="39" dur="500" fill="hold"/>
                                        <p:tgtEl>
                                          <p:spTgt spid="59394">
                                            <p:txEl>
                                              <p:pRg st="7" end="7"/>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5939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16" presetClass="entr" presetSubtype="21" fill="hold" nodeType="clickEffect">
                                  <p:stCondLst>
                                    <p:cond delay="0"/>
                                  </p:stCondLst>
                                  <p:childTnLst>
                                    <p:set>
                                      <p:cBhvr>
                                        <p:cTn id="44" dur="1" fill="hold">
                                          <p:stCondLst>
                                            <p:cond delay="0"/>
                                          </p:stCondLst>
                                        </p:cTn>
                                        <p:tgtEl>
                                          <p:spTgt spid="59394">
                                            <p:txEl>
                                              <p:pRg st="8" end="8"/>
                                            </p:txEl>
                                          </p:spTgt>
                                        </p:tgtEl>
                                        <p:attrNameLst>
                                          <p:attrName>style.visibility</p:attrName>
                                        </p:attrNameLst>
                                      </p:cBhvr>
                                      <p:to>
                                        <p:strVal val="visible"/>
                                      </p:to>
                                    </p:set>
                                    <p:animEffect transition="in" filter="barn(inVertical)">
                                      <p:cBhvr>
                                        <p:cTn id="45" dur="500"/>
                                        <p:tgtEl>
                                          <p:spTgt spid="59394">
                                            <p:txEl>
                                              <p:pRg st="8" end="8"/>
                                            </p:txEl>
                                          </p:spTgt>
                                        </p:tgtEl>
                                      </p:cBhvr>
                                    </p:animEffect>
                                  </p:childTnLst>
                                </p:cTn>
                              </p:par>
                              <p:par>
                                <p:cTn id="46" presetID="16" presetClass="entr" presetSubtype="21" fill="hold" nodeType="withEffect">
                                  <p:stCondLst>
                                    <p:cond delay="0"/>
                                  </p:stCondLst>
                                  <p:childTnLst>
                                    <p:set>
                                      <p:cBhvr>
                                        <p:cTn id="47" dur="1" fill="hold">
                                          <p:stCondLst>
                                            <p:cond delay="0"/>
                                          </p:stCondLst>
                                        </p:cTn>
                                        <p:tgtEl>
                                          <p:spTgt spid="59394">
                                            <p:txEl>
                                              <p:pRg st="9" end="9"/>
                                            </p:txEl>
                                          </p:spTgt>
                                        </p:tgtEl>
                                        <p:attrNameLst>
                                          <p:attrName>style.visibility</p:attrName>
                                        </p:attrNameLst>
                                      </p:cBhvr>
                                      <p:to>
                                        <p:strVal val="visible"/>
                                      </p:to>
                                    </p:set>
                                    <p:animEffect transition="in" filter="barn(inVertical)">
                                      <p:cBhvr>
                                        <p:cTn id="48" dur="500"/>
                                        <p:tgtEl>
                                          <p:spTgt spid="5939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1442" name="矩形 61441"/>
          <p:cNvSpPr/>
          <p:nvPr/>
        </p:nvSpPr>
        <p:spPr>
          <a:xfrm>
            <a:off x="409575" y="714375"/>
            <a:ext cx="8324850" cy="5457825"/>
          </a:xfrm>
          <a:prstGeom prst="rect">
            <a:avLst/>
          </a:prstGeom>
          <a:noFill/>
          <a:ln w="9525">
            <a:noFill/>
          </a:ln>
        </p:spPr>
        <p:txBody>
          <a:bodyPr>
            <a:spAutoFit/>
          </a:bodyPr>
          <a:p>
            <a:pPr defTabSz="906780">
              <a:lnSpc>
                <a:spcPct val="110000"/>
              </a:lnSpc>
            </a:pPr>
            <a:r>
              <a:rPr lang="en-US" altLang="zh-CN" sz="3200" b="1">
                <a:latin typeface="Times New Roman" panose="02020603050405020304" pitchFamily="18" charset="0"/>
                <a:ea typeface="黑体" panose="02010609060101010101" pitchFamily="2" charset="-122"/>
              </a:rPr>
              <a:t>5. David wrote a story about the life of a  </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     sixteen-year-old boy, and it</a:t>
            </a:r>
            <a:r>
              <a:rPr lang="en-US" altLang="zh-CN" sz="3200" b="1">
                <a:solidFill>
                  <a:srgbClr val="3333CC"/>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came out</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come out </a:t>
            </a:r>
            <a:r>
              <a:rPr lang="zh-CN" altLang="en-US" sz="3200" b="1" dirty="0">
                <a:solidFill>
                  <a:srgbClr val="0000CC"/>
                </a:solidFill>
                <a:latin typeface="Times New Roman" panose="02020603050405020304" pitchFamily="18" charset="0"/>
                <a:ea typeface="黑体" panose="02010609060101010101" pitchFamily="2" charset="-122"/>
              </a:rPr>
              <a:t>本句中表示“出书”</a:t>
            </a: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还可以表 </a:t>
            </a:r>
            <a:endParaRPr lang="zh-CN" altLang="en-US" sz="3200" b="1" dirty="0">
              <a:solidFill>
                <a:srgbClr val="0000CC"/>
              </a:solidFill>
              <a:latin typeface="Times New Roman" panose="02020603050405020304" pitchFamily="18" charset="0"/>
              <a:ea typeface="黑体" panose="02010609060101010101" pitchFamily="2" charset="-122"/>
            </a:endParaRPr>
          </a:p>
          <a:p>
            <a:pPr defTabSz="906780">
              <a:lnSpc>
                <a:spcPct val="110000"/>
              </a:lnSpc>
            </a:pPr>
            <a:r>
              <a:rPr lang="zh-CN" altLang="en-US" sz="3200" b="1" dirty="0">
                <a:solidFill>
                  <a:srgbClr val="0000CC"/>
                </a:solidFill>
                <a:latin typeface="Times New Roman" panose="02020603050405020304" pitchFamily="18" charset="0"/>
                <a:ea typeface="黑体" panose="02010609060101010101" pitchFamily="2" charset="-122"/>
              </a:rPr>
              <a:t>   示“出现</a:t>
            </a: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秘密等</a:t>
            </a:r>
            <a:r>
              <a:rPr lang="en-US" altLang="zh-CN" sz="3200" b="1" dirty="0">
                <a:solidFill>
                  <a:srgbClr val="0000CC"/>
                </a:solidFill>
                <a:latin typeface="Times New Roman" panose="02020603050405020304" pitchFamily="18" charset="0"/>
                <a:ea typeface="黑体" panose="02010609060101010101" pitchFamily="2" charset="-122"/>
              </a:rPr>
              <a:t>)</a:t>
            </a:r>
            <a:r>
              <a:rPr lang="zh-CN" altLang="en-US" sz="3200" b="1" dirty="0">
                <a:solidFill>
                  <a:srgbClr val="0000CC"/>
                </a:solidFill>
                <a:latin typeface="Times New Roman" panose="02020603050405020304" pitchFamily="18" charset="0"/>
                <a:ea typeface="黑体" panose="02010609060101010101" pitchFamily="2" charset="-122"/>
              </a:rPr>
              <a:t>传出</a:t>
            </a: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结果是”等。</a:t>
            </a:r>
            <a:endParaRPr lang="zh-CN" altLang="en-US" sz="3200" b="1">
              <a:solidFill>
                <a:srgbClr val="0000CC"/>
              </a:solidFill>
              <a:latin typeface="Times New Roman" panose="02020603050405020304" pitchFamily="18" charset="0"/>
              <a:ea typeface="黑体" panose="02010609060101010101" pitchFamily="2" charset="-122"/>
            </a:endParaRPr>
          </a:p>
          <a:p>
            <a:pPr defTabSz="906780">
              <a:lnSpc>
                <a:spcPct val="11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When will your new book </a:t>
            </a:r>
            <a:r>
              <a:rPr lang="en-US" altLang="zh-CN" sz="3200" b="1">
                <a:solidFill>
                  <a:srgbClr val="FF0000"/>
                </a:solidFill>
                <a:latin typeface="Times New Roman" panose="02020603050405020304" pitchFamily="18" charset="0"/>
                <a:ea typeface="黑体" panose="02010609060101010101" pitchFamily="2" charset="-122"/>
              </a:rPr>
              <a:t>come out</a:t>
            </a:r>
            <a:r>
              <a:rPr lang="en-US" altLang="zh-CN" sz="3200" b="1">
                <a:latin typeface="Times New Roman" panose="02020603050405020304" pitchFamily="18" charset="0"/>
                <a:ea typeface="黑体" panose="02010609060101010101" pitchFamily="2" charset="-122"/>
              </a:rPr>
              <a:t>? </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你的新书什么时候出版？</a:t>
            </a:r>
            <a:endParaRPr lang="zh-CN" altLang="en-US" sz="3200" b="1" dirty="0">
              <a:latin typeface="Times New Roman" panose="02020603050405020304" pitchFamily="18" charset="0"/>
              <a:ea typeface="黑体" panose="02010609060101010101" pitchFamily="2" charset="-122"/>
            </a:endParaRPr>
          </a:p>
          <a:p>
            <a:pPr defTabSz="906780">
              <a:lnSpc>
                <a:spcPct val="11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At last the truth </a:t>
            </a:r>
            <a:r>
              <a:rPr lang="en-US" altLang="zh-CN" sz="3200" b="1">
                <a:solidFill>
                  <a:srgbClr val="FF0000"/>
                </a:solidFill>
                <a:latin typeface="Times New Roman" panose="02020603050405020304" pitchFamily="18" charset="0"/>
                <a:ea typeface="黑体" panose="02010609060101010101" pitchFamily="2" charset="-122"/>
              </a:rPr>
              <a:t>came out</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真相终于大白了。</a:t>
            </a:r>
            <a:endParaRPr lang="zh-CN" altLang="en-US" sz="3200" b="1" dirty="0">
              <a:latin typeface="Times New Roman" panose="02020603050405020304" pitchFamily="18" charset="0"/>
              <a:ea typeface="黑体" panose="02010609060101010101" pitchFamily="2" charset="-122"/>
            </a:endParaRPr>
          </a:p>
          <a:p>
            <a:pPr defTabSz="906780">
              <a:lnSpc>
                <a:spcPct val="11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The answer to the question </a:t>
            </a:r>
            <a:r>
              <a:rPr lang="en-US" altLang="zh-CN" sz="3200" b="1">
                <a:solidFill>
                  <a:srgbClr val="FF0000"/>
                </a:solidFill>
                <a:latin typeface="Times New Roman" panose="02020603050405020304" pitchFamily="18" charset="0"/>
                <a:ea typeface="黑体" panose="02010609060101010101" pitchFamily="2" charset="-122"/>
              </a:rPr>
              <a:t>came out</a:t>
            </a:r>
            <a:r>
              <a:rPr lang="en-US" altLang="zh-CN" sz="3200" b="1">
                <a:latin typeface="Times New Roman" panose="02020603050405020304" pitchFamily="18" charset="0"/>
                <a:ea typeface="黑体" panose="02010609060101010101" pitchFamily="2" charset="-122"/>
              </a:rPr>
              <a:t> wrong. </a:t>
            </a:r>
            <a:endParaRPr lang="en-US" altLang="zh-CN" sz="3200" b="1">
              <a:latin typeface="Times New Roman" panose="02020603050405020304" pitchFamily="18" charset="0"/>
              <a:ea typeface="黑体" panose="02010609060101010101" pitchFamily="2" charset="-122"/>
            </a:endParaRPr>
          </a:p>
          <a:p>
            <a:pPr defTabSz="906780">
              <a:lnSpc>
                <a:spcPct val="11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这道题的答案结果是错的。</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61442">
                                            <p:txEl>
                                              <p:pRg st="0" end="0"/>
                                            </p:txEl>
                                          </p:spTgt>
                                        </p:tgtEl>
                                        <p:attrNameLst>
                                          <p:attrName>style.visibility</p:attrName>
                                        </p:attrNameLst>
                                      </p:cBhvr>
                                      <p:to>
                                        <p:strVal val="visible"/>
                                      </p:to>
                                    </p:set>
                                    <p:animEffect transition="in" filter="box(in)">
                                      <p:cBhvr>
                                        <p:cTn id="7" dur="2000"/>
                                        <p:tgtEl>
                                          <p:spTgt spid="61442">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61442">
                                            <p:txEl>
                                              <p:pRg st="1" end="1"/>
                                            </p:txEl>
                                          </p:spTgt>
                                        </p:tgtEl>
                                        <p:attrNameLst>
                                          <p:attrName>style.visibility</p:attrName>
                                        </p:attrNameLst>
                                      </p:cBhvr>
                                      <p:to>
                                        <p:strVal val="visible"/>
                                      </p:to>
                                    </p:set>
                                    <p:animEffect transition="in" filter="box(in)">
                                      <p:cBhvr>
                                        <p:cTn id="10" dur="2000"/>
                                        <p:tgtEl>
                                          <p:spTgt spid="61442">
                                            <p:txEl>
                                              <p:pRg st="1" end="1"/>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61442">
                                            <p:txEl>
                                              <p:pRg st="2" end="2"/>
                                            </p:txEl>
                                          </p:spTgt>
                                        </p:tgtEl>
                                        <p:attrNameLst>
                                          <p:attrName>style.visibility</p:attrName>
                                        </p:attrNameLst>
                                      </p:cBhvr>
                                      <p:to>
                                        <p:strVal val="visible"/>
                                      </p:to>
                                    </p:set>
                                    <p:animEffect transition="in" filter="box(in)">
                                      <p:cBhvr>
                                        <p:cTn id="13" dur="2000"/>
                                        <p:tgtEl>
                                          <p:spTgt spid="61442">
                                            <p:txEl>
                                              <p:pRg st="2" end="2"/>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61442">
                                            <p:txEl>
                                              <p:pRg st="3" end="3"/>
                                            </p:txEl>
                                          </p:spTgt>
                                        </p:tgtEl>
                                        <p:attrNameLst>
                                          <p:attrName>style.visibility</p:attrName>
                                        </p:attrNameLst>
                                      </p:cBhvr>
                                      <p:to>
                                        <p:strVal val="visible"/>
                                      </p:to>
                                    </p:set>
                                    <p:animEffect transition="in" filter="box(in)">
                                      <p:cBhvr>
                                        <p:cTn id="16" dur="2000"/>
                                        <p:tgtEl>
                                          <p:spTgt spid="61442">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61442">
                                            <p:txEl>
                                              <p:pRg st="5" end="5"/>
                                            </p:txEl>
                                          </p:spTgt>
                                        </p:tgtEl>
                                        <p:attrNameLst>
                                          <p:attrName>style.visibility</p:attrName>
                                        </p:attrNameLst>
                                      </p:cBhvr>
                                      <p:to>
                                        <p:strVal val="visible"/>
                                      </p:to>
                                    </p:set>
                                    <p:anim calcmode="lin" valueType="num">
                                      <p:cBhvr additive="base">
                                        <p:cTn id="21" dur="500" fill="hold"/>
                                        <p:tgtEl>
                                          <p:spTgt spid="61442">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6144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61442">
                                            <p:txEl>
                                              <p:pRg st="7" end="7"/>
                                            </p:txEl>
                                          </p:spTgt>
                                        </p:tgtEl>
                                        <p:attrNameLst>
                                          <p:attrName>style.visibility</p:attrName>
                                        </p:attrNameLst>
                                      </p:cBhvr>
                                      <p:to>
                                        <p:strVal val="visible"/>
                                      </p:to>
                                    </p:set>
                                    <p:animEffect transition="in" filter="barn(inVertical)">
                                      <p:cBhvr>
                                        <p:cTn id="27" dur="500"/>
                                        <p:tgtEl>
                                          <p:spTgt spid="61442">
                                            <p:txEl>
                                              <p:pRg st="7" end="7"/>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nodeType="clickEffect">
                                  <p:stCondLst>
                                    <p:cond delay="0"/>
                                  </p:stCondLst>
                                  <p:childTnLst>
                                    <p:set>
                                      <p:cBhvr>
                                        <p:cTn id="31" dur="1" fill="hold">
                                          <p:stCondLst>
                                            <p:cond delay="0"/>
                                          </p:stCondLst>
                                        </p:cTn>
                                        <p:tgtEl>
                                          <p:spTgt spid="61442">
                                            <p:txEl>
                                              <p:pRg st="9" end="9"/>
                                            </p:txEl>
                                          </p:spTgt>
                                        </p:tgtEl>
                                        <p:attrNameLst>
                                          <p:attrName>style.visibility</p:attrName>
                                        </p:attrNameLst>
                                      </p:cBhvr>
                                      <p:to>
                                        <p:strVal val="visible"/>
                                      </p:to>
                                    </p:set>
                                    <p:animEffect transition="in" filter="wheel(1)">
                                      <p:cBhvr>
                                        <p:cTn id="32" dur="2000"/>
                                        <p:tgtEl>
                                          <p:spTgt spid="61442">
                                            <p:txEl>
                                              <p:pRg st="9" end="9"/>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61442">
                                            <p:txEl>
                                              <p:pRg st="4" end="4"/>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4" presetClass="entr" presetSubtype="16" fill="hold" nodeType="clickEffect">
                                  <p:stCondLst>
                                    <p:cond delay="0"/>
                                  </p:stCondLst>
                                  <p:childTnLst>
                                    <p:set>
                                      <p:cBhvr>
                                        <p:cTn id="40" dur="1" fill="hold">
                                          <p:stCondLst>
                                            <p:cond delay="0"/>
                                          </p:stCondLst>
                                        </p:cTn>
                                        <p:tgtEl>
                                          <p:spTgt spid="61442">
                                            <p:txEl>
                                              <p:pRg st="6" end="6"/>
                                            </p:txEl>
                                          </p:spTgt>
                                        </p:tgtEl>
                                        <p:attrNameLst>
                                          <p:attrName>style.visibility</p:attrName>
                                        </p:attrNameLst>
                                      </p:cBhvr>
                                      <p:to>
                                        <p:strVal val="visible"/>
                                      </p:to>
                                    </p:set>
                                    <p:animEffect transition="in" filter="box(in)">
                                      <p:cBhvr>
                                        <p:cTn id="41" dur="2000"/>
                                        <p:tgtEl>
                                          <p:spTgt spid="61442">
                                            <p:txEl>
                                              <p:pRg st="6" end="6"/>
                                            </p:txEl>
                                          </p:spTgt>
                                        </p:tgtEl>
                                      </p:cBhvr>
                                    </p:animEffect>
                                  </p:childTnLst>
                                </p:cTn>
                              </p:par>
                            </p:childTnLst>
                          </p:cTn>
                        </p:par>
                      </p:childTnLst>
                    </p:cTn>
                  </p:par>
                  <p:par>
                    <p:cTn id="42" fill="hold">
                      <p:stCondLst>
                        <p:cond delay="indefinite"/>
                      </p:stCondLst>
                      <p:childTnLst>
                        <p:par>
                          <p:cTn id="43" fill="hold">
                            <p:stCondLst>
                              <p:cond delay="0"/>
                            </p:stCondLst>
                            <p:childTnLst>
                              <p:par>
                                <p:cTn id="44" presetID="2" presetClass="entr" presetSubtype="4" fill="hold" nodeType="clickEffect">
                                  <p:stCondLst>
                                    <p:cond delay="0"/>
                                  </p:stCondLst>
                                  <p:childTnLst>
                                    <p:set>
                                      <p:cBhvr>
                                        <p:cTn id="45" dur="1" fill="hold">
                                          <p:stCondLst>
                                            <p:cond delay="0"/>
                                          </p:stCondLst>
                                        </p:cTn>
                                        <p:tgtEl>
                                          <p:spTgt spid="61442">
                                            <p:txEl>
                                              <p:pRg st="8" end="8"/>
                                            </p:txEl>
                                          </p:spTgt>
                                        </p:tgtEl>
                                        <p:attrNameLst>
                                          <p:attrName>style.visibility</p:attrName>
                                        </p:attrNameLst>
                                      </p:cBhvr>
                                      <p:to>
                                        <p:strVal val="visible"/>
                                      </p:to>
                                    </p:set>
                                    <p:anim calcmode="lin" valueType="num">
                                      <p:cBhvr additive="base">
                                        <p:cTn id="46" dur="500" fill="hold"/>
                                        <p:tgtEl>
                                          <p:spTgt spid="61442">
                                            <p:txEl>
                                              <p:pRg st="8" end="8"/>
                                            </p:txEl>
                                          </p:spTgt>
                                        </p:tgtEl>
                                        <p:attrNameLst>
                                          <p:attrName>ppt_x</p:attrName>
                                        </p:attrNameLst>
                                      </p:cBhvr>
                                      <p:tavLst>
                                        <p:tav tm="0">
                                          <p:val>
                                            <p:strVal val="#ppt_x"/>
                                          </p:val>
                                        </p:tav>
                                        <p:tav tm="100000">
                                          <p:val>
                                            <p:strVal val="#ppt_x"/>
                                          </p:val>
                                        </p:tav>
                                      </p:tavLst>
                                    </p:anim>
                                    <p:anim calcmode="lin" valueType="num">
                                      <p:cBhvr additive="base">
                                        <p:cTn id="47" dur="500" fill="hold"/>
                                        <p:tgtEl>
                                          <p:spTgt spid="6144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6386" name="矩形 1"/>
          <p:cNvSpPr/>
          <p:nvPr/>
        </p:nvSpPr>
        <p:spPr>
          <a:xfrm>
            <a:off x="457200" y="2209800"/>
            <a:ext cx="8382000" cy="3221038"/>
          </a:xfrm>
          <a:prstGeom prst="rect">
            <a:avLst/>
          </a:prstGeom>
          <a:noFill/>
          <a:ln w="9525">
            <a:noFill/>
          </a:ln>
        </p:spPr>
        <p:txBody>
          <a:bodyPr lIns="118510" tIns="59255" rIns="118510" bIns="59255">
            <a:spAutoFit/>
          </a:bodyPr>
          <a:p>
            <a:pPr marL="342900" indent="-342900">
              <a:lnSpc>
                <a:spcPct val="120000"/>
              </a:lnSpc>
            </a:pPr>
            <a:r>
              <a:rPr lang="en-US" altLang="zh-CN" sz="3400" b="1">
                <a:solidFill>
                  <a:srgbClr val="FF0000"/>
                </a:solidFill>
                <a:latin typeface="Times New Roman" panose="02020603050405020304" pitchFamily="18" charset="0"/>
                <a:cs typeface="Times New Roman" panose="02020603050405020304" pitchFamily="18" charset="0"/>
              </a:rPr>
              <a:t>1. Teaching aims:</a:t>
            </a:r>
            <a:endParaRPr lang="en-US" altLang="zh-CN" sz="3400" b="1">
              <a:solidFill>
                <a:srgbClr val="FF0000"/>
              </a:solidFill>
              <a:latin typeface="Times New Roman" panose="02020603050405020304" pitchFamily="18" charset="0"/>
              <a:cs typeface="Times New Roman" panose="02020603050405020304" pitchFamily="18" charset="0"/>
            </a:endParaRPr>
          </a:p>
          <a:p>
            <a:pPr marL="342900" indent="-342900">
              <a:lnSpc>
                <a:spcPct val="120000"/>
              </a:lnSpc>
              <a:buChar char="•"/>
            </a:pPr>
            <a:r>
              <a:rPr lang="en-US" altLang="zh-CN" sz="3400" b="1">
                <a:latin typeface="Times New Roman" panose="02020603050405020304" pitchFamily="18" charset="0"/>
                <a:cs typeface="Times New Roman" panose="02020603050405020304" pitchFamily="18" charset="0"/>
              </a:rPr>
              <a:t>To understand the passage about hobbies</a:t>
            </a:r>
            <a:endParaRPr lang="en-US" altLang="zh-CN" sz="3400" b="1">
              <a:latin typeface="Times New Roman" panose="02020603050405020304" pitchFamily="18" charset="0"/>
              <a:cs typeface="Times New Roman" panose="02020603050405020304" pitchFamily="18" charset="0"/>
            </a:endParaRPr>
          </a:p>
          <a:p>
            <a:pPr marL="342900" indent="-342900">
              <a:lnSpc>
                <a:spcPct val="120000"/>
              </a:lnSpc>
              <a:buChar char="•"/>
            </a:pPr>
            <a:r>
              <a:rPr lang="en-US" altLang="zh-CN" sz="3400" b="1">
                <a:latin typeface="Times New Roman" panose="02020603050405020304" pitchFamily="18" charset="0"/>
                <a:cs typeface="Times New Roman" panose="02020603050405020304" pitchFamily="18" charset="0"/>
              </a:rPr>
              <a:t>To be able to talk about different hobbies</a:t>
            </a:r>
            <a:endParaRPr lang="en-US" altLang="zh-CN" sz="3400" b="1">
              <a:latin typeface="Times New Roman" panose="02020603050405020304" pitchFamily="18" charset="0"/>
              <a:cs typeface="Times New Roman" panose="02020603050405020304" pitchFamily="18" charset="0"/>
            </a:endParaRPr>
          </a:p>
          <a:p>
            <a:pPr marL="342900" indent="-342900">
              <a:lnSpc>
                <a:spcPct val="120000"/>
              </a:lnSpc>
              <a:buChar char="•"/>
            </a:pPr>
            <a:r>
              <a:rPr lang="en-US" altLang="zh-CN" sz="3400" b="1">
                <a:latin typeface="Times New Roman" panose="02020603050405020304" pitchFamily="18" charset="0"/>
                <a:cs typeface="Times New Roman" panose="02020603050405020304" pitchFamily="18" charset="0"/>
              </a:rPr>
              <a:t> To be able to write about hobbies with the target language</a:t>
            </a:r>
            <a:endParaRPr lang="en-US" altLang="zh-CN" sz="3400" b="1" i="1">
              <a:latin typeface="Times New Roman" panose="02020603050405020304" pitchFamily="18" charset="0"/>
              <a:ea typeface="Times New Roman" panose="02020603050405020304" pitchFamily="18" charset="0"/>
            </a:endParaRPr>
          </a:p>
        </p:txBody>
      </p:sp>
      <p:sp>
        <p:nvSpPr>
          <p:cNvPr id="16388" name="矩形 16387"/>
          <p:cNvSpPr/>
          <p:nvPr/>
        </p:nvSpPr>
        <p:spPr>
          <a:xfrm>
            <a:off x="1295400" y="609600"/>
            <a:ext cx="6172200" cy="10668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Teaching aims</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2466" name="矩形 62465"/>
          <p:cNvSpPr/>
          <p:nvPr/>
        </p:nvSpPr>
        <p:spPr>
          <a:xfrm>
            <a:off x="409575" y="998538"/>
            <a:ext cx="8105775" cy="4792662"/>
          </a:xfrm>
          <a:prstGeom prst="rect">
            <a:avLst/>
          </a:prstGeom>
          <a:noFill/>
          <a:ln w="9525">
            <a:noFill/>
          </a:ln>
        </p:spPr>
        <p:txBody>
          <a:bodyPr wrap="none"/>
          <a:p>
            <a:pPr marL="342900" indent="-342900" defTabSz="906780">
              <a:lnSpc>
                <a:spcPct val="120000"/>
              </a:lnSpc>
            </a:pPr>
            <a:r>
              <a:rPr lang="en-US" altLang="zh-CN" sz="3200" b="1">
                <a:latin typeface="Times New Roman" panose="02020603050405020304" pitchFamily="18" charset="0"/>
                <a:ea typeface="黑体" panose="02010609060101010101" pitchFamily="2" charset="-122"/>
              </a:rPr>
              <a:t>6. Many young people love his book, and </a:t>
            </a:r>
            <a:r>
              <a:rPr lang="en-US" altLang="zh-CN" sz="3200" b="1">
                <a:solidFill>
                  <a:srgbClr val="FF0000"/>
                </a:solidFill>
                <a:latin typeface="Times New Roman" panose="02020603050405020304" pitchFamily="18" charset="0"/>
                <a:ea typeface="黑体" panose="02010609060101010101" pitchFamily="2" charset="-122"/>
              </a:rPr>
              <a:t>as a </a:t>
            </a:r>
            <a:endParaRPr lang="en-US" altLang="zh-CN" sz="3200" b="1">
              <a:solidFill>
                <a:srgbClr val="FF0000"/>
              </a:solidFill>
              <a:latin typeface="Times New Roman" panose="02020603050405020304" pitchFamily="18" charset="0"/>
              <a:ea typeface="黑体" panose="02010609060101010101" pitchFamily="2" charset="-122"/>
            </a:endParaRPr>
          </a:p>
          <a:p>
            <a:pPr marL="342900" indent="-342900" defTabSz="906780">
              <a:lnSpc>
                <a:spcPct val="120000"/>
              </a:lnSpc>
            </a:pPr>
            <a:r>
              <a:rPr lang="en-US" altLang="zh-CN" sz="3200" b="1">
                <a:solidFill>
                  <a:srgbClr val="FF0000"/>
                </a:solidFill>
                <a:latin typeface="Times New Roman" panose="02020603050405020304" pitchFamily="18" charset="0"/>
                <a:ea typeface="黑体" panose="02010609060101010101" pitchFamily="2" charset="-122"/>
              </a:rPr>
              <a:t>    result</a:t>
            </a:r>
            <a:r>
              <a:rPr lang="en-US" altLang="zh-CN" sz="3200" b="1">
                <a:latin typeface="Times New Roman" panose="02020603050405020304" pitchFamily="18" charset="0"/>
                <a:ea typeface="黑体" panose="02010609060101010101" pitchFamily="2" charset="-122"/>
              </a:rPr>
              <a:t>,  David has become a successful </a:t>
            </a:r>
            <a:endParaRPr lang="en-US" altLang="zh-CN" sz="3200" b="1">
              <a:latin typeface="Times New Roman" panose="02020603050405020304" pitchFamily="18" charset="0"/>
              <a:ea typeface="黑体" panose="02010609060101010101" pitchFamily="2" charset="-122"/>
            </a:endParaRPr>
          </a:p>
          <a:p>
            <a:pPr marL="342900" indent="-342900" defTabSz="906780">
              <a:lnSpc>
                <a:spcPct val="120000"/>
              </a:lnSpc>
            </a:pPr>
            <a:r>
              <a:rPr lang="en-US" altLang="zh-CN" sz="3200" b="1">
                <a:latin typeface="Times New Roman" panose="02020603050405020304" pitchFamily="18" charset="0"/>
                <a:ea typeface="黑体" panose="02010609060101010101" pitchFamily="2" charset="-122"/>
              </a:rPr>
              <a:t>    young writer.</a:t>
            </a:r>
            <a:endParaRPr lang="en-US" altLang="zh-CN" sz="3200" b="1">
              <a:latin typeface="Times New Roman" panose="02020603050405020304" pitchFamily="18" charset="0"/>
              <a:ea typeface="黑体" panose="02010609060101010101" pitchFamily="2" charset="-122"/>
            </a:endParaRPr>
          </a:p>
          <a:p>
            <a:pPr marL="342900" indent="-342900" defTabSz="906780">
              <a:lnSpc>
                <a:spcPct val="120000"/>
              </a:lnSpc>
            </a:pPr>
            <a:r>
              <a:rPr lang="en-US" altLang="zh-CN" sz="3200" b="1">
                <a:solidFill>
                  <a:srgbClr val="FF0000"/>
                </a:solidFill>
                <a:latin typeface="Times New Roman" panose="02020603050405020304" pitchFamily="18" charset="0"/>
                <a:ea typeface="黑体" panose="02010609060101010101" pitchFamily="2" charset="-122"/>
              </a:rPr>
              <a:t>    as a result</a:t>
            </a:r>
            <a:r>
              <a:rPr lang="en-US" altLang="zh-CN" sz="3200" b="1">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意为“结果”</a:t>
            </a: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表示后面的句子</a:t>
            </a:r>
            <a:endParaRPr lang="zh-CN" altLang="en-US" sz="3200" b="1" dirty="0">
              <a:solidFill>
                <a:srgbClr val="0000CC"/>
              </a:solidFill>
              <a:latin typeface="Times New Roman" panose="02020603050405020304" pitchFamily="18" charset="0"/>
              <a:ea typeface="黑体" panose="02010609060101010101" pitchFamily="2" charset="-122"/>
            </a:endParaRPr>
          </a:p>
          <a:p>
            <a:pPr marL="342900" indent="-342900" defTabSz="906780">
              <a:lnSpc>
                <a:spcPct val="120000"/>
              </a:lnSpc>
            </a:pPr>
            <a:r>
              <a:rPr lang="zh-CN" altLang="en-US" sz="3200" b="1" dirty="0">
                <a:solidFill>
                  <a:srgbClr val="0000CC"/>
                </a:solidFill>
                <a:latin typeface="Times New Roman" panose="02020603050405020304" pitchFamily="18" charset="0"/>
                <a:ea typeface="黑体" panose="02010609060101010101" pitchFamily="2" charset="-122"/>
              </a:rPr>
              <a:t>    所表达的前面的句子所表达的构成因果</a:t>
            </a:r>
            <a:endParaRPr lang="zh-CN" altLang="en-US" sz="3200" b="1" dirty="0">
              <a:solidFill>
                <a:srgbClr val="0000CC"/>
              </a:solidFill>
              <a:latin typeface="Times New Roman" panose="02020603050405020304" pitchFamily="18" charset="0"/>
              <a:ea typeface="黑体" panose="02010609060101010101" pitchFamily="2" charset="-122"/>
            </a:endParaRPr>
          </a:p>
          <a:p>
            <a:pPr marL="342900" indent="-342900" defTabSz="906780">
              <a:lnSpc>
                <a:spcPct val="120000"/>
              </a:lnSpc>
            </a:pPr>
            <a:r>
              <a:rPr lang="zh-CN" altLang="en-US" sz="3200" b="1" dirty="0">
                <a:solidFill>
                  <a:srgbClr val="0000CC"/>
                </a:solidFill>
                <a:latin typeface="Times New Roman" panose="02020603050405020304" pitchFamily="18" charset="0"/>
                <a:ea typeface="黑体" panose="02010609060101010101" pitchFamily="2" charset="-122"/>
              </a:rPr>
              <a:t>    关系</a:t>
            </a:r>
            <a:r>
              <a:rPr lang="en-US" altLang="zh-CN" sz="3200" b="1" dirty="0">
                <a:solidFill>
                  <a:srgbClr val="0000CC"/>
                </a:solidFill>
                <a:latin typeface="Times New Roman" panose="02020603050405020304" pitchFamily="18" charset="0"/>
                <a:ea typeface="黑体" panose="02010609060101010101" pitchFamily="2" charset="-122"/>
              </a:rPr>
              <a:t>, </a:t>
            </a:r>
            <a:r>
              <a:rPr lang="zh-CN" altLang="en-US" sz="3200" b="1" dirty="0">
                <a:solidFill>
                  <a:srgbClr val="0000CC"/>
                </a:solidFill>
                <a:latin typeface="Times New Roman" panose="02020603050405020304" pitchFamily="18" charset="0"/>
                <a:ea typeface="黑体" panose="02010609060101010101" pitchFamily="2" charset="-122"/>
              </a:rPr>
              <a:t>前面是因，后面是果 。如：</a:t>
            </a:r>
            <a:endParaRPr lang="zh-CN" altLang="en-US" sz="3200" b="1">
              <a:solidFill>
                <a:srgbClr val="0000CC"/>
              </a:solidFill>
              <a:latin typeface="Times New Roman" panose="02020603050405020304" pitchFamily="18" charset="0"/>
              <a:ea typeface="黑体" panose="02010609060101010101" pitchFamily="2" charset="-122"/>
            </a:endParaRPr>
          </a:p>
          <a:p>
            <a:pPr marL="342900" indent="-342900" defTabSz="906780">
              <a:lnSpc>
                <a:spcPct val="120000"/>
              </a:lnSpc>
            </a:pPr>
            <a:r>
              <a:rPr lang="zh-CN" altLang="en-US" sz="3200" b="1" dirty="0">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He works hard, </a:t>
            </a:r>
            <a:r>
              <a:rPr lang="en-US" altLang="zh-CN" sz="3200" b="1">
                <a:solidFill>
                  <a:srgbClr val="FF0000"/>
                </a:solidFill>
                <a:latin typeface="Times New Roman" panose="02020603050405020304" pitchFamily="18" charset="0"/>
                <a:ea typeface="黑体" panose="02010609060101010101" pitchFamily="2" charset="-122"/>
              </a:rPr>
              <a:t>as a result</a:t>
            </a:r>
            <a:r>
              <a:rPr lang="en-US" altLang="zh-CN" sz="3200" b="1">
                <a:latin typeface="Times New Roman" panose="02020603050405020304" pitchFamily="18" charset="0"/>
                <a:ea typeface="黑体" panose="02010609060101010101" pitchFamily="2" charset="-122"/>
              </a:rPr>
              <a:t>, he got a good </a:t>
            </a:r>
            <a:endParaRPr lang="en-US" altLang="zh-CN" sz="3200" b="1">
              <a:latin typeface="Times New Roman" panose="02020603050405020304" pitchFamily="18" charset="0"/>
              <a:ea typeface="黑体" panose="02010609060101010101" pitchFamily="2" charset="-122"/>
            </a:endParaRPr>
          </a:p>
          <a:p>
            <a:pPr marL="342900" indent="-342900" defTabSz="906780">
              <a:lnSpc>
                <a:spcPct val="120000"/>
              </a:lnSpc>
            </a:pPr>
            <a:r>
              <a:rPr lang="en-US" altLang="zh-CN" sz="3200" b="1">
                <a:latin typeface="Times New Roman" panose="02020603050405020304" pitchFamily="18" charset="0"/>
                <a:ea typeface="黑体" panose="02010609060101010101" pitchFamily="2" charset="-122"/>
              </a:rPr>
              <a:t>    mark in the exam.</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2466">
                                            <p:txEl>
                                              <p:pRg st="0" end="0"/>
                                            </p:txEl>
                                          </p:spTgt>
                                        </p:tgtEl>
                                        <p:attrNameLst>
                                          <p:attrName>style.visibility</p:attrName>
                                        </p:attrNameLst>
                                      </p:cBhvr>
                                      <p:to>
                                        <p:strVal val="visible"/>
                                      </p:to>
                                    </p:set>
                                    <p:animEffect transition="in" filter="barn(inVertical)">
                                      <p:cBhvr>
                                        <p:cTn id="7" dur="500"/>
                                        <p:tgtEl>
                                          <p:spTgt spid="62466">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62466">
                                            <p:txEl>
                                              <p:pRg st="1" end="1"/>
                                            </p:txEl>
                                          </p:spTgt>
                                        </p:tgtEl>
                                        <p:attrNameLst>
                                          <p:attrName>style.visibility</p:attrName>
                                        </p:attrNameLst>
                                      </p:cBhvr>
                                      <p:to>
                                        <p:strVal val="visible"/>
                                      </p:to>
                                    </p:set>
                                    <p:animEffect transition="in" filter="barn(inVertical)">
                                      <p:cBhvr>
                                        <p:cTn id="10" dur="500"/>
                                        <p:tgtEl>
                                          <p:spTgt spid="62466">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62466">
                                            <p:txEl>
                                              <p:pRg st="2" end="2"/>
                                            </p:txEl>
                                          </p:spTgt>
                                        </p:tgtEl>
                                        <p:attrNameLst>
                                          <p:attrName>style.visibility</p:attrName>
                                        </p:attrNameLst>
                                      </p:cBhvr>
                                      <p:to>
                                        <p:strVal val="visible"/>
                                      </p:to>
                                    </p:set>
                                    <p:animEffect transition="in" filter="barn(inVertical)">
                                      <p:cBhvr>
                                        <p:cTn id="13" dur="500"/>
                                        <p:tgtEl>
                                          <p:spTgt spid="62466">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1" presetClass="entr" presetSubtype="1" fill="hold" nodeType="clickEffect">
                                  <p:stCondLst>
                                    <p:cond delay="0"/>
                                  </p:stCondLst>
                                  <p:childTnLst>
                                    <p:set>
                                      <p:cBhvr>
                                        <p:cTn id="17" dur="1" fill="hold">
                                          <p:stCondLst>
                                            <p:cond delay="0"/>
                                          </p:stCondLst>
                                        </p:cTn>
                                        <p:tgtEl>
                                          <p:spTgt spid="62466">
                                            <p:txEl>
                                              <p:pRg st="3" end="3"/>
                                            </p:txEl>
                                          </p:spTgt>
                                        </p:tgtEl>
                                        <p:attrNameLst>
                                          <p:attrName>style.visibility</p:attrName>
                                        </p:attrNameLst>
                                      </p:cBhvr>
                                      <p:to>
                                        <p:strVal val="visible"/>
                                      </p:to>
                                    </p:set>
                                    <p:animEffect transition="in" filter="wheel(1)">
                                      <p:cBhvr>
                                        <p:cTn id="18" dur="2000"/>
                                        <p:tgtEl>
                                          <p:spTgt spid="62466">
                                            <p:txEl>
                                              <p:pRg st="3" end="3"/>
                                            </p:txEl>
                                          </p:spTgt>
                                        </p:tgtEl>
                                      </p:cBhvr>
                                    </p:animEffect>
                                  </p:childTnLst>
                                </p:cTn>
                              </p:par>
                              <p:par>
                                <p:cTn id="19" presetID="21" presetClass="entr" presetSubtype="1" fill="hold" nodeType="withEffect">
                                  <p:stCondLst>
                                    <p:cond delay="0"/>
                                  </p:stCondLst>
                                  <p:childTnLst>
                                    <p:set>
                                      <p:cBhvr>
                                        <p:cTn id="20" dur="1" fill="hold">
                                          <p:stCondLst>
                                            <p:cond delay="0"/>
                                          </p:stCondLst>
                                        </p:cTn>
                                        <p:tgtEl>
                                          <p:spTgt spid="62466">
                                            <p:txEl>
                                              <p:pRg st="4" end="4"/>
                                            </p:txEl>
                                          </p:spTgt>
                                        </p:tgtEl>
                                        <p:attrNameLst>
                                          <p:attrName>style.visibility</p:attrName>
                                        </p:attrNameLst>
                                      </p:cBhvr>
                                      <p:to>
                                        <p:strVal val="visible"/>
                                      </p:to>
                                    </p:set>
                                    <p:animEffect transition="in" filter="wheel(1)">
                                      <p:cBhvr>
                                        <p:cTn id="21" dur="2000"/>
                                        <p:tgtEl>
                                          <p:spTgt spid="62466">
                                            <p:txEl>
                                              <p:pRg st="4" end="4"/>
                                            </p:txEl>
                                          </p:spTgt>
                                        </p:tgtEl>
                                      </p:cBhvr>
                                    </p:animEffect>
                                  </p:childTnLst>
                                </p:cTn>
                              </p:par>
                              <p:par>
                                <p:cTn id="22" presetID="21" presetClass="entr" presetSubtype="1" fill="hold" nodeType="withEffect">
                                  <p:stCondLst>
                                    <p:cond delay="0"/>
                                  </p:stCondLst>
                                  <p:childTnLst>
                                    <p:set>
                                      <p:cBhvr>
                                        <p:cTn id="23" dur="1" fill="hold">
                                          <p:stCondLst>
                                            <p:cond delay="0"/>
                                          </p:stCondLst>
                                        </p:cTn>
                                        <p:tgtEl>
                                          <p:spTgt spid="62466">
                                            <p:txEl>
                                              <p:pRg st="5" end="5"/>
                                            </p:txEl>
                                          </p:spTgt>
                                        </p:tgtEl>
                                        <p:attrNameLst>
                                          <p:attrName>style.visibility</p:attrName>
                                        </p:attrNameLst>
                                      </p:cBhvr>
                                      <p:to>
                                        <p:strVal val="visible"/>
                                      </p:to>
                                    </p:set>
                                    <p:animEffect transition="in" filter="wheel(1)">
                                      <p:cBhvr>
                                        <p:cTn id="24" dur="2000"/>
                                        <p:tgtEl>
                                          <p:spTgt spid="62466">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62466">
                                            <p:txEl>
                                              <p:pRg st="6" end="6"/>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6246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6564" name="矩形 66563"/>
          <p:cNvSpPr/>
          <p:nvPr/>
        </p:nvSpPr>
        <p:spPr>
          <a:xfrm>
            <a:off x="533400" y="1304925"/>
            <a:ext cx="7815263" cy="4225290"/>
          </a:xfrm>
          <a:prstGeom prst="rect">
            <a:avLst/>
          </a:prstGeom>
          <a:noFill/>
          <a:ln w="9525">
            <a:noFill/>
          </a:ln>
        </p:spPr>
        <p:txBody>
          <a:bodyPr>
            <a:spAutoFit/>
          </a:bodyPr>
          <a:p>
            <a:pPr defTabSz="906780">
              <a:lnSpc>
                <a:spcPct val="120000"/>
              </a:lnSpc>
            </a:pPr>
            <a:r>
              <a:rPr lang="en-US" altLang="zh-CN" sz="3200" b="1">
                <a:latin typeface="Times New Roman" panose="02020603050405020304" pitchFamily="18" charset="0"/>
                <a:ea typeface="黑体" panose="02010609060101010101" pitchFamily="2" charset="-122"/>
              </a:rPr>
              <a:t>7. He </a:t>
            </a:r>
            <a:r>
              <a:rPr lang="en-US" altLang="zh-CN" sz="3200" b="1">
                <a:solidFill>
                  <a:srgbClr val="FF0000"/>
                </a:solidFill>
                <a:latin typeface="Times New Roman" panose="02020603050405020304" pitchFamily="18" charset="0"/>
                <a:ea typeface="黑体" panose="02010609060101010101" pitchFamily="2" charset="-122"/>
              </a:rPr>
              <a:t>is</a:t>
            </a:r>
            <a:r>
              <a:rPr lang="en-US" altLang="zh-CN" sz="3200" b="1">
                <a:latin typeface="Times New Roman" panose="02020603050405020304" pitchFamily="18" charset="0"/>
                <a:ea typeface="黑体" panose="02010609060101010101" pitchFamily="2" charset="-122"/>
              </a:rPr>
              <a:t> also </a:t>
            </a:r>
            <a:r>
              <a:rPr lang="en-US" altLang="zh-CN" sz="3200" b="1">
                <a:solidFill>
                  <a:srgbClr val="FF0000"/>
                </a:solidFill>
                <a:latin typeface="Times New Roman" panose="02020603050405020304" pitchFamily="18" charset="0"/>
                <a:ea typeface="黑体" panose="02010609060101010101" pitchFamily="2" charset="-122"/>
              </a:rPr>
              <a:t>interested in</a:t>
            </a:r>
            <a:r>
              <a:rPr lang="en-US" altLang="zh-CN" sz="3200" b="1">
                <a:latin typeface="Times New Roman" panose="02020603050405020304" pitchFamily="18" charset="0"/>
                <a:ea typeface="黑体" panose="02010609060101010101" pitchFamily="2" charset="-122"/>
              </a:rPr>
              <a:t> many other things.</a:t>
            </a:r>
            <a:endParaRPr lang="en-US" altLang="zh-CN" sz="3200" b="1">
              <a:latin typeface="Times New Roman" panose="02020603050405020304" pitchFamily="18" charset="0"/>
              <a:ea typeface="黑体" panose="02010609060101010101" pitchFamily="2" charset="-122"/>
            </a:endParaRPr>
          </a:p>
          <a:p>
            <a:pPr defTabSz="906780">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他对许多其他东西也很感兴趣。</a:t>
            </a:r>
            <a:endParaRPr lang="zh-CN" altLang="en-US" sz="3200" b="1" dirty="0">
              <a:latin typeface="Times New Roman" panose="02020603050405020304" pitchFamily="18" charset="0"/>
              <a:ea typeface="黑体" panose="02010609060101010101" pitchFamily="2" charset="-122"/>
            </a:endParaRPr>
          </a:p>
          <a:p>
            <a:pPr defTabSz="906780">
              <a:lnSpc>
                <a:spcPct val="120000"/>
              </a:lnSpc>
              <a:buClr>
                <a:srgbClr val="0000FF"/>
              </a:buClr>
              <a:buFont typeface="Wingdings" panose="05000000000000000000" pitchFamily="2" charset="2"/>
              <a:buChar char="Ø"/>
            </a:pPr>
            <a:r>
              <a:rPr lang="en-US" altLang="zh-CN" sz="3200" b="1">
                <a:solidFill>
                  <a:srgbClr val="FF0000"/>
                </a:solidFill>
                <a:latin typeface="Times New Roman" panose="02020603050405020304" pitchFamily="18" charset="0"/>
                <a:ea typeface="黑体" panose="02010609060101010101" pitchFamily="2" charset="-122"/>
              </a:rPr>
              <a:t>be interested in</a:t>
            </a:r>
            <a:r>
              <a:rPr lang="en-US" altLang="zh-CN" sz="3200" b="1">
                <a:latin typeface="Times New Roman" panose="02020603050405020304" pitchFamily="18" charset="0"/>
                <a:ea typeface="黑体" panose="02010609060101010101" pitchFamily="2" charset="-122"/>
              </a:rPr>
              <a:t> + </a:t>
            </a:r>
            <a:r>
              <a:rPr lang="en-US" altLang="zh-CN" sz="3200" b="1" i="1">
                <a:latin typeface="Times New Roman" panose="02020603050405020304" pitchFamily="18" charset="0"/>
                <a:ea typeface="黑体" panose="02010609060101010101" pitchFamily="2" charset="-122"/>
              </a:rPr>
              <a:t>n.</a:t>
            </a:r>
            <a:r>
              <a:rPr lang="en-US" altLang="zh-CN" sz="3200" b="1">
                <a:latin typeface="Times New Roman" panose="02020603050405020304" pitchFamily="18" charset="0"/>
                <a:ea typeface="黑体" panose="02010609060101010101" pitchFamily="2" charset="-122"/>
              </a:rPr>
              <a:t> /</a:t>
            </a:r>
            <a:r>
              <a:rPr lang="en-US" altLang="zh-CN" sz="3200" b="1" i="1">
                <a:latin typeface="Times New Roman" panose="02020603050405020304" pitchFamily="18" charset="0"/>
                <a:ea typeface="黑体" panose="02010609060101010101" pitchFamily="2" charset="-122"/>
              </a:rPr>
              <a:t>v.</a:t>
            </a:r>
            <a:r>
              <a:rPr lang="en-US" altLang="zh-CN" sz="3200" b="1">
                <a:latin typeface="Times New Roman" panose="02020603050405020304" pitchFamily="18" charset="0"/>
                <a:ea typeface="黑体" panose="02010609060101010101" pitchFamily="2" charset="-122"/>
              </a:rPr>
              <a:t>-ing </a:t>
            </a:r>
            <a:r>
              <a:rPr lang="zh-CN" altLang="en-US" sz="3200" b="1" dirty="0">
                <a:solidFill>
                  <a:srgbClr val="0000FF"/>
                </a:solidFill>
                <a:latin typeface="Times New Roman" panose="02020603050405020304" pitchFamily="18" charset="0"/>
                <a:ea typeface="黑体" panose="02010609060101010101" pitchFamily="2" charset="-122"/>
              </a:rPr>
              <a:t>对</a:t>
            </a:r>
            <a:r>
              <a:rPr lang="en-US" altLang="zh-CN" sz="3200" b="1" dirty="0">
                <a:solidFill>
                  <a:srgbClr val="0000FF"/>
                </a:solidFill>
                <a:latin typeface="Times New Roman" panose="02020603050405020304" pitchFamily="18" charset="0"/>
                <a:ea typeface="黑体" panose="02010609060101010101" pitchFamily="2" charset="-122"/>
              </a:rPr>
              <a:t>……</a:t>
            </a:r>
            <a:r>
              <a:rPr lang="zh-CN" altLang="en-US" sz="3200" b="1" dirty="0">
                <a:solidFill>
                  <a:srgbClr val="0000FF"/>
                </a:solidFill>
                <a:latin typeface="Times New Roman" panose="02020603050405020304" pitchFamily="18" charset="0"/>
                <a:ea typeface="黑体" panose="02010609060101010101" pitchFamily="2" charset="-122"/>
              </a:rPr>
              <a:t>感兴趣</a:t>
            </a:r>
            <a:endParaRPr lang="zh-CN" altLang="en-US" sz="3200" b="1">
              <a:solidFill>
                <a:srgbClr val="0000FF"/>
              </a:solidFill>
              <a:latin typeface="Times New Roman" panose="02020603050405020304" pitchFamily="18" charset="0"/>
              <a:ea typeface="黑体" panose="02010609060101010101" pitchFamily="2" charset="-122"/>
            </a:endParaRPr>
          </a:p>
          <a:p>
            <a:pPr defTabSz="906780">
              <a:lnSpc>
                <a:spcPct val="12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Women </a:t>
            </a:r>
            <a:r>
              <a:rPr lang="en-US" altLang="zh-CN" sz="3200" b="1">
                <a:solidFill>
                  <a:srgbClr val="FF0000"/>
                </a:solidFill>
                <a:latin typeface="Times New Roman" panose="02020603050405020304" pitchFamily="18" charset="0"/>
                <a:ea typeface="黑体" panose="02010609060101010101" pitchFamily="2" charset="-122"/>
              </a:rPr>
              <a:t>are </a:t>
            </a:r>
            <a:r>
              <a:rPr lang="en-US" altLang="zh-CN" sz="3200" b="1">
                <a:latin typeface="Times New Roman" panose="02020603050405020304" pitchFamily="18" charset="0"/>
                <a:ea typeface="黑体" panose="02010609060101010101" pitchFamily="2" charset="-122"/>
              </a:rPr>
              <a:t>always </a:t>
            </a:r>
            <a:r>
              <a:rPr lang="en-US" altLang="zh-CN" sz="3200" b="1">
                <a:solidFill>
                  <a:srgbClr val="FF0000"/>
                </a:solidFill>
                <a:latin typeface="Times New Roman" panose="02020603050405020304" pitchFamily="18" charset="0"/>
                <a:ea typeface="黑体" panose="02010609060101010101" pitchFamily="2" charset="-122"/>
              </a:rPr>
              <a:t>interested in</a:t>
            </a:r>
            <a:r>
              <a:rPr lang="en-US" altLang="zh-CN" sz="3200" b="1">
                <a:latin typeface="Times New Roman" panose="02020603050405020304" pitchFamily="18" charset="0"/>
                <a:ea typeface="黑体" panose="02010609060101010101" pitchFamily="2" charset="-122"/>
              </a:rPr>
              <a:t> fashions. </a:t>
            </a:r>
            <a:endParaRPr lang="en-US" altLang="zh-CN" sz="3200" b="1">
              <a:latin typeface="Times New Roman" panose="02020603050405020304" pitchFamily="18" charset="0"/>
              <a:ea typeface="黑体" panose="02010609060101010101" pitchFamily="2" charset="-122"/>
            </a:endParaRPr>
          </a:p>
          <a:p>
            <a:pPr defTabSz="906780">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女人总对时装很感兴趣</a:t>
            </a:r>
            <a:endParaRPr lang="zh-CN" altLang="en-US" sz="3200" b="1">
              <a:latin typeface="Times New Roman" panose="02020603050405020304" pitchFamily="18" charset="0"/>
              <a:ea typeface="黑体" panose="02010609060101010101" pitchFamily="2" charset="-122"/>
            </a:endParaRPr>
          </a:p>
          <a:p>
            <a:pPr defTabSz="906780">
              <a:lnSpc>
                <a:spcPct val="120000"/>
              </a:lnSpc>
            </a:pPr>
            <a:r>
              <a:rPr lang="zh-CN" altLang="en-US" sz="3200" b="1">
                <a:latin typeface="Times New Roman" panose="02020603050405020304" pitchFamily="18" charset="0"/>
                <a:ea typeface="黑体" panose="02010609060101010101" pitchFamily="2" charset="-122"/>
              </a:rPr>
              <a:t>   </a:t>
            </a:r>
            <a:r>
              <a:rPr lang="en-US" altLang="zh-CN" sz="3200" b="1">
                <a:latin typeface="Times New Roman" panose="02020603050405020304" pitchFamily="18" charset="0"/>
                <a:ea typeface="黑体" panose="02010609060101010101" pitchFamily="2" charset="-122"/>
              </a:rPr>
              <a:t>I </a:t>
            </a:r>
            <a:r>
              <a:rPr lang="en-US" altLang="zh-CN" sz="3200" b="1">
                <a:solidFill>
                  <a:srgbClr val="FF0000"/>
                </a:solidFill>
                <a:latin typeface="Times New Roman" panose="02020603050405020304" pitchFamily="18" charset="0"/>
                <a:ea typeface="黑体" panose="02010609060101010101" pitchFamily="2" charset="-122"/>
              </a:rPr>
              <a:t>was interested in</a:t>
            </a:r>
            <a:r>
              <a:rPr lang="en-US" altLang="zh-CN" sz="3200" b="1">
                <a:latin typeface="Times New Roman" panose="02020603050405020304" pitchFamily="18" charset="0"/>
                <a:ea typeface="黑体" panose="02010609060101010101" pitchFamily="2" charset="-122"/>
              </a:rPr>
              <a:t> dancing.</a:t>
            </a:r>
            <a:endParaRPr lang="en-US" altLang="zh-CN" sz="3200" b="1">
              <a:latin typeface="Times New Roman" panose="02020603050405020304" pitchFamily="18" charset="0"/>
              <a:ea typeface="黑体" panose="02010609060101010101" pitchFamily="2" charset="-122"/>
            </a:endParaRPr>
          </a:p>
          <a:p>
            <a:pPr defTabSz="906780">
              <a:lnSpc>
                <a:spcPct val="120000"/>
              </a:lnSpc>
            </a:pP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我曾经对跳舞很感兴趣。</a:t>
            </a:r>
            <a:endParaRPr lang="zh-CN" altLang="en-US" sz="3200" b="1" dirty="0">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66564">
                                            <p:txEl>
                                              <p:pRg st="0" end="0"/>
                                            </p:txEl>
                                          </p:spTgt>
                                        </p:tgtEl>
                                        <p:attrNameLst>
                                          <p:attrName>style.visibility</p:attrName>
                                        </p:attrNameLst>
                                      </p:cBhvr>
                                      <p:to>
                                        <p:strVal val="visible"/>
                                      </p:to>
                                    </p:set>
                                    <p:animEffect transition="in" filter="blinds(horizontal)">
                                      <p:cBhvr>
                                        <p:cTn id="7" dur="500"/>
                                        <p:tgtEl>
                                          <p:spTgt spid="66564">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66564">
                                            <p:txEl>
                                              <p:pRg st="1" end="1"/>
                                            </p:txEl>
                                          </p:spTgt>
                                        </p:tgtEl>
                                        <p:attrNameLst>
                                          <p:attrName>style.visibility</p:attrName>
                                        </p:attrNameLst>
                                      </p:cBhvr>
                                      <p:to>
                                        <p:strVal val="visible"/>
                                      </p:to>
                                    </p:set>
                                    <p:animEffect transition="in" filter="blinds(horizontal)">
                                      <p:cBhvr>
                                        <p:cTn id="10" dur="500"/>
                                        <p:tgtEl>
                                          <p:spTgt spid="66564">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66564">
                                            <p:txEl>
                                              <p:pRg st="2" end="2"/>
                                            </p:txEl>
                                          </p:spTgt>
                                        </p:tgtEl>
                                        <p:attrNameLst>
                                          <p:attrName>style.visibility</p:attrName>
                                        </p:attrNameLst>
                                      </p:cBhvr>
                                      <p:to>
                                        <p:strVal val="visible"/>
                                      </p:to>
                                    </p:set>
                                    <p:animEffect transition="in" filter="box(in)">
                                      <p:cBhvr>
                                        <p:cTn id="15" dur="2000"/>
                                        <p:tgtEl>
                                          <p:spTgt spid="66564">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66564">
                                            <p:txEl>
                                              <p:pRg st="4" end="4"/>
                                            </p:txEl>
                                          </p:spTgt>
                                        </p:tgtEl>
                                        <p:attrNameLst>
                                          <p:attrName>style.visibility</p:attrName>
                                        </p:attrNameLst>
                                      </p:cBhvr>
                                      <p:to>
                                        <p:strVal val="visible"/>
                                      </p:to>
                                    </p:set>
                                    <p:animEffect transition="in" filter="barn(inVertical)">
                                      <p:cBhvr>
                                        <p:cTn id="20" dur="500"/>
                                        <p:tgtEl>
                                          <p:spTgt spid="66564">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1" presetClass="entr" presetSubtype="1" fill="hold" nodeType="clickEffect">
                                  <p:stCondLst>
                                    <p:cond delay="0"/>
                                  </p:stCondLst>
                                  <p:childTnLst>
                                    <p:set>
                                      <p:cBhvr>
                                        <p:cTn id="24" dur="1" fill="hold">
                                          <p:stCondLst>
                                            <p:cond delay="0"/>
                                          </p:stCondLst>
                                        </p:cTn>
                                        <p:tgtEl>
                                          <p:spTgt spid="66564">
                                            <p:txEl>
                                              <p:pRg st="6" end="6"/>
                                            </p:txEl>
                                          </p:spTgt>
                                        </p:tgtEl>
                                        <p:attrNameLst>
                                          <p:attrName>style.visibility</p:attrName>
                                        </p:attrNameLst>
                                      </p:cBhvr>
                                      <p:to>
                                        <p:strVal val="visible"/>
                                      </p:to>
                                    </p:set>
                                    <p:animEffect transition="in" filter="wheel(1)">
                                      <p:cBhvr>
                                        <p:cTn id="25" dur="2000"/>
                                        <p:tgtEl>
                                          <p:spTgt spid="66564">
                                            <p:txEl>
                                              <p:pRg st="6" end="6"/>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nodeType="clickEffect">
                                  <p:stCondLst>
                                    <p:cond delay="0"/>
                                  </p:stCondLst>
                                  <p:childTnLst>
                                    <p:set>
                                      <p:cBhvr>
                                        <p:cTn id="29" dur="1" fill="hold">
                                          <p:stCondLst>
                                            <p:cond delay="0"/>
                                          </p:stCondLst>
                                        </p:cTn>
                                        <p:tgtEl>
                                          <p:spTgt spid="66564">
                                            <p:txEl>
                                              <p:pRg st="3" end="3"/>
                                            </p:txEl>
                                          </p:spTgt>
                                        </p:tgtEl>
                                        <p:attrNameLst>
                                          <p:attrName>style.visibility</p:attrName>
                                        </p:attrNameLst>
                                      </p:cBhvr>
                                      <p:to>
                                        <p:strVal val="visible"/>
                                      </p:to>
                                    </p:set>
                                  </p:childTnLst>
                                </p:cTn>
                              </p:par>
                            </p:childTnLst>
                          </p:cTn>
                        </p:par>
                      </p:childTnLst>
                    </p:cTn>
                  </p:par>
                  <p:par>
                    <p:cTn id="30" fill="hold">
                      <p:stCondLst>
                        <p:cond delay="indefinite"/>
                      </p:stCondLst>
                      <p:childTnLst>
                        <p:par>
                          <p:cTn id="31" fill="hold">
                            <p:stCondLst>
                              <p:cond delay="0"/>
                            </p:stCondLst>
                            <p:childTnLst>
                              <p:par>
                                <p:cTn id="32" presetID="3" presetClass="entr" presetSubtype="10" fill="hold" nodeType="clickEffect">
                                  <p:stCondLst>
                                    <p:cond delay="0"/>
                                  </p:stCondLst>
                                  <p:childTnLst>
                                    <p:set>
                                      <p:cBhvr>
                                        <p:cTn id="33" dur="1" fill="hold">
                                          <p:stCondLst>
                                            <p:cond delay="0"/>
                                          </p:stCondLst>
                                        </p:cTn>
                                        <p:tgtEl>
                                          <p:spTgt spid="66564">
                                            <p:txEl>
                                              <p:pRg st="5" end="5"/>
                                            </p:txEl>
                                          </p:spTgt>
                                        </p:tgtEl>
                                        <p:attrNameLst>
                                          <p:attrName>style.visibility</p:attrName>
                                        </p:attrNameLst>
                                      </p:cBhvr>
                                      <p:to>
                                        <p:strVal val="visible"/>
                                      </p:to>
                                    </p:set>
                                    <p:animEffect transition="in" filter="blinds(horizontal)">
                                      <p:cBhvr>
                                        <p:cTn id="34" dur="500"/>
                                        <p:tgtEl>
                                          <p:spTgt spid="6656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63490" name="矩形 63489"/>
          <p:cNvSpPr/>
          <p:nvPr/>
        </p:nvSpPr>
        <p:spPr>
          <a:xfrm>
            <a:off x="458470" y="525145"/>
            <a:ext cx="8204835" cy="5775960"/>
          </a:xfrm>
          <a:prstGeom prst="rect">
            <a:avLst/>
          </a:prstGeom>
          <a:noFill/>
          <a:ln w="9525">
            <a:noFill/>
          </a:ln>
        </p:spPr>
        <p:txBody>
          <a:bodyPr wrap="square">
            <a:spAutoFit/>
          </a:bodyPr>
          <a:p>
            <a:pPr marL="342900" indent="-342900" defTabSz="906780">
              <a:lnSpc>
                <a:spcPct val="105000"/>
              </a:lnSpc>
            </a:pPr>
            <a:r>
              <a:rPr lang="en-US" altLang="zh-CN" sz="3200" b="1">
                <a:latin typeface="Times New Roman" panose="02020603050405020304" pitchFamily="18" charset="0"/>
                <a:ea typeface="黑体" panose="02010609060101010101" pitchFamily="2" charset="-122"/>
              </a:rPr>
              <a:t>8. </a:t>
            </a:r>
            <a:r>
              <a:rPr lang="en-US" altLang="zh-CN" sz="3200" b="1">
                <a:solidFill>
                  <a:srgbClr val="FF0000"/>
                </a:solidFill>
                <a:latin typeface="Times New Roman" panose="02020603050405020304" pitchFamily="18" charset="0"/>
                <a:ea typeface="黑体" panose="02010609060101010101" pitchFamily="2" charset="-122"/>
              </a:rPr>
              <a:t>Maybe </a:t>
            </a:r>
            <a:r>
              <a:rPr lang="en-US" altLang="zh-CN" sz="3200" b="1">
                <a:latin typeface="Times New Roman" panose="02020603050405020304" pitchFamily="18" charset="0"/>
                <a:ea typeface="黑体" panose="02010609060101010101" pitchFamily="2" charset="-122"/>
              </a:rPr>
              <a:t>I’ll write about my volleyball team in the future.</a:t>
            </a:r>
            <a:endParaRPr lang="en-US" altLang="zh-CN" sz="3200" b="1">
              <a:latin typeface="Times New Roman" panose="02020603050405020304" pitchFamily="18" charset="0"/>
              <a:ea typeface="黑体" panose="02010609060101010101" pitchFamily="2" charset="-122"/>
            </a:endParaRPr>
          </a:p>
          <a:p>
            <a:pPr marL="342900" indent="-342900" defTabSz="906780">
              <a:lnSpc>
                <a:spcPct val="105000"/>
              </a:lnSpc>
            </a:pP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 </a:t>
            </a:r>
            <a:r>
              <a:rPr lang="en-US" altLang="zh-CN" sz="3200" b="1" dirty="0">
                <a:solidFill>
                  <a:srgbClr val="0000CC"/>
                </a:solidFill>
                <a:latin typeface="Times New Roman" panose="02020603050405020304" pitchFamily="18" charset="0"/>
                <a:ea typeface="黑体" panose="02010609060101010101" pitchFamily="2" charset="-122"/>
              </a:rPr>
              <a:t>maybe </a:t>
            </a:r>
            <a:r>
              <a:rPr lang="zh-CN" altLang="en-US" sz="3200" b="1" dirty="0">
                <a:solidFill>
                  <a:srgbClr val="0000CC"/>
                </a:solidFill>
                <a:latin typeface="Times New Roman" panose="02020603050405020304" pitchFamily="18" charset="0"/>
                <a:ea typeface="黑体" panose="02010609060101010101" pitchFamily="2" charset="-122"/>
              </a:rPr>
              <a:t>与 </a:t>
            </a:r>
            <a:r>
              <a:rPr lang="en-US" altLang="zh-CN" sz="3200" b="1" dirty="0">
                <a:solidFill>
                  <a:srgbClr val="0000CC"/>
                </a:solidFill>
                <a:latin typeface="Times New Roman" panose="02020603050405020304" pitchFamily="18" charset="0"/>
                <a:ea typeface="黑体" panose="02010609060101010101" pitchFamily="2" charset="-122"/>
              </a:rPr>
              <a:t>may be</a:t>
            </a:r>
            <a:r>
              <a:rPr lang="zh-CN" altLang="en-US" sz="3200" b="1" dirty="0">
                <a:solidFill>
                  <a:srgbClr val="0000CC"/>
                </a:solidFill>
                <a:latin typeface="Times New Roman" panose="02020603050405020304" pitchFamily="18" charset="0"/>
                <a:ea typeface="黑体" panose="02010609060101010101" pitchFamily="2" charset="-122"/>
              </a:rPr>
              <a:t>的区别</a:t>
            </a:r>
            <a:endParaRPr lang="zh-CN" altLang="en-US" sz="3200" b="1" dirty="0">
              <a:solidFill>
                <a:srgbClr val="0000CC"/>
              </a:solidFill>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buChar char="Ø"/>
            </a:pPr>
            <a:r>
              <a:rPr lang="zh-CN" altLang="en-US" sz="3200" b="1">
                <a:solidFill>
                  <a:srgbClr val="FF0000"/>
                </a:solidFill>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maybe</a:t>
            </a:r>
            <a:r>
              <a:rPr lang="zh-CN" altLang="en-US" sz="3200" b="1" dirty="0">
                <a:latin typeface="Times New Roman" panose="02020603050405020304" pitchFamily="18" charset="0"/>
                <a:ea typeface="黑体" panose="02010609060101010101" pitchFamily="2" charset="-122"/>
              </a:rPr>
              <a:t>是副词</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意思是“也许、大概”， </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在句中作状语</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相当于</a:t>
            </a:r>
            <a:r>
              <a:rPr lang="en-US" altLang="zh-CN" sz="3200" b="1" dirty="0">
                <a:latin typeface="Times New Roman" panose="02020603050405020304" pitchFamily="18" charset="0"/>
                <a:ea typeface="黑体" panose="02010609060101010101" pitchFamily="2" charset="-122"/>
              </a:rPr>
              <a:t>perhaps, </a:t>
            </a:r>
            <a:r>
              <a:rPr lang="zh-CN" altLang="en-US" sz="3200" b="1" dirty="0">
                <a:latin typeface="Times New Roman" panose="02020603050405020304" pitchFamily="18" charset="0"/>
                <a:ea typeface="黑体" panose="02010609060101010101" pitchFamily="2" charset="-122"/>
              </a:rPr>
              <a:t>常位于 </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句首。</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buChar char="Ø"/>
            </a:pPr>
            <a:r>
              <a:rPr lang="zh-CN" altLang="en-US" sz="3200" b="1" dirty="0">
                <a:solidFill>
                  <a:srgbClr val="FF0000"/>
                </a:solidFill>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在 </a:t>
            </a:r>
            <a:r>
              <a:rPr lang="en-US" altLang="zh-CN" sz="3200" b="1">
                <a:solidFill>
                  <a:srgbClr val="FF0000"/>
                </a:solidFill>
                <a:latin typeface="Times New Roman" panose="02020603050405020304" pitchFamily="18" charset="0"/>
                <a:ea typeface="黑体" panose="02010609060101010101" pitchFamily="2" charset="-122"/>
              </a:rPr>
              <a:t>may be </a:t>
            </a:r>
            <a:r>
              <a:rPr lang="zh-CN" altLang="en-US" sz="3200" b="1" dirty="0">
                <a:latin typeface="Times New Roman" panose="02020603050405020304" pitchFamily="18" charset="0"/>
                <a:ea typeface="黑体" panose="02010609060101010101" pitchFamily="2" charset="-122"/>
              </a:rPr>
              <a:t>中</a:t>
            </a: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may</a:t>
            </a:r>
            <a:r>
              <a:rPr lang="en-US" altLang="zh-CN" sz="3200" b="1">
                <a:solidFill>
                  <a:srgbClr val="0000FF"/>
                </a:solidFill>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是情态动词</a:t>
            </a:r>
            <a:r>
              <a:rPr lang="en-US" altLang="zh-CN"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be </a:t>
            </a:r>
            <a:r>
              <a:rPr lang="zh-CN" altLang="en-US" sz="3200" b="1" dirty="0">
                <a:latin typeface="Times New Roman" panose="02020603050405020304" pitchFamily="18" charset="0"/>
                <a:ea typeface="黑体" panose="02010609060101010101" pitchFamily="2" charset="-122"/>
              </a:rPr>
              <a:t>是动 </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词原形</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两者构成完整的谓语形式</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与主 </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zh-CN" altLang="en-US" sz="3200" b="1" dirty="0">
                <a:latin typeface="Times New Roman" panose="02020603050405020304" pitchFamily="18" charset="0"/>
                <a:ea typeface="黑体" panose="02010609060101010101" pitchFamily="2" charset="-122"/>
              </a:rPr>
              <a:t>    语形成系表结构</a:t>
            </a:r>
            <a:r>
              <a:rPr lang="en-US" altLang="zh-CN" sz="3200" b="1" dirty="0">
                <a:latin typeface="Times New Roman" panose="02020603050405020304" pitchFamily="18" charset="0"/>
                <a:ea typeface="黑体" panose="02010609060101010101" pitchFamily="2" charset="-122"/>
              </a:rPr>
              <a:t>, </a:t>
            </a:r>
            <a:r>
              <a:rPr lang="zh-CN" altLang="en-US" sz="3200" b="1" dirty="0">
                <a:latin typeface="Times New Roman" panose="02020603050405020304" pitchFamily="18" charset="0"/>
                <a:ea typeface="黑体" panose="02010609060101010101" pitchFamily="2" charset="-122"/>
              </a:rPr>
              <a:t>意为“可能是”。 如：   </a:t>
            </a:r>
            <a:endParaRPr lang="zh-CN" altLang="en-US" sz="3200" b="1" dirty="0">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zh-CN" altLang="en-US" sz="3200" b="1">
                <a:latin typeface="Times New Roman" panose="02020603050405020304" pitchFamily="18" charset="0"/>
                <a:ea typeface="黑体" panose="02010609060101010101" pitchFamily="2" charset="-122"/>
              </a:rPr>
              <a:t>    </a:t>
            </a:r>
            <a:r>
              <a:rPr lang="en-US" altLang="zh-CN" sz="3200" b="1">
                <a:solidFill>
                  <a:srgbClr val="FF0000"/>
                </a:solidFill>
                <a:latin typeface="Times New Roman" panose="02020603050405020304" pitchFamily="18" charset="0"/>
                <a:ea typeface="黑体" panose="02010609060101010101" pitchFamily="2" charset="-122"/>
              </a:rPr>
              <a:t>Maybe</a:t>
            </a:r>
            <a:r>
              <a:rPr lang="en-US" altLang="zh-CN" sz="3200" b="1">
                <a:latin typeface="Times New Roman" panose="02020603050405020304" pitchFamily="18" charset="0"/>
                <a:ea typeface="黑体" panose="02010609060101010101" pitchFamily="2" charset="-122"/>
              </a:rPr>
              <a:t> he is a student. </a:t>
            </a:r>
            <a:endParaRPr lang="en-US" altLang="zh-CN" sz="3200" b="1">
              <a:latin typeface="Times New Roman" panose="02020603050405020304" pitchFamily="18" charset="0"/>
              <a:ea typeface="黑体" panose="02010609060101010101" pitchFamily="2" charset="-122"/>
            </a:endParaRPr>
          </a:p>
          <a:p>
            <a:pPr marL="342900" indent="-342900" defTabSz="906780">
              <a:lnSpc>
                <a:spcPct val="105000"/>
              </a:lnSpc>
              <a:buClr>
                <a:srgbClr val="0000FF"/>
              </a:buClr>
              <a:buFont typeface="Wingdings" panose="05000000000000000000" pitchFamily="2" charset="2"/>
            </a:pPr>
            <a:r>
              <a:rPr lang="en-US" altLang="zh-CN" sz="3200" b="1">
                <a:latin typeface="Times New Roman" panose="02020603050405020304" pitchFamily="18" charset="0"/>
                <a:ea typeface="黑体" panose="02010609060101010101" pitchFamily="2" charset="-122"/>
              </a:rPr>
              <a:t>    He </a:t>
            </a:r>
            <a:r>
              <a:rPr lang="en-US" altLang="zh-CN" sz="3200" b="1">
                <a:solidFill>
                  <a:srgbClr val="FF0000"/>
                </a:solidFill>
                <a:latin typeface="Times New Roman" panose="02020603050405020304" pitchFamily="18" charset="0"/>
                <a:ea typeface="黑体" panose="02010609060101010101" pitchFamily="2" charset="-122"/>
              </a:rPr>
              <a:t>may be</a:t>
            </a:r>
            <a:r>
              <a:rPr lang="en-US" altLang="zh-CN" sz="3200" b="1">
                <a:latin typeface="Times New Roman" panose="02020603050405020304" pitchFamily="18" charset="0"/>
                <a:ea typeface="黑体" panose="02010609060101010101" pitchFamily="2" charset="-122"/>
              </a:rPr>
              <a:t> a student. </a:t>
            </a:r>
            <a:endParaRPr lang="en-US" altLang="zh-CN" sz="3200" b="1">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3490">
                                            <p:txEl>
                                              <p:pRg st="0" end="0"/>
                                            </p:txEl>
                                          </p:spTgt>
                                        </p:tgtEl>
                                        <p:attrNameLst>
                                          <p:attrName>style.visibility</p:attrName>
                                        </p:attrNameLst>
                                      </p:cBhvr>
                                      <p:to>
                                        <p:strVal val="visible"/>
                                      </p:to>
                                    </p:set>
                                    <p:animEffect transition="in" filter="barn(inVertical)">
                                      <p:cBhvr>
                                        <p:cTn id="7" dur="500"/>
                                        <p:tgtEl>
                                          <p:spTgt spid="6349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63490">
                                            <p:txEl>
                                              <p:pRg st="1" end="1"/>
                                            </p:txEl>
                                          </p:spTgt>
                                        </p:tgtEl>
                                        <p:attrNameLst>
                                          <p:attrName>style.visibility</p:attrName>
                                        </p:attrNameLst>
                                      </p:cBhvr>
                                      <p:to>
                                        <p:strVal val="visible"/>
                                      </p:to>
                                    </p:set>
                                    <p:animEffect transition="in" filter="wheel(1)">
                                      <p:cBhvr>
                                        <p:cTn id="12" dur="2000"/>
                                        <p:tgtEl>
                                          <p:spTgt spid="6349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63490">
                                            <p:txEl>
                                              <p:pRg st="2" end="2"/>
                                            </p:txEl>
                                          </p:spTgt>
                                        </p:tgtEl>
                                        <p:attrNameLst>
                                          <p:attrName>style.visibility</p:attrName>
                                        </p:attrNameLst>
                                      </p:cBhvr>
                                      <p:to>
                                        <p:strVal val="visible"/>
                                      </p:to>
                                    </p:set>
                                    <p:animEffect transition="in" filter="box(in)">
                                      <p:cBhvr>
                                        <p:cTn id="17" dur="2000"/>
                                        <p:tgtEl>
                                          <p:spTgt spid="63490">
                                            <p:txEl>
                                              <p:pRg st="2" end="2"/>
                                            </p:txEl>
                                          </p:spTgt>
                                        </p:tgtEl>
                                      </p:cBhvr>
                                    </p:animEffect>
                                  </p:childTnLst>
                                </p:cTn>
                              </p:par>
                              <p:par>
                                <p:cTn id="18" presetID="4" presetClass="entr" presetSubtype="16" fill="hold" nodeType="withEffect">
                                  <p:stCondLst>
                                    <p:cond delay="0"/>
                                  </p:stCondLst>
                                  <p:childTnLst>
                                    <p:set>
                                      <p:cBhvr>
                                        <p:cTn id="19" dur="1" fill="hold">
                                          <p:stCondLst>
                                            <p:cond delay="0"/>
                                          </p:stCondLst>
                                        </p:cTn>
                                        <p:tgtEl>
                                          <p:spTgt spid="63490">
                                            <p:txEl>
                                              <p:pRg st="3" end="3"/>
                                            </p:txEl>
                                          </p:spTgt>
                                        </p:tgtEl>
                                        <p:attrNameLst>
                                          <p:attrName>style.visibility</p:attrName>
                                        </p:attrNameLst>
                                      </p:cBhvr>
                                      <p:to>
                                        <p:strVal val="visible"/>
                                      </p:to>
                                    </p:set>
                                    <p:animEffect transition="in" filter="box(in)">
                                      <p:cBhvr>
                                        <p:cTn id="20" dur="2000"/>
                                        <p:tgtEl>
                                          <p:spTgt spid="63490">
                                            <p:txEl>
                                              <p:pRg st="3" end="3"/>
                                            </p:txEl>
                                          </p:spTgt>
                                        </p:tgtEl>
                                      </p:cBhvr>
                                    </p:animEffect>
                                  </p:childTnLst>
                                </p:cTn>
                              </p:par>
                              <p:par>
                                <p:cTn id="21" presetID="4" presetClass="entr" presetSubtype="16" fill="hold" nodeType="withEffect">
                                  <p:stCondLst>
                                    <p:cond delay="0"/>
                                  </p:stCondLst>
                                  <p:childTnLst>
                                    <p:set>
                                      <p:cBhvr>
                                        <p:cTn id="22" dur="1" fill="hold">
                                          <p:stCondLst>
                                            <p:cond delay="0"/>
                                          </p:stCondLst>
                                        </p:cTn>
                                        <p:tgtEl>
                                          <p:spTgt spid="63490">
                                            <p:txEl>
                                              <p:pRg st="4" end="4"/>
                                            </p:txEl>
                                          </p:spTgt>
                                        </p:tgtEl>
                                        <p:attrNameLst>
                                          <p:attrName>style.visibility</p:attrName>
                                        </p:attrNameLst>
                                      </p:cBhvr>
                                      <p:to>
                                        <p:strVal val="visible"/>
                                      </p:to>
                                    </p:set>
                                    <p:animEffect transition="in" filter="box(in)">
                                      <p:cBhvr>
                                        <p:cTn id="23" dur="2000"/>
                                        <p:tgtEl>
                                          <p:spTgt spid="63490">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nodeType="clickEffect">
                                  <p:stCondLst>
                                    <p:cond delay="0"/>
                                  </p:stCondLst>
                                  <p:childTnLst>
                                    <p:set>
                                      <p:cBhvr>
                                        <p:cTn id="27" dur="1" fill="hold">
                                          <p:stCondLst>
                                            <p:cond delay="0"/>
                                          </p:stCondLst>
                                        </p:cTn>
                                        <p:tgtEl>
                                          <p:spTgt spid="63490">
                                            <p:txEl>
                                              <p:pRg st="5" end="5"/>
                                            </p:txEl>
                                          </p:spTgt>
                                        </p:tgtEl>
                                        <p:attrNameLst>
                                          <p:attrName>style.visibility</p:attrName>
                                        </p:attrNameLst>
                                      </p:cBhvr>
                                      <p:to>
                                        <p:strVal val="visible"/>
                                      </p:to>
                                    </p:set>
                                    <p:animEffect transition="in" filter="box(in)">
                                      <p:cBhvr>
                                        <p:cTn id="28" dur="2000"/>
                                        <p:tgtEl>
                                          <p:spTgt spid="63490">
                                            <p:txEl>
                                              <p:pRg st="5" end="5"/>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63490">
                                            <p:txEl>
                                              <p:pRg st="6" end="6"/>
                                            </p:txEl>
                                          </p:spTgt>
                                        </p:tgtEl>
                                        <p:attrNameLst>
                                          <p:attrName>style.visibility</p:attrName>
                                        </p:attrNameLst>
                                      </p:cBhvr>
                                      <p:to>
                                        <p:strVal val="visible"/>
                                      </p:to>
                                    </p:set>
                                    <p:animEffect transition="in" filter="box(in)">
                                      <p:cBhvr>
                                        <p:cTn id="31" dur="2000"/>
                                        <p:tgtEl>
                                          <p:spTgt spid="63490">
                                            <p:txEl>
                                              <p:pRg st="6" end="6"/>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63490">
                                            <p:txEl>
                                              <p:pRg st="7" end="7"/>
                                            </p:txEl>
                                          </p:spTgt>
                                        </p:tgtEl>
                                        <p:attrNameLst>
                                          <p:attrName>style.visibility</p:attrName>
                                        </p:attrNameLst>
                                      </p:cBhvr>
                                      <p:to>
                                        <p:strVal val="visible"/>
                                      </p:to>
                                    </p:set>
                                    <p:animEffect transition="in" filter="box(in)">
                                      <p:cBhvr>
                                        <p:cTn id="34" dur="2000"/>
                                        <p:tgtEl>
                                          <p:spTgt spid="63490">
                                            <p:txEl>
                                              <p:pRg st="7" end="7"/>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63490">
                                            <p:txEl>
                                              <p:pRg st="8" end="8"/>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63490">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9458" name="矩形 19457"/>
          <p:cNvSpPr/>
          <p:nvPr/>
        </p:nvSpPr>
        <p:spPr>
          <a:xfrm>
            <a:off x="304800" y="1828800"/>
            <a:ext cx="8458200" cy="4575175"/>
          </a:xfrm>
          <a:prstGeom prst="rect">
            <a:avLst/>
          </a:prstGeom>
          <a:noFill/>
          <a:ln w="9525">
            <a:noFill/>
          </a:ln>
        </p:spPr>
        <p:txBody>
          <a:bodyPr>
            <a:spAutoFit/>
          </a:bodyPr>
          <a:p>
            <a:pPr marL="342900" indent="-342900">
              <a:lnSpc>
                <a:spcPct val="115000"/>
              </a:lnSpc>
            </a:pPr>
            <a:r>
              <a:rPr lang="en-US" altLang="zh-TW" sz="3200" b="1">
                <a:latin typeface="Times New Roman" panose="02020603050405020304" pitchFamily="18" charset="0"/>
                <a:ea typeface="黑体" panose="02010609060101010101" pitchFamily="2" charset="-122"/>
              </a:rPr>
              <a:t>1 </a:t>
            </a:r>
            <a:r>
              <a:rPr lang="en-US" altLang="zh-CN" sz="3200" b="1">
                <a:latin typeface="Times New Roman" panose="02020603050405020304" pitchFamily="18" charset="0"/>
                <a:ea typeface="黑体" panose="02010609060101010101" pitchFamily="2" charset="-122"/>
              </a:rPr>
              <a:t>.Which hobby do you think _____	the least  </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time?</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A. takes up             B. clears up </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C. stands up           D. grows up</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2. —Do you collect ______ , Kate?</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—Yes. I collect stamps.</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A. the car	       B. anything </a:t>
            </a:r>
            <a:endParaRPr lang="en-US" altLang="zh-CN" sz="3200" b="1">
              <a:latin typeface="Times New Roman" panose="02020603050405020304" pitchFamily="18" charset="0"/>
              <a:ea typeface="黑体" panose="02010609060101010101" pitchFamily="2" charset="-122"/>
            </a:endParaRPr>
          </a:p>
          <a:p>
            <a:pPr marL="342900" indent="-342900">
              <a:lnSpc>
                <a:spcPct val="115000"/>
              </a:lnSpc>
            </a:pPr>
            <a:r>
              <a:rPr lang="en-US" altLang="zh-CN" sz="3200" b="1">
                <a:latin typeface="Times New Roman" panose="02020603050405020304" pitchFamily="18" charset="0"/>
                <a:ea typeface="黑体" panose="02010609060101010101" pitchFamily="2" charset="-122"/>
              </a:rPr>
              <a:t>           C. everything         D. nothing</a:t>
            </a:r>
            <a:endParaRPr lang="en-US" altLang="zh-CN" sz="3200" b="1">
              <a:latin typeface="Times New Roman" panose="02020603050405020304" pitchFamily="18" charset="0"/>
              <a:ea typeface="黑体" panose="02010609060101010101" pitchFamily="2" charset="-122"/>
            </a:endParaRPr>
          </a:p>
        </p:txBody>
      </p:sp>
      <p:sp>
        <p:nvSpPr>
          <p:cNvPr id="19459" name="矩形 19458"/>
          <p:cNvSpPr/>
          <p:nvPr/>
        </p:nvSpPr>
        <p:spPr>
          <a:xfrm>
            <a:off x="3505200" y="609600"/>
            <a:ext cx="1981200" cy="614363"/>
          </a:xfrm>
          <a:prstGeom prst="rect">
            <a:avLst/>
          </a:prstGeom>
          <a:noFill/>
          <a:ln w="9525">
            <a:noFill/>
          </a:ln>
        </p:spPr>
        <p:txBody>
          <a:bodyPr anchor="ctr"/>
          <a:lstStyle>
            <a:lvl1pPr marL="0" lvl="0" indent="0" algn="l" defTabSz="914400" rtl="0" eaLnBrk="1" fontAlgn="base" latinLnBrk="0" hangingPunct="1">
              <a:lnSpc>
                <a:spcPct val="100000"/>
              </a:lnSpc>
              <a:spcBef>
                <a:spcPct val="0"/>
              </a:spcBef>
              <a:spcAft>
                <a:spcPct val="0"/>
              </a:spcAft>
              <a:buNone/>
              <a:defRPr sz="2800" b="1" u="none" kern="1200" baseline="0">
                <a:solidFill>
                  <a:srgbClr val="716F70"/>
                </a:solidFill>
                <a:latin typeface="微软雅黑" panose="020B0503020204020204" pitchFamily="34" charset="-122"/>
                <a:ea typeface="宋体" panose="02010600030101010101" pitchFamily="2" charset="-122"/>
              </a:defRPr>
            </a:lvl1pPr>
          </a:lstStyle>
          <a:p>
            <a:pPr lvl="0"/>
            <a:r>
              <a:rPr lang="en-US" altLang="zh-CN" sz="3400">
                <a:solidFill>
                  <a:srgbClr val="003399"/>
                </a:solidFill>
                <a:latin typeface="Arial" panose="020B0604020202020204" pitchFamily="34" charset="0"/>
                <a:ea typeface="黑体" panose="02010609060101010101" pitchFamily="2" charset="-122"/>
              </a:rPr>
              <a:t>Exercise</a:t>
            </a:r>
            <a:endParaRPr lang="en-US" altLang="zh-CN" sz="3400">
              <a:solidFill>
                <a:srgbClr val="003399"/>
              </a:solidFill>
              <a:latin typeface="Arial" panose="020B0604020202020204" pitchFamily="34" charset="0"/>
              <a:ea typeface="黑体" panose="02010609060101010101" pitchFamily="2" charset="-122"/>
            </a:endParaRPr>
          </a:p>
        </p:txBody>
      </p:sp>
      <p:sp>
        <p:nvSpPr>
          <p:cNvPr id="19460" name="矩形 19459"/>
          <p:cNvSpPr/>
          <p:nvPr/>
        </p:nvSpPr>
        <p:spPr>
          <a:xfrm>
            <a:off x="387350" y="1296988"/>
            <a:ext cx="3041650" cy="519112"/>
          </a:xfrm>
          <a:prstGeom prst="rect">
            <a:avLst/>
          </a:prstGeom>
          <a:noFill/>
          <a:ln w="9525">
            <a:noFill/>
          </a:ln>
        </p:spPr>
        <p:txBody>
          <a:bodyPr wrap="none" anchor="t">
            <a:spAutoFit/>
          </a:bodyPr>
          <a:p>
            <a:r>
              <a:rPr lang="zh-CN" altLang="en-US" sz="2800" b="1" dirty="0">
                <a:solidFill>
                  <a:srgbClr val="000099"/>
                </a:solidFill>
                <a:latin typeface="Times New Roman" panose="02020603050405020304" pitchFamily="18" charset="0"/>
                <a:ea typeface="黑体" panose="02010609060101010101" pitchFamily="2" charset="-122"/>
              </a:rPr>
              <a:t>一、</a:t>
            </a:r>
            <a:r>
              <a:rPr lang="zh-TW" altLang="en-US" sz="2800" b="1" dirty="0">
                <a:solidFill>
                  <a:srgbClr val="000099"/>
                </a:solidFill>
                <a:latin typeface="Times New Roman" panose="02020603050405020304" pitchFamily="18" charset="0"/>
                <a:ea typeface="黑体" panose="02010609060101010101" pitchFamily="2" charset="-122"/>
              </a:rPr>
              <a:t>单项</a:t>
            </a:r>
            <a:r>
              <a:rPr lang="zh-CN" altLang="en-US" sz="2800" b="1" dirty="0">
                <a:solidFill>
                  <a:srgbClr val="000099"/>
                </a:solidFill>
                <a:latin typeface="Times New Roman" panose="02020603050405020304" pitchFamily="18" charset="0"/>
                <a:ea typeface="黑体" panose="02010609060101010101" pitchFamily="2" charset="-122"/>
              </a:rPr>
              <a:t>选择题。</a:t>
            </a:r>
            <a:endParaRPr lang="zh-CN" altLang="en-US" sz="2800" b="1" dirty="0">
              <a:solidFill>
                <a:srgbClr val="000099"/>
              </a:solidFill>
              <a:latin typeface="Times New Roman" panose="02020603050405020304" pitchFamily="18" charset="0"/>
              <a:ea typeface="黑体" panose="02010609060101010101" pitchFamily="2" charset="-122"/>
            </a:endParaRPr>
          </a:p>
        </p:txBody>
      </p:sp>
      <p:sp>
        <p:nvSpPr>
          <p:cNvPr id="19461" name="文本框 19460"/>
          <p:cNvSpPr txBox="1"/>
          <p:nvPr/>
        </p:nvSpPr>
        <p:spPr>
          <a:xfrm>
            <a:off x="5715000" y="1828800"/>
            <a:ext cx="585788"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ea typeface="黑体" panose="02010609060101010101" pitchFamily="2" charset="-122"/>
              </a:rPr>
              <a:t>A</a:t>
            </a:r>
            <a:endParaRPr lang="en-US" altLang="zh-CN" sz="3200" b="1">
              <a:solidFill>
                <a:srgbClr val="FF0000"/>
              </a:solidFill>
              <a:latin typeface="Times New Roman" panose="02020603050405020304" pitchFamily="18" charset="0"/>
              <a:ea typeface="黑体" panose="02010609060101010101" pitchFamily="2" charset="-122"/>
            </a:endParaRPr>
          </a:p>
        </p:txBody>
      </p:sp>
      <p:sp>
        <p:nvSpPr>
          <p:cNvPr id="19462" name="文本框 19461"/>
          <p:cNvSpPr txBox="1"/>
          <p:nvPr/>
        </p:nvSpPr>
        <p:spPr>
          <a:xfrm>
            <a:off x="4038600" y="41148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ea typeface="黑体" panose="02010609060101010101" pitchFamily="2" charset="-122"/>
              </a:rPr>
              <a:t>B</a:t>
            </a:r>
            <a:endParaRPr lang="en-US" altLang="zh-CN" sz="3200" b="1">
              <a:solidFill>
                <a:srgbClr val="FF0000"/>
              </a:solidFill>
              <a:latin typeface="Times New Roman" panose="02020603050405020304" pitchFamily="18" charset="0"/>
              <a:ea typeface="黑体" panose="02010609060101010101" pitchFamily="2" charset="-122"/>
            </a:endParaRPr>
          </a:p>
        </p:txBody>
      </p:sp>
      <p:pic>
        <p:nvPicPr>
          <p:cNvPr id="19463" name="图片 19462" descr="tfboy"/>
          <p:cNvPicPr>
            <a:picLocks noChangeAspect="1"/>
          </p:cNvPicPr>
          <p:nvPr/>
        </p:nvPicPr>
        <p:blipFill>
          <a:blip r:embed="rId1"/>
          <a:stretch>
            <a:fillRect/>
          </a:stretch>
        </p:blipFill>
        <p:spPr>
          <a:xfrm>
            <a:off x="5486400" y="533400"/>
            <a:ext cx="1190625" cy="1184275"/>
          </a:xfrm>
          <a:prstGeom prst="rect">
            <a:avLst/>
          </a:prstGeom>
          <a:noFill/>
          <a:ln w="9525">
            <a:noFill/>
          </a:ln>
        </p:spPr>
      </p:pic>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9461"/>
                                        </p:tgtEl>
                                        <p:attrNameLst>
                                          <p:attrName>style.visibility</p:attrName>
                                        </p:attrNameLst>
                                      </p:cBhvr>
                                      <p:to>
                                        <p:strVal val="visible"/>
                                      </p:to>
                                    </p:set>
                                    <p:animEffect transition="in" filter="blinds(horizontal)">
                                      <p:cBhvr>
                                        <p:cTn id="7" dur="500"/>
                                        <p:tgtEl>
                                          <p:spTgt spid="1946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19462"/>
                                        </p:tgtEl>
                                        <p:attrNameLst>
                                          <p:attrName>style.visibility</p:attrName>
                                        </p:attrNameLst>
                                      </p:cBhvr>
                                      <p:to>
                                        <p:strVal val="visible"/>
                                      </p:to>
                                    </p:set>
                                    <p:animEffect transition="in" filter="blinds(horizontal)">
                                      <p:cBhvr>
                                        <p:cTn id="12" dur="500"/>
                                        <p:tgtEl>
                                          <p:spTgt spid="194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1" grpId="0"/>
      <p:bldP spid="19462"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0482" name="矩形 20481"/>
          <p:cNvSpPr/>
          <p:nvPr/>
        </p:nvSpPr>
        <p:spPr>
          <a:xfrm>
            <a:off x="381000" y="609600"/>
            <a:ext cx="8382000" cy="5792788"/>
          </a:xfrm>
          <a:prstGeom prst="rect">
            <a:avLst/>
          </a:prstGeom>
          <a:noFill/>
          <a:ln w="9525">
            <a:noFill/>
          </a:ln>
        </p:spPr>
        <p:txBody>
          <a:bodyPr>
            <a:spAutoFit/>
          </a:bodyPr>
          <a:p>
            <a:pPr marL="342900" indent="-342900">
              <a:lnSpc>
                <a:spcPct val="130000"/>
              </a:lnSpc>
            </a:pPr>
            <a:r>
              <a:rPr lang="en-US" altLang="zh-CN" sz="3200" b="1">
                <a:latin typeface="Times New Roman" panose="02020603050405020304" pitchFamily="18" charset="0"/>
              </a:rPr>
              <a:t>3. There is	 _______ in today’s newspaper.  </a:t>
            </a:r>
            <a:endParaRPr lang="en-US" altLang="zh-CN" sz="3200" b="1">
              <a:latin typeface="Times New Roman" panose="02020603050405020304" pitchFamily="18" charset="0"/>
            </a:endParaRPr>
          </a:p>
          <a:p>
            <a:pPr marL="342900" indent="-342900">
              <a:lnSpc>
                <a:spcPct val="130000"/>
              </a:lnSpc>
            </a:pPr>
            <a:r>
              <a:rPr lang="en-US" altLang="zh-CN" sz="3200" b="1">
                <a:latin typeface="Times New Roman" panose="02020603050405020304" pitchFamily="18" charset="0"/>
              </a:rPr>
              <a:t>    You should read it.</a:t>
            </a:r>
            <a:endParaRPr lang="en-US" altLang="zh-CN" sz="3200" b="1">
              <a:latin typeface="Times New Roman" panose="02020603050405020304" pitchFamily="18" charset="0"/>
            </a:endParaRPr>
          </a:p>
          <a:p>
            <a:pPr marL="1714500" lvl="3" indent="-342900">
              <a:lnSpc>
                <a:spcPct val="130000"/>
              </a:lnSpc>
              <a:buAutoNum type="alphaUcPeriod"/>
            </a:pPr>
            <a:r>
              <a:rPr lang="en-US" altLang="zh-CN" sz="3200" b="1">
                <a:latin typeface="Times New Roman" panose="02020603050405020304" pitchFamily="18" charset="0"/>
              </a:rPr>
              <a:t>important something	</a:t>
            </a:r>
            <a:endParaRPr lang="en-US" altLang="zh-CN" sz="3200" b="1">
              <a:latin typeface="Times New Roman" panose="02020603050405020304" pitchFamily="18" charset="0"/>
            </a:endParaRPr>
          </a:p>
          <a:p>
            <a:pPr marL="1714500" lvl="3" indent="-342900">
              <a:lnSpc>
                <a:spcPct val="130000"/>
              </a:lnSpc>
              <a:buNone/>
            </a:pPr>
            <a:r>
              <a:rPr lang="en-US" altLang="zh-CN" sz="3200" b="1">
                <a:latin typeface="Times New Roman" panose="02020603050405020304" pitchFamily="18" charset="0"/>
              </a:rPr>
              <a:t>B. important nothing</a:t>
            </a:r>
            <a:endParaRPr lang="en-US" altLang="zh-CN" sz="3200" b="1">
              <a:latin typeface="Times New Roman" panose="02020603050405020304" pitchFamily="18" charset="0"/>
            </a:endParaRPr>
          </a:p>
          <a:p>
            <a:pPr marL="1714500" lvl="3" indent="-342900">
              <a:lnSpc>
                <a:spcPct val="130000"/>
              </a:lnSpc>
              <a:buNone/>
            </a:pPr>
            <a:r>
              <a:rPr lang="en-US" altLang="zh-CN" sz="3200" b="1">
                <a:latin typeface="Times New Roman" panose="02020603050405020304" pitchFamily="18" charset="0"/>
              </a:rPr>
              <a:t>C. nothing important	</a:t>
            </a:r>
            <a:endParaRPr lang="en-US" altLang="zh-CN" sz="3200" b="1">
              <a:latin typeface="Times New Roman" panose="02020603050405020304" pitchFamily="18" charset="0"/>
            </a:endParaRPr>
          </a:p>
          <a:p>
            <a:pPr marL="1714500" lvl="3" indent="-342900">
              <a:lnSpc>
                <a:spcPct val="130000"/>
              </a:lnSpc>
              <a:buNone/>
            </a:pPr>
            <a:r>
              <a:rPr lang="en-US" altLang="zh-CN" sz="3200" b="1">
                <a:latin typeface="Times New Roman" panose="02020603050405020304" pitchFamily="18" charset="0"/>
              </a:rPr>
              <a:t>D. something important</a:t>
            </a:r>
            <a:endParaRPr lang="en-US" altLang="zh-CN" sz="3200" b="1">
              <a:latin typeface="Times New Roman" panose="02020603050405020304" pitchFamily="18" charset="0"/>
            </a:endParaRPr>
          </a:p>
          <a:p>
            <a:pPr marL="342900" indent="-342900">
              <a:lnSpc>
                <a:spcPct val="130000"/>
              </a:lnSpc>
            </a:pPr>
            <a:r>
              <a:rPr lang="en-US" altLang="zh-CN" sz="3200" b="1" err="1">
                <a:latin typeface="Times New Roman" panose="02020603050405020304" pitchFamily="18" charset="0"/>
              </a:rPr>
              <a:t>4. Mr</a:t>
            </a:r>
            <a:r>
              <a:rPr lang="en-US" altLang="zh-CN" sz="3200" b="1">
                <a:latin typeface="Times New Roman" panose="02020603050405020304" pitchFamily="18" charset="0"/>
              </a:rPr>
              <a:t> Green wrote a book. It ____last month.</a:t>
            </a:r>
            <a:endParaRPr lang="en-US" altLang="zh-CN" sz="3200" b="1">
              <a:latin typeface="Times New Roman" panose="02020603050405020304" pitchFamily="18" charset="0"/>
            </a:endParaRPr>
          </a:p>
          <a:p>
            <a:pPr marL="342900" indent="-342900">
              <a:lnSpc>
                <a:spcPct val="130000"/>
              </a:lnSpc>
            </a:pPr>
            <a:r>
              <a:rPr lang="en-US" altLang="zh-CN" sz="3200" b="1">
                <a:latin typeface="Times New Roman" panose="02020603050405020304" pitchFamily="18" charset="0"/>
              </a:rPr>
              <a:t>         A. took out              B. turned out </a:t>
            </a:r>
            <a:endParaRPr lang="en-US" altLang="zh-CN" sz="3200" b="1">
              <a:latin typeface="Times New Roman" panose="02020603050405020304" pitchFamily="18" charset="0"/>
            </a:endParaRPr>
          </a:p>
          <a:p>
            <a:pPr marL="342900" indent="-342900">
              <a:lnSpc>
                <a:spcPct val="130000"/>
              </a:lnSpc>
            </a:pPr>
            <a:r>
              <a:rPr lang="en-US" altLang="zh-CN" sz="3200" b="1">
                <a:latin typeface="Times New Roman" panose="02020603050405020304" pitchFamily="18" charset="0"/>
              </a:rPr>
              <a:t>         C. came out             D. went out</a:t>
            </a:r>
            <a:endParaRPr lang="en-US" altLang="zh-CN" sz="3200" b="1">
              <a:latin typeface="Times New Roman" panose="02020603050405020304" pitchFamily="18" charset="0"/>
            </a:endParaRPr>
          </a:p>
        </p:txBody>
      </p:sp>
      <p:sp>
        <p:nvSpPr>
          <p:cNvPr id="20483" name="文本框 20482"/>
          <p:cNvSpPr txBox="1"/>
          <p:nvPr/>
        </p:nvSpPr>
        <p:spPr>
          <a:xfrm>
            <a:off x="2819400" y="6858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D</a:t>
            </a:r>
            <a:endParaRPr lang="en-US" altLang="zh-CN" sz="3200" b="1">
              <a:solidFill>
                <a:srgbClr val="FF0000"/>
              </a:solidFill>
              <a:latin typeface="Times New Roman" panose="02020603050405020304" pitchFamily="18" charset="0"/>
            </a:endParaRPr>
          </a:p>
        </p:txBody>
      </p:sp>
      <p:sp>
        <p:nvSpPr>
          <p:cNvPr id="20484" name="文本框 20483"/>
          <p:cNvSpPr txBox="1"/>
          <p:nvPr/>
        </p:nvSpPr>
        <p:spPr>
          <a:xfrm>
            <a:off x="5638800" y="44958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C</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blinds(horizontal)">
                                      <p:cBhvr>
                                        <p:cTn id="7" dur="500"/>
                                        <p:tgtEl>
                                          <p:spTgt spid="204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0484"/>
                                        </p:tgtEl>
                                        <p:attrNameLst>
                                          <p:attrName>style.visibility</p:attrName>
                                        </p:attrNameLst>
                                      </p:cBhvr>
                                      <p:to>
                                        <p:strVal val="visible"/>
                                      </p:to>
                                    </p:set>
                                    <p:animEffect transition="in" filter="blinds(horizontal)">
                                      <p:cBhvr>
                                        <p:cTn id="12" dur="500"/>
                                        <p:tgtEl>
                                          <p:spTgt spid="204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3" grpId="0"/>
      <p:bldP spid="2048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1506" name="矩形 21505"/>
          <p:cNvSpPr/>
          <p:nvPr/>
        </p:nvSpPr>
        <p:spPr>
          <a:xfrm>
            <a:off x="381000" y="685800"/>
            <a:ext cx="8458200" cy="5553075"/>
          </a:xfrm>
          <a:prstGeom prst="rect">
            <a:avLst/>
          </a:prstGeom>
          <a:noFill/>
          <a:ln w="9525">
            <a:noFill/>
          </a:ln>
        </p:spPr>
        <p:txBody>
          <a:bodyPr>
            <a:spAutoFit/>
          </a:bodyPr>
          <a:p>
            <a:pPr marL="342900" indent="-342900">
              <a:lnSpc>
                <a:spcPct val="140000"/>
              </a:lnSpc>
            </a:pPr>
            <a:r>
              <a:rPr lang="en-US" altLang="zh-CN" sz="3200" b="1">
                <a:latin typeface="Times New Roman" panose="02020603050405020304" pitchFamily="18" charset="0"/>
              </a:rPr>
              <a:t>5. Since then, the young man ______	another  </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    bad habit.</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       A. has developed	        B. developed</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       C. will develop	        D. develops</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6. —	_____ do you fly kites with your brother?</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    — Once a month if it is fine.</a:t>
            </a:r>
            <a:endParaRPr lang="en-US" altLang="zh-CN" sz="3200" b="1">
              <a:latin typeface="Times New Roman" panose="02020603050405020304" pitchFamily="18" charset="0"/>
            </a:endParaRPr>
          </a:p>
          <a:p>
            <a:pPr marL="1257300" lvl="2" indent="-342900">
              <a:lnSpc>
                <a:spcPct val="140000"/>
              </a:lnSpc>
              <a:buAutoNum type="alphaUcPeriod"/>
            </a:pPr>
            <a:r>
              <a:rPr lang="en-US" altLang="zh-CN" sz="3200" b="1">
                <a:latin typeface="Times New Roman" panose="02020603050405020304" pitchFamily="18" charset="0"/>
              </a:rPr>
              <a:t>How long              B. How many </a:t>
            </a:r>
            <a:endParaRPr lang="en-US" altLang="zh-CN" sz="3200" b="1">
              <a:latin typeface="Times New Roman" panose="02020603050405020304" pitchFamily="18" charset="0"/>
            </a:endParaRPr>
          </a:p>
          <a:p>
            <a:pPr marL="342900" indent="-342900">
              <a:lnSpc>
                <a:spcPct val="140000"/>
              </a:lnSpc>
            </a:pPr>
            <a:r>
              <a:rPr lang="en-US" altLang="zh-CN" sz="3200" b="1">
                <a:latin typeface="Times New Roman" panose="02020603050405020304" pitchFamily="18" charset="0"/>
              </a:rPr>
              <a:t>         C. How often            D. How far</a:t>
            </a:r>
            <a:endParaRPr lang="en-US" altLang="zh-CN" sz="3200" b="1">
              <a:latin typeface="Times New Roman" panose="02020603050405020304" pitchFamily="18" charset="0"/>
            </a:endParaRPr>
          </a:p>
        </p:txBody>
      </p:sp>
      <p:sp>
        <p:nvSpPr>
          <p:cNvPr id="21507" name="文本框 21506"/>
          <p:cNvSpPr txBox="1"/>
          <p:nvPr/>
        </p:nvSpPr>
        <p:spPr>
          <a:xfrm>
            <a:off x="5867400" y="8382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A</a:t>
            </a:r>
            <a:endParaRPr lang="en-US" altLang="zh-CN" sz="3200" b="1">
              <a:solidFill>
                <a:srgbClr val="FF0000"/>
              </a:solidFill>
              <a:latin typeface="Times New Roman" panose="02020603050405020304" pitchFamily="18" charset="0"/>
            </a:endParaRPr>
          </a:p>
        </p:txBody>
      </p:sp>
      <p:sp>
        <p:nvSpPr>
          <p:cNvPr id="21508" name="文本框 21507"/>
          <p:cNvSpPr txBox="1"/>
          <p:nvPr/>
        </p:nvSpPr>
        <p:spPr>
          <a:xfrm>
            <a:off x="1524000" y="35814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C</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1507"/>
                                        </p:tgtEl>
                                        <p:attrNameLst>
                                          <p:attrName>style.visibility</p:attrName>
                                        </p:attrNameLst>
                                      </p:cBhvr>
                                      <p:to>
                                        <p:strVal val="visible"/>
                                      </p:to>
                                    </p:set>
                                    <p:animEffect transition="in" filter="blinds(horizontal)">
                                      <p:cBhvr>
                                        <p:cTn id="7" dur="500"/>
                                        <p:tgtEl>
                                          <p:spTgt spid="21507"/>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1508"/>
                                        </p:tgtEl>
                                        <p:attrNameLst>
                                          <p:attrName>style.visibility</p:attrName>
                                        </p:attrNameLst>
                                      </p:cBhvr>
                                      <p:to>
                                        <p:strVal val="visible"/>
                                      </p:to>
                                    </p:set>
                                    <p:animEffect transition="in" filter="blinds(horizontal)">
                                      <p:cBhvr>
                                        <p:cTn id="12" dur="500"/>
                                        <p:tgtEl>
                                          <p:spTgt spid="215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7" grpId="0"/>
      <p:bldP spid="21508"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2530" name="矩形 22529"/>
          <p:cNvSpPr/>
          <p:nvPr/>
        </p:nvSpPr>
        <p:spPr>
          <a:xfrm>
            <a:off x="685800" y="533400"/>
            <a:ext cx="8077200" cy="5934075"/>
          </a:xfrm>
          <a:prstGeom prst="rect">
            <a:avLst/>
          </a:prstGeom>
          <a:noFill/>
          <a:ln w="9525">
            <a:noFill/>
          </a:ln>
        </p:spPr>
        <p:txBody>
          <a:bodyPr>
            <a:spAutoFit/>
          </a:bodyPr>
          <a:p>
            <a:pPr>
              <a:lnSpc>
                <a:spcPct val="120000"/>
              </a:lnSpc>
            </a:pPr>
            <a:r>
              <a:rPr lang="en-US" altLang="zh-CN" sz="3200" b="1">
                <a:latin typeface="Times New Roman" panose="02020603050405020304" pitchFamily="18" charset="0"/>
              </a:rPr>
              <a:t>7. —How did you become interested in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growing flowers?</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—Well my mother first made me _____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about it seriously.</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A. think	         B. thinking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C. thinks	         D. to think</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8. Uncle Bill enjoyed _____ the violin when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he was young.</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A. to play        B. playing </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C. play	        D. plays</a:t>
            </a:r>
            <a:endParaRPr lang="en-US" altLang="zh-CN" sz="3200" b="1">
              <a:latin typeface="Times New Roman" panose="02020603050405020304" pitchFamily="18" charset="0"/>
            </a:endParaRPr>
          </a:p>
        </p:txBody>
      </p:sp>
      <p:sp>
        <p:nvSpPr>
          <p:cNvPr id="22531" name="文本框 22530"/>
          <p:cNvSpPr txBox="1"/>
          <p:nvPr/>
        </p:nvSpPr>
        <p:spPr>
          <a:xfrm>
            <a:off x="7162800" y="17526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A</a:t>
            </a:r>
            <a:endParaRPr lang="en-US" altLang="zh-CN" sz="3200" b="1">
              <a:solidFill>
                <a:srgbClr val="FF0000"/>
              </a:solidFill>
              <a:latin typeface="Times New Roman" panose="02020603050405020304" pitchFamily="18" charset="0"/>
            </a:endParaRPr>
          </a:p>
        </p:txBody>
      </p:sp>
      <p:sp>
        <p:nvSpPr>
          <p:cNvPr id="22532" name="文本框 22531"/>
          <p:cNvSpPr txBox="1"/>
          <p:nvPr/>
        </p:nvSpPr>
        <p:spPr>
          <a:xfrm>
            <a:off x="4648200" y="41148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B</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2531"/>
                                        </p:tgtEl>
                                        <p:attrNameLst>
                                          <p:attrName>style.visibility</p:attrName>
                                        </p:attrNameLst>
                                      </p:cBhvr>
                                      <p:to>
                                        <p:strVal val="visible"/>
                                      </p:to>
                                    </p:set>
                                    <p:animEffect transition="in" filter="blinds(horizontal)">
                                      <p:cBhvr>
                                        <p:cTn id="7" dur="500"/>
                                        <p:tgtEl>
                                          <p:spTgt spid="225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2532"/>
                                        </p:tgtEl>
                                        <p:attrNameLst>
                                          <p:attrName>style.visibility</p:attrName>
                                        </p:attrNameLst>
                                      </p:cBhvr>
                                      <p:to>
                                        <p:strVal val="visible"/>
                                      </p:to>
                                    </p:set>
                                    <p:animEffect transition="in" filter="blinds(horizontal)">
                                      <p:cBhvr>
                                        <p:cTn id="12" dur="500"/>
                                        <p:tgtEl>
                                          <p:spTgt spid="225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p:bldP spid="2253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3554" name="矩形 23553"/>
          <p:cNvSpPr/>
          <p:nvPr/>
        </p:nvSpPr>
        <p:spPr>
          <a:xfrm>
            <a:off x="457200" y="990600"/>
            <a:ext cx="8305800" cy="5605780"/>
          </a:xfrm>
          <a:prstGeom prst="rect">
            <a:avLst/>
          </a:prstGeom>
          <a:noFill/>
          <a:ln w="9525">
            <a:noFill/>
          </a:ln>
        </p:spPr>
        <p:txBody>
          <a:bodyPr>
            <a:spAutoFit/>
          </a:bodyPr>
          <a:p>
            <a:pPr>
              <a:lnSpc>
                <a:spcPct val="140000"/>
              </a:lnSpc>
            </a:pPr>
            <a:r>
              <a:rPr lang="en-US" altLang="zh-CN" sz="3200" b="1">
                <a:latin typeface="Times New Roman" panose="02020603050405020304" pitchFamily="18" charset="0"/>
              </a:rPr>
              <a:t>9. Your grandma as well as your parents_____ coming to see you next weekend. </a:t>
            </a:r>
            <a:endParaRPr lang="en-US" altLang="zh-CN" sz="3200" b="1">
              <a:latin typeface="Times New Roman" panose="02020603050405020304" pitchFamily="18" charset="0"/>
            </a:endParaRPr>
          </a:p>
          <a:p>
            <a:pPr>
              <a:lnSpc>
                <a:spcPct val="140000"/>
              </a:lnSpc>
            </a:pPr>
            <a:r>
              <a:rPr lang="en-US" altLang="zh-CN" sz="3200" b="1">
                <a:latin typeface="Times New Roman" panose="02020603050405020304" pitchFamily="18" charset="0"/>
              </a:rPr>
              <a:t>             A. be	                  B. is	</a:t>
            </a:r>
            <a:endParaRPr lang="en-US" altLang="zh-CN" sz="3200" b="1">
              <a:latin typeface="Times New Roman" panose="02020603050405020304" pitchFamily="18" charset="0"/>
            </a:endParaRPr>
          </a:p>
          <a:p>
            <a:pPr>
              <a:lnSpc>
                <a:spcPct val="140000"/>
              </a:lnSpc>
            </a:pPr>
            <a:r>
              <a:rPr lang="en-US" altLang="zh-CN" sz="3200" b="1">
                <a:latin typeface="Times New Roman" panose="02020603050405020304" pitchFamily="18" charset="0"/>
              </a:rPr>
              <a:t>             C. are	                  D. am</a:t>
            </a:r>
            <a:endParaRPr lang="en-US" altLang="zh-CN" sz="3200" b="1">
              <a:latin typeface="Times New Roman" panose="02020603050405020304" pitchFamily="18" charset="0"/>
            </a:endParaRPr>
          </a:p>
          <a:p>
            <a:pPr>
              <a:lnSpc>
                <a:spcPct val="140000"/>
              </a:lnSpc>
            </a:pPr>
            <a:r>
              <a:rPr lang="en-US" altLang="zh-CN" sz="3200" b="1">
                <a:latin typeface="Times New Roman" panose="02020603050405020304" pitchFamily="18" charset="0"/>
              </a:rPr>
              <a:t>10.Not only Bob but also I  _____ good at _________interesting stories.</a:t>
            </a:r>
            <a:endParaRPr lang="en-US" altLang="zh-CN" sz="3200" b="1">
              <a:latin typeface="Times New Roman" panose="02020603050405020304" pitchFamily="18" charset="0"/>
            </a:endParaRPr>
          </a:p>
          <a:p>
            <a:pPr>
              <a:lnSpc>
                <a:spcPct val="140000"/>
              </a:lnSpc>
            </a:pPr>
            <a:r>
              <a:rPr lang="en-US" altLang="zh-CN" sz="3200" b="1">
                <a:latin typeface="Times New Roman" panose="02020603050405020304" pitchFamily="18" charset="0"/>
              </a:rPr>
              <a:t>         A. are; speaking       B. am; saying	</a:t>
            </a:r>
            <a:endParaRPr lang="en-US" altLang="zh-CN" sz="3200" b="1">
              <a:latin typeface="Times New Roman" panose="02020603050405020304" pitchFamily="18" charset="0"/>
            </a:endParaRPr>
          </a:p>
          <a:p>
            <a:pPr>
              <a:lnSpc>
                <a:spcPct val="140000"/>
              </a:lnSpc>
            </a:pPr>
            <a:r>
              <a:rPr lang="en-US" altLang="zh-CN" sz="3200" b="1">
                <a:latin typeface="Times New Roman" panose="02020603050405020304" pitchFamily="18" charset="0"/>
              </a:rPr>
              <a:t>         C. is; talking             D. am; telling</a:t>
            </a:r>
            <a:endParaRPr lang="en-US" altLang="zh-CN" sz="3200" b="1">
              <a:latin typeface="Times New Roman" panose="02020603050405020304" pitchFamily="18" charset="0"/>
            </a:endParaRPr>
          </a:p>
        </p:txBody>
      </p:sp>
      <p:sp>
        <p:nvSpPr>
          <p:cNvPr id="23555" name="文本框 23554"/>
          <p:cNvSpPr txBox="1"/>
          <p:nvPr/>
        </p:nvSpPr>
        <p:spPr>
          <a:xfrm>
            <a:off x="7620000" y="990600"/>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B</a:t>
            </a:r>
            <a:endParaRPr lang="en-US" altLang="zh-CN" sz="3200" b="1">
              <a:solidFill>
                <a:srgbClr val="FF0000"/>
              </a:solidFill>
              <a:latin typeface="Times New Roman" panose="02020603050405020304" pitchFamily="18" charset="0"/>
            </a:endParaRPr>
          </a:p>
        </p:txBody>
      </p:sp>
      <p:sp>
        <p:nvSpPr>
          <p:cNvPr id="23556" name="文本框 23555"/>
          <p:cNvSpPr txBox="1"/>
          <p:nvPr/>
        </p:nvSpPr>
        <p:spPr>
          <a:xfrm>
            <a:off x="5339715" y="3829685"/>
            <a:ext cx="609600" cy="579438"/>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D</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3555"/>
                                        </p:tgtEl>
                                        <p:attrNameLst>
                                          <p:attrName>style.visibility</p:attrName>
                                        </p:attrNameLst>
                                      </p:cBhvr>
                                      <p:to>
                                        <p:strVal val="visible"/>
                                      </p:to>
                                    </p:set>
                                    <p:animEffect transition="in" filter="blinds(horizontal)">
                                      <p:cBhvr>
                                        <p:cTn id="7" dur="500"/>
                                        <p:tgtEl>
                                          <p:spTgt spid="23555"/>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3556"/>
                                        </p:tgtEl>
                                        <p:attrNameLst>
                                          <p:attrName>style.visibility</p:attrName>
                                        </p:attrNameLst>
                                      </p:cBhvr>
                                      <p:to>
                                        <p:strVal val="visible"/>
                                      </p:to>
                                    </p:set>
                                    <p:animEffect transition="in" filter="blinds(horizontal)">
                                      <p:cBhvr>
                                        <p:cTn id="12" dur="500"/>
                                        <p:tgtEl>
                                          <p:spTgt spid="235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5" grpId="0"/>
      <p:bldP spid="23556"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4578" name="矩形 24577"/>
          <p:cNvSpPr/>
          <p:nvPr/>
        </p:nvSpPr>
        <p:spPr>
          <a:xfrm>
            <a:off x="533400" y="1419225"/>
            <a:ext cx="8229600" cy="4525963"/>
          </a:xfrm>
          <a:prstGeom prst="rect">
            <a:avLst/>
          </a:prstGeom>
          <a:noFill/>
          <a:ln w="9525">
            <a:noFill/>
          </a:ln>
        </p:spPr>
        <p:txBody>
          <a:bodyPr>
            <a:spAutoFit/>
          </a:bodyPr>
          <a:p>
            <a:pPr>
              <a:lnSpc>
                <a:spcPct val="130000"/>
              </a:lnSpc>
            </a:pPr>
            <a:r>
              <a:rPr lang="zh-TW" altLang="en-US" sz="3200" b="1" dirty="0">
                <a:latin typeface="Times New Roman" panose="02020603050405020304" pitchFamily="18" charset="0"/>
                <a:ea typeface="黑体" panose="02010609060101010101" pitchFamily="2" charset="-122"/>
              </a:rPr>
              <a:t>1.Which ________ (活</a:t>
            </a:r>
            <a:r>
              <a:rPr lang="zh-CN" altLang="en-US" sz="3200" b="1" dirty="0">
                <a:latin typeface="Times New Roman" panose="02020603050405020304" pitchFamily="18" charset="0"/>
                <a:ea typeface="黑体" panose="02010609060101010101" pitchFamily="2" charset="-122"/>
              </a:rPr>
              <a:t>动</a:t>
            </a:r>
            <a:r>
              <a:rPr lang="en-US" altLang="zh-CN" sz="3200" b="1">
                <a:latin typeface="Times New Roman" panose="02020603050405020304" pitchFamily="18" charset="0"/>
                <a:ea typeface="黑体" panose="02010609060101010101" pitchFamily="2" charset="-122"/>
              </a:rPr>
              <a:t>) do you like better,  </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   camping or swimming?</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2.Watching sports gave him great _________  </a:t>
            </a:r>
            <a:endParaRPr lang="en-US" altLang="zh-CN" sz="3200" b="1">
              <a:latin typeface="Times New Roman" panose="02020603050405020304" pitchFamily="18" charset="0"/>
              <a:ea typeface="黑体" panose="02010609060101010101" pitchFamily="2" charset="-122"/>
            </a:endParaRPr>
          </a:p>
          <a:p>
            <a:pPr>
              <a:lnSpc>
                <a:spcPct val="130000"/>
              </a:lnSpc>
            </a:pPr>
            <a:r>
              <a:rPr lang="zh-TW" altLang="en-US" sz="3200" b="1" dirty="0">
                <a:latin typeface="Times New Roman" panose="02020603050405020304" pitchFamily="18" charset="0"/>
                <a:ea typeface="黑体" panose="02010609060101010101" pitchFamily="2" charset="-122"/>
              </a:rPr>
              <a:t>   (愉悦</a:t>
            </a:r>
            <a:r>
              <a:rPr lang="en-US" altLang="zh-CN" sz="3200" b="1">
                <a:latin typeface="Times New Roman" panose="02020603050405020304" pitchFamily="18" charset="0"/>
                <a:ea typeface="黑体" panose="02010609060101010101" pitchFamily="2" charset="-122"/>
              </a:rPr>
              <a:t>).</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3. He is a very nice p______ to work with.</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4. Workers are learning a new s______.</a:t>
            </a:r>
            <a:endParaRPr lang="en-US" altLang="zh-CN" sz="3200" b="1">
              <a:latin typeface="Times New Roman" panose="02020603050405020304" pitchFamily="18" charset="0"/>
              <a:ea typeface="黑体" panose="02010609060101010101" pitchFamily="2" charset="-122"/>
            </a:endParaRPr>
          </a:p>
          <a:p>
            <a:pPr>
              <a:lnSpc>
                <a:spcPct val="130000"/>
              </a:lnSpc>
            </a:pPr>
            <a:r>
              <a:rPr lang="en-US" altLang="zh-CN" sz="3200" b="1">
                <a:latin typeface="Times New Roman" panose="02020603050405020304" pitchFamily="18" charset="0"/>
                <a:ea typeface="黑体" panose="02010609060101010101" pitchFamily="2" charset="-122"/>
              </a:rPr>
              <a:t>5. It takes hard work to achieve s_______.</a:t>
            </a:r>
            <a:endParaRPr lang="en-US" altLang="zh-CN" sz="3200" b="1">
              <a:latin typeface="Times New Roman" panose="02020603050405020304" pitchFamily="18" charset="0"/>
              <a:ea typeface="黑体" panose="02010609060101010101" pitchFamily="2" charset="-122"/>
            </a:endParaRPr>
          </a:p>
        </p:txBody>
      </p:sp>
      <p:sp>
        <p:nvSpPr>
          <p:cNvPr id="24579" name="矩形 24578"/>
          <p:cNvSpPr/>
          <p:nvPr/>
        </p:nvSpPr>
        <p:spPr>
          <a:xfrm>
            <a:off x="573088" y="776288"/>
            <a:ext cx="6970712" cy="519112"/>
          </a:xfrm>
          <a:prstGeom prst="rect">
            <a:avLst/>
          </a:prstGeom>
          <a:noFill/>
          <a:ln w="9525">
            <a:noFill/>
          </a:ln>
        </p:spPr>
        <p:txBody>
          <a:bodyPr wrap="none" anchor="t">
            <a:spAutoFit/>
          </a:bodyPr>
          <a:p>
            <a:r>
              <a:rPr lang="zh-CN" altLang="en-US" sz="2800" b="1" dirty="0">
                <a:solidFill>
                  <a:srgbClr val="000099"/>
                </a:solidFill>
                <a:latin typeface="Times New Roman" panose="02020603050405020304" pitchFamily="18" charset="0"/>
                <a:ea typeface="黑体" panose="02010609060101010101" pitchFamily="2" charset="-122"/>
              </a:rPr>
              <a:t>二、</a:t>
            </a:r>
            <a:r>
              <a:rPr lang="zh-TW" altLang="en-US" sz="2800" b="1" dirty="0">
                <a:solidFill>
                  <a:srgbClr val="000099"/>
                </a:solidFill>
                <a:latin typeface="Times New Roman" panose="02020603050405020304" pitchFamily="18" charset="0"/>
                <a:ea typeface="黑体" panose="02010609060101010101" pitchFamily="2" charset="-122"/>
              </a:rPr>
              <a:t>根据句意和</a:t>
            </a:r>
            <a:r>
              <a:rPr lang="zh-CN" altLang="en-US" sz="2800" b="1" dirty="0">
                <a:solidFill>
                  <a:srgbClr val="000099"/>
                </a:solidFill>
                <a:latin typeface="Times New Roman" panose="02020603050405020304" pitchFamily="18" charset="0"/>
                <a:ea typeface="黑体" panose="02010609060101010101" pitchFamily="2" charset="-122"/>
              </a:rPr>
              <a:t>汉语或首字母</a:t>
            </a:r>
            <a:r>
              <a:rPr lang="zh-TW" altLang="en-US" sz="2800" b="1" dirty="0">
                <a:solidFill>
                  <a:srgbClr val="000099"/>
                </a:solidFill>
                <a:latin typeface="Times New Roman" panose="02020603050405020304" pitchFamily="18" charset="0"/>
                <a:ea typeface="黑体" panose="02010609060101010101" pitchFamily="2" charset="-122"/>
              </a:rPr>
              <a:t>提示写单词。</a:t>
            </a:r>
            <a:endParaRPr lang="zh-CN" altLang="en-US" sz="2800" b="1" dirty="0">
              <a:solidFill>
                <a:srgbClr val="000099"/>
              </a:solidFill>
              <a:latin typeface="Times New Roman" panose="02020603050405020304" pitchFamily="18" charset="0"/>
              <a:ea typeface="黑体" panose="02010609060101010101" pitchFamily="2" charset="-122"/>
            </a:endParaRPr>
          </a:p>
        </p:txBody>
      </p:sp>
      <p:sp>
        <p:nvSpPr>
          <p:cNvPr id="24583" name="文本框 24582"/>
          <p:cNvSpPr txBox="1"/>
          <p:nvPr/>
        </p:nvSpPr>
        <p:spPr>
          <a:xfrm>
            <a:off x="2209800" y="1525588"/>
            <a:ext cx="1752600" cy="579437"/>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activity</a:t>
            </a:r>
            <a:endParaRPr lang="en-US" altLang="zh-CN" sz="3200" b="1">
              <a:solidFill>
                <a:srgbClr val="FF0000"/>
              </a:solidFill>
              <a:latin typeface="Times New Roman" panose="02020603050405020304" pitchFamily="18" charset="0"/>
            </a:endParaRPr>
          </a:p>
        </p:txBody>
      </p:sp>
      <p:sp>
        <p:nvSpPr>
          <p:cNvPr id="24584" name="文本框 24583"/>
          <p:cNvSpPr txBox="1"/>
          <p:nvPr/>
        </p:nvSpPr>
        <p:spPr>
          <a:xfrm>
            <a:off x="6553200" y="2744788"/>
            <a:ext cx="2057400" cy="579437"/>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pleasure</a:t>
            </a:r>
            <a:endParaRPr lang="en-US" altLang="zh-CN" sz="3200" b="1">
              <a:solidFill>
                <a:srgbClr val="FF0000"/>
              </a:solidFill>
              <a:latin typeface="Times New Roman" panose="02020603050405020304" pitchFamily="18" charset="0"/>
            </a:endParaRPr>
          </a:p>
        </p:txBody>
      </p:sp>
      <p:sp>
        <p:nvSpPr>
          <p:cNvPr id="24585" name="文本框 24584"/>
          <p:cNvSpPr txBox="1"/>
          <p:nvPr/>
        </p:nvSpPr>
        <p:spPr>
          <a:xfrm>
            <a:off x="4114800" y="4116388"/>
            <a:ext cx="1295400" cy="579437"/>
          </a:xfrm>
          <a:prstGeom prst="rect">
            <a:avLst/>
          </a:prstGeom>
          <a:noFill/>
          <a:ln w="9525">
            <a:noFill/>
          </a:ln>
        </p:spPr>
        <p:txBody>
          <a:bodyPr>
            <a:spAutoFit/>
          </a:bodyPr>
          <a:p>
            <a:pPr defTabSz="906780">
              <a:spcBef>
                <a:spcPct val="50000"/>
              </a:spcBef>
            </a:pPr>
            <a:r>
              <a:rPr lang="en-US" altLang="zh-CN" sz="3200" b="1" err="1">
                <a:solidFill>
                  <a:srgbClr val="FF0000"/>
                </a:solidFill>
                <a:latin typeface="Times New Roman" panose="02020603050405020304" pitchFamily="18" charset="0"/>
              </a:rPr>
              <a:t>erson</a:t>
            </a:r>
            <a:endParaRPr lang="en-US" altLang="zh-CN" sz="3200" b="1">
              <a:solidFill>
                <a:srgbClr val="FF0000"/>
              </a:solidFill>
              <a:latin typeface="Times New Roman" panose="02020603050405020304" pitchFamily="18" charset="0"/>
            </a:endParaRPr>
          </a:p>
        </p:txBody>
      </p:sp>
      <p:sp>
        <p:nvSpPr>
          <p:cNvPr id="24586" name="文本框 24585"/>
          <p:cNvSpPr txBox="1"/>
          <p:nvPr/>
        </p:nvSpPr>
        <p:spPr>
          <a:xfrm>
            <a:off x="6096000" y="4725988"/>
            <a:ext cx="914400" cy="579437"/>
          </a:xfrm>
          <a:prstGeom prst="rect">
            <a:avLst/>
          </a:prstGeom>
          <a:noFill/>
          <a:ln w="9525">
            <a:noFill/>
          </a:ln>
        </p:spPr>
        <p:txBody>
          <a:bodyPr>
            <a:spAutoFit/>
          </a:bodyPr>
          <a:p>
            <a:pPr defTabSz="906780">
              <a:spcBef>
                <a:spcPct val="50000"/>
              </a:spcBef>
            </a:pPr>
            <a:r>
              <a:rPr lang="en-US" altLang="zh-CN" sz="3200" b="1">
                <a:solidFill>
                  <a:srgbClr val="FF0000"/>
                </a:solidFill>
                <a:latin typeface="Times New Roman" panose="02020603050405020304" pitchFamily="18" charset="0"/>
              </a:rPr>
              <a:t>kill</a:t>
            </a:r>
            <a:endParaRPr lang="en-US" altLang="zh-CN" sz="3200" b="1">
              <a:solidFill>
                <a:srgbClr val="FF0000"/>
              </a:solidFill>
              <a:latin typeface="Times New Roman" panose="02020603050405020304" pitchFamily="18" charset="0"/>
            </a:endParaRPr>
          </a:p>
        </p:txBody>
      </p:sp>
      <p:sp>
        <p:nvSpPr>
          <p:cNvPr id="24587" name="文本框 24586"/>
          <p:cNvSpPr txBox="1"/>
          <p:nvPr/>
        </p:nvSpPr>
        <p:spPr>
          <a:xfrm>
            <a:off x="6324600" y="5335588"/>
            <a:ext cx="1600200" cy="579437"/>
          </a:xfrm>
          <a:prstGeom prst="rect">
            <a:avLst/>
          </a:prstGeom>
          <a:noFill/>
          <a:ln w="9525">
            <a:noFill/>
          </a:ln>
        </p:spPr>
        <p:txBody>
          <a:bodyPr>
            <a:spAutoFit/>
          </a:bodyPr>
          <a:p>
            <a:pPr defTabSz="906780">
              <a:spcBef>
                <a:spcPct val="50000"/>
              </a:spcBef>
            </a:pPr>
            <a:r>
              <a:rPr lang="en-US" altLang="zh-CN" sz="3200" b="1" err="1">
                <a:solidFill>
                  <a:srgbClr val="FF0000"/>
                </a:solidFill>
                <a:latin typeface="Times New Roman" panose="02020603050405020304" pitchFamily="18" charset="0"/>
              </a:rPr>
              <a:t>uccess</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4583"/>
                                        </p:tgtEl>
                                        <p:attrNameLst>
                                          <p:attrName>style.visibility</p:attrName>
                                        </p:attrNameLst>
                                      </p:cBhvr>
                                      <p:to>
                                        <p:strVal val="visible"/>
                                      </p:to>
                                    </p:set>
                                    <p:animEffect transition="in" filter="blinds(horizontal)">
                                      <p:cBhvr>
                                        <p:cTn id="7" dur="500"/>
                                        <p:tgtEl>
                                          <p:spTgt spid="24583"/>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24584"/>
                                        </p:tgtEl>
                                        <p:attrNameLst>
                                          <p:attrName>style.visibility</p:attrName>
                                        </p:attrNameLst>
                                      </p:cBhvr>
                                      <p:to>
                                        <p:strVal val="visible"/>
                                      </p:to>
                                    </p:set>
                                    <p:animEffect transition="in" filter="blinds(horizontal)">
                                      <p:cBhvr>
                                        <p:cTn id="12" dur="500"/>
                                        <p:tgtEl>
                                          <p:spTgt spid="24584"/>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24585"/>
                                        </p:tgtEl>
                                        <p:attrNameLst>
                                          <p:attrName>style.visibility</p:attrName>
                                        </p:attrNameLst>
                                      </p:cBhvr>
                                      <p:to>
                                        <p:strVal val="visible"/>
                                      </p:to>
                                    </p:set>
                                    <p:animEffect transition="in" filter="blinds(horizontal)">
                                      <p:cBhvr>
                                        <p:cTn id="17" dur="500"/>
                                        <p:tgtEl>
                                          <p:spTgt spid="24585"/>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24586"/>
                                        </p:tgtEl>
                                        <p:attrNameLst>
                                          <p:attrName>style.visibility</p:attrName>
                                        </p:attrNameLst>
                                      </p:cBhvr>
                                      <p:to>
                                        <p:strVal val="visible"/>
                                      </p:to>
                                    </p:set>
                                    <p:animEffect transition="in" filter="blinds(horizontal)">
                                      <p:cBhvr>
                                        <p:cTn id="22" dur="500"/>
                                        <p:tgtEl>
                                          <p:spTgt spid="24586"/>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24587"/>
                                        </p:tgtEl>
                                        <p:attrNameLst>
                                          <p:attrName>style.visibility</p:attrName>
                                        </p:attrNameLst>
                                      </p:cBhvr>
                                      <p:to>
                                        <p:strVal val="visible"/>
                                      </p:to>
                                    </p:set>
                                    <p:animEffect transition="in" filter="blinds(horizontal)">
                                      <p:cBhvr>
                                        <p:cTn id="27" dur="500"/>
                                        <p:tgtEl>
                                          <p:spTgt spid="2458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83" grpId="0"/>
      <p:bldP spid="24584" grpId="0"/>
      <p:bldP spid="24585" grpId="0"/>
      <p:bldP spid="24586" grpId="0"/>
      <p:bldP spid="24587"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2946" name="图片 82945" descr="边框"/>
          <p:cNvPicPr>
            <a:picLocks noChangeAspect="1"/>
          </p:cNvPicPr>
          <p:nvPr/>
        </p:nvPicPr>
        <p:blipFill>
          <a:blip r:embed="rId1"/>
          <a:stretch>
            <a:fillRect/>
          </a:stretch>
        </p:blipFill>
        <p:spPr>
          <a:xfrm>
            <a:off x="0" y="381000"/>
            <a:ext cx="9144000" cy="6321425"/>
          </a:xfrm>
          <a:prstGeom prst="rect">
            <a:avLst/>
          </a:prstGeom>
          <a:noFill/>
          <a:ln w="9525">
            <a:noFill/>
          </a:ln>
        </p:spPr>
      </p:pic>
      <p:sp>
        <p:nvSpPr>
          <p:cNvPr id="82947" name="矩形 82946"/>
          <p:cNvSpPr/>
          <p:nvPr/>
        </p:nvSpPr>
        <p:spPr>
          <a:xfrm>
            <a:off x="2133600" y="2895600"/>
            <a:ext cx="4800600" cy="1752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Writing</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17410" name="矩形 17409"/>
          <p:cNvSpPr/>
          <p:nvPr/>
        </p:nvSpPr>
        <p:spPr>
          <a:xfrm>
            <a:off x="381000" y="747713"/>
            <a:ext cx="8534400" cy="5424487"/>
          </a:xfrm>
          <a:prstGeom prst="rect">
            <a:avLst/>
          </a:prstGeom>
          <a:noFill/>
          <a:ln w="9525">
            <a:noFill/>
          </a:ln>
        </p:spPr>
        <p:txBody>
          <a:bodyPr>
            <a:spAutoFit/>
          </a:bodyPr>
          <a:p>
            <a:pPr>
              <a:lnSpc>
                <a:spcPct val="120000"/>
              </a:lnSpc>
            </a:pPr>
            <a:r>
              <a:rPr lang="en-US" altLang="zh-CN" sz="3600" b="1">
                <a:solidFill>
                  <a:srgbClr val="FF0000"/>
                </a:solidFill>
                <a:latin typeface="Times New Roman" panose="02020603050405020304" pitchFamily="18" charset="0"/>
                <a:cs typeface="Times New Roman" panose="02020603050405020304" pitchFamily="18" charset="0"/>
              </a:rPr>
              <a:t>2. Main contents:</a:t>
            </a:r>
            <a:endParaRPr lang="en-US" altLang="zh-CN" sz="3600" b="1">
              <a:solidFill>
                <a:srgbClr val="FF0000"/>
              </a:solidFill>
              <a:latin typeface="Times New Roman" panose="02020603050405020304" pitchFamily="18" charset="0"/>
              <a:cs typeface="Times New Roman" panose="02020603050405020304" pitchFamily="18" charset="0"/>
            </a:endParaRPr>
          </a:p>
          <a:p>
            <a:pPr>
              <a:lnSpc>
                <a:spcPct val="120000"/>
              </a:lnSpc>
              <a:buChar char="•"/>
            </a:pPr>
            <a:r>
              <a:rPr lang="en-US" altLang="zh-CN" sz="3200" b="1">
                <a:latin typeface="Times New Roman" panose="02020603050405020304" pitchFamily="18" charset="0"/>
                <a:cs typeface="Times New Roman" panose="02020603050405020304" pitchFamily="18" charset="0"/>
              </a:rPr>
              <a:t>Key vocabulary </a:t>
            </a:r>
            <a:endParaRPr lang="en-US" altLang="zh-CN" sz="3200" b="1">
              <a:latin typeface="Times New Roman" panose="02020603050405020304" pitchFamily="18" charset="0"/>
              <a:cs typeface="Times New Roman" panose="02020603050405020304" pitchFamily="18" charset="0"/>
            </a:endParaRPr>
          </a:p>
          <a:p>
            <a:pPr>
              <a:lnSpc>
                <a:spcPct val="120000"/>
              </a:lnSpc>
            </a:pPr>
            <a:r>
              <a:rPr lang="en-US" altLang="zh-CN" sz="3200" b="1">
                <a:latin typeface="Times New Roman" panose="02020603050405020304" pitchFamily="18" charset="0"/>
                <a:cs typeface="Times New Roman" panose="02020603050405020304" pitchFamily="18" charset="0"/>
              </a:rPr>
              <a:t>    </a:t>
            </a:r>
            <a:r>
              <a:rPr lang="en-US" altLang="zh-CN" sz="3200" b="1">
                <a:solidFill>
                  <a:schemeClr val="hlink"/>
                </a:solidFill>
                <a:latin typeface="Times New Roman" panose="02020603050405020304" pitchFamily="18" charset="0"/>
                <a:cs typeface="Times New Roman" panose="02020603050405020304" pitchFamily="18" charset="0"/>
              </a:rPr>
              <a:t>person, interest, skill, activity, sailing, </a:t>
            </a:r>
            <a:endParaRPr lang="en-US" altLang="zh-CN" sz="3200" b="1">
              <a:solidFill>
                <a:schemeClr val="hlink"/>
              </a:solidFill>
              <a:latin typeface="Times New Roman" panose="02020603050405020304" pitchFamily="18" charset="0"/>
              <a:cs typeface="Times New Roman" panose="02020603050405020304" pitchFamily="18" charset="0"/>
            </a:endParaRPr>
          </a:p>
          <a:p>
            <a:pPr>
              <a:lnSpc>
                <a:spcPct val="120000"/>
              </a:lnSpc>
            </a:pPr>
            <a:r>
              <a:rPr lang="en-US" altLang="zh-CN" sz="3200" b="1">
                <a:solidFill>
                  <a:schemeClr val="hlink"/>
                </a:solidFill>
                <a:latin typeface="Times New Roman" panose="02020603050405020304" pitchFamily="18" charset="0"/>
                <a:cs typeface="Times New Roman" panose="02020603050405020304" pitchFamily="18" charset="0"/>
              </a:rPr>
              <a:t>   come out, result, as a result, pleasure, success</a:t>
            </a:r>
            <a:endParaRPr lang="en-US" altLang="zh-CN" sz="3200" b="1">
              <a:solidFill>
                <a:schemeClr val="hlink"/>
              </a:solidFill>
              <a:latin typeface="Times New Roman" panose="02020603050405020304" pitchFamily="18" charset="0"/>
              <a:cs typeface="Times New Roman" panose="02020603050405020304" pitchFamily="18" charset="0"/>
            </a:endParaRPr>
          </a:p>
          <a:p>
            <a:pPr>
              <a:lnSpc>
                <a:spcPct val="120000"/>
              </a:lnSpc>
              <a:buChar char="•"/>
            </a:pPr>
            <a:r>
              <a:rPr lang="en-US" altLang="zh-CN" sz="3200" b="1">
                <a:latin typeface="Times New Roman" panose="02020603050405020304" pitchFamily="18" charset="0"/>
                <a:cs typeface="Times New Roman" panose="02020603050405020304" pitchFamily="18" charset="0"/>
              </a:rPr>
              <a:t>Key structures </a:t>
            </a:r>
            <a:endParaRPr lang="en-US" altLang="zh-CN" sz="3200" b="1">
              <a:latin typeface="Times New Roman" panose="02020603050405020304" pitchFamily="18" charset="0"/>
              <a:cs typeface="Times New Roman" panose="02020603050405020304" pitchFamily="18" charset="0"/>
            </a:endParaRPr>
          </a:p>
          <a:p>
            <a:pPr>
              <a:lnSpc>
                <a:spcPct val="120000"/>
              </a:lnSpc>
              <a:buClr>
                <a:srgbClr val="FF0000"/>
              </a:buClr>
              <a:buFont typeface="Wingdings" panose="05000000000000000000" pitchFamily="2" charset="2"/>
              <a:buChar char="ü"/>
            </a:pPr>
            <a:r>
              <a:rPr lang="en-US" altLang="zh-CN" sz="3200" b="1">
                <a:latin typeface="Times New Roman" panose="02020603050405020304" pitchFamily="18" charset="0"/>
                <a:cs typeface="Times New Roman" panose="02020603050405020304" pitchFamily="18" charset="0"/>
              </a:rPr>
              <a:t>    Many students have hobbies, such as</a:t>
            </a:r>
            <a:r>
              <a:rPr lang="en-US" altLang="zh-CN" sz="3200" b="1">
                <a:latin typeface="Times New Roman" panose="02020603050405020304" pitchFamily="18" charset="0"/>
                <a:ea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a:p>
            <a:pPr>
              <a:lnSpc>
                <a:spcPct val="120000"/>
              </a:lnSpc>
              <a:buClr>
                <a:srgbClr val="FF0000"/>
              </a:buClr>
              <a:buFont typeface="Wingdings" panose="05000000000000000000" pitchFamily="2" charset="2"/>
              <a:buChar char="ü"/>
            </a:pPr>
            <a:r>
              <a:rPr lang="en-US" altLang="zh-CN" sz="3200" b="1">
                <a:latin typeface="Times New Roman" panose="02020603050405020304" pitchFamily="18" charset="0"/>
                <a:cs typeface="Times New Roman" panose="02020603050405020304" pitchFamily="18" charset="0"/>
              </a:rPr>
              <a:t>    As well as</a:t>
            </a:r>
            <a:r>
              <a:rPr lang="en-US" altLang="zh-CN" sz="3200" b="1">
                <a:latin typeface="Times New Roman" panose="02020603050405020304" pitchFamily="18" charset="0"/>
                <a:ea typeface="Times New Roman" panose="02020603050405020304" pitchFamily="18" charset="0"/>
              </a:rPr>
              <a:t>…</a:t>
            </a:r>
            <a:endParaRPr lang="en-US" altLang="zh-CN" sz="3200" b="1">
              <a:latin typeface="Times New Roman" panose="02020603050405020304" pitchFamily="18" charset="0"/>
              <a:cs typeface="Times New Roman" panose="02020603050405020304" pitchFamily="18" charset="0"/>
            </a:endParaRPr>
          </a:p>
          <a:p>
            <a:pPr>
              <a:lnSpc>
                <a:spcPct val="120000"/>
              </a:lnSpc>
              <a:buClr>
                <a:srgbClr val="FF0000"/>
              </a:buClr>
              <a:buFont typeface="Wingdings" panose="05000000000000000000" pitchFamily="2" charset="2"/>
              <a:buChar char="ü"/>
            </a:pPr>
            <a:r>
              <a:rPr lang="en-US" altLang="zh-CN" sz="3200" b="1">
                <a:latin typeface="Times New Roman" panose="02020603050405020304" pitchFamily="18" charset="0"/>
                <a:cs typeface="Times New Roman" panose="02020603050405020304" pitchFamily="18" charset="0"/>
              </a:rPr>
              <a:t>    Many young people love his book, and as a result</a:t>
            </a:r>
            <a:r>
              <a:rPr lang="en-US" altLang="zh-CN" sz="3200" b="1">
                <a:latin typeface="Times New Roman" panose="02020603050405020304" pitchFamily="18" charset="0"/>
                <a:ea typeface="Times New Roman" panose="02020603050405020304" pitchFamily="18" charset="0"/>
              </a:rPr>
              <a:t>…</a:t>
            </a:r>
            <a:endParaRPr lang="en-US" altLang="zh-CN" sz="3200" b="1">
              <a:latin typeface="Times New Roman" panose="02020603050405020304" pitchFamily="18" charset="0"/>
              <a:ea typeface="Times New Roman" panose="02020603050405020304" pitchFamily="18" charset="0"/>
            </a:endParaRPr>
          </a:p>
        </p:txBody>
      </p:sp>
    </p:spTree>
  </p:cSld>
  <p:clrMapOvr>
    <a:masterClrMapping/>
  </p:clrMapOvr>
  <p:transition>
    <p:random/>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8918" name="矩形 38917"/>
          <p:cNvSpPr/>
          <p:nvPr/>
        </p:nvSpPr>
        <p:spPr>
          <a:xfrm>
            <a:off x="457200" y="1066800"/>
            <a:ext cx="7772400" cy="609600"/>
          </a:xfrm>
          <a:prstGeom prst="rect">
            <a:avLst/>
          </a:prstGeom>
          <a:noFill/>
          <a:ln w="9525">
            <a:noFill/>
          </a:ln>
        </p:spPr>
        <p:txBody>
          <a:bodyPr>
            <a:spAutoFit/>
          </a:bodyPr>
          <a:p>
            <a:r>
              <a:rPr lang="en-US" altLang="zh-CN" sz="3400" b="1">
                <a:solidFill>
                  <a:srgbClr val="000066"/>
                </a:solidFill>
                <a:latin typeface="Arial" panose="020B0604020202020204" pitchFamily="34" charset="0"/>
              </a:rPr>
              <a:t>6. Look at the following sentences.</a:t>
            </a:r>
            <a:endParaRPr lang="en-US" altLang="zh-CN" sz="3400" b="1">
              <a:solidFill>
                <a:srgbClr val="000066"/>
              </a:solidFill>
              <a:latin typeface="Arial" panose="020B0604020202020204" pitchFamily="34" charset="0"/>
            </a:endParaRPr>
          </a:p>
        </p:txBody>
      </p:sp>
      <p:sp>
        <p:nvSpPr>
          <p:cNvPr id="38919" name="矩形 38918"/>
          <p:cNvSpPr/>
          <p:nvPr/>
        </p:nvSpPr>
        <p:spPr>
          <a:xfrm>
            <a:off x="533400" y="4648200"/>
            <a:ext cx="7772400" cy="1127125"/>
          </a:xfrm>
          <a:prstGeom prst="rect">
            <a:avLst/>
          </a:prstGeom>
          <a:noFill/>
          <a:ln w="9525">
            <a:noFill/>
          </a:ln>
        </p:spPr>
        <p:txBody>
          <a:bodyPr>
            <a:spAutoFit/>
          </a:bodyPr>
          <a:p>
            <a:r>
              <a:rPr lang="en-US" altLang="zh-CN" sz="3400" b="1">
                <a:solidFill>
                  <a:srgbClr val="000066"/>
                </a:solidFill>
                <a:latin typeface="Times New Roman" panose="02020603050405020304" pitchFamily="18" charset="0"/>
              </a:rPr>
              <a:t>Now rewrite the following sentences using </a:t>
            </a:r>
            <a:r>
              <a:rPr lang="en-US" altLang="zh-CN" sz="3400" b="1" i="1">
                <a:solidFill>
                  <a:srgbClr val="006600"/>
                </a:solidFill>
                <a:latin typeface="Times New Roman" panose="02020603050405020304" pitchFamily="18" charset="0"/>
              </a:rPr>
              <a:t>as well as</a:t>
            </a:r>
            <a:r>
              <a:rPr lang="en-US" altLang="zh-CN" sz="3400" b="1">
                <a:solidFill>
                  <a:srgbClr val="000066"/>
                </a:solidFill>
                <a:latin typeface="Times New Roman" panose="02020603050405020304" pitchFamily="18" charset="0"/>
              </a:rPr>
              <a:t> , </a:t>
            </a:r>
            <a:r>
              <a:rPr lang="en-US" altLang="zh-CN" sz="3400" b="1" i="1">
                <a:solidFill>
                  <a:srgbClr val="006600"/>
                </a:solidFill>
                <a:latin typeface="Times New Roman" panose="02020603050405020304" pitchFamily="18" charset="0"/>
              </a:rPr>
              <a:t>such as</a:t>
            </a:r>
            <a:r>
              <a:rPr lang="en-US" altLang="zh-CN" sz="3400" b="1">
                <a:solidFill>
                  <a:srgbClr val="000066"/>
                </a:solidFill>
                <a:latin typeface="Times New Roman" panose="02020603050405020304" pitchFamily="18" charset="0"/>
              </a:rPr>
              <a:t> or </a:t>
            </a:r>
            <a:r>
              <a:rPr lang="en-US" altLang="zh-CN" sz="3400" b="1" i="1">
                <a:solidFill>
                  <a:srgbClr val="006600"/>
                </a:solidFill>
                <a:latin typeface="Times New Roman" panose="02020603050405020304" pitchFamily="18" charset="0"/>
              </a:rPr>
              <a:t>as a result</a:t>
            </a:r>
            <a:r>
              <a:rPr lang="en-US" altLang="zh-CN" sz="3400" b="1">
                <a:solidFill>
                  <a:srgbClr val="000066"/>
                </a:solidFill>
                <a:latin typeface="Times New Roman" panose="02020603050405020304" pitchFamily="18" charset="0"/>
              </a:rPr>
              <a:t>.</a:t>
            </a:r>
            <a:endParaRPr lang="en-US" altLang="zh-CN" sz="3400" b="1">
              <a:solidFill>
                <a:srgbClr val="000066"/>
              </a:solidFill>
              <a:latin typeface="Times New Roman" panose="02020603050405020304" pitchFamily="18" charset="0"/>
            </a:endParaRPr>
          </a:p>
        </p:txBody>
      </p:sp>
      <p:sp>
        <p:nvSpPr>
          <p:cNvPr id="38920" name="矩形 38919"/>
          <p:cNvSpPr/>
          <p:nvPr/>
        </p:nvSpPr>
        <p:spPr>
          <a:xfrm>
            <a:off x="533400" y="1981200"/>
            <a:ext cx="8077200" cy="2428875"/>
          </a:xfrm>
          <a:prstGeom prst="rect">
            <a:avLst/>
          </a:prstGeom>
          <a:noFill/>
          <a:ln w="9525">
            <a:noFill/>
          </a:ln>
        </p:spPr>
        <p:txBody>
          <a:bodyPr>
            <a:spAutoFit/>
          </a:bodyPr>
          <a:p>
            <a:pPr>
              <a:lnSpc>
                <a:spcPct val="120000"/>
              </a:lnSpc>
            </a:pPr>
            <a:r>
              <a:rPr lang="en-US" altLang="zh-CN" sz="3200" b="1">
                <a:solidFill>
                  <a:schemeClr val="folHlink"/>
                </a:solidFill>
                <a:latin typeface="Times New Roman" panose="02020603050405020304" pitchFamily="18" charset="0"/>
              </a:rPr>
              <a:t>As well as</a:t>
            </a:r>
            <a:r>
              <a:rPr lang="en-US" altLang="zh-CN" sz="3200" b="1">
                <a:latin typeface="Times New Roman" panose="02020603050405020304" pitchFamily="18" charset="0"/>
              </a:rPr>
              <a:t> the usual activities...</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a:t>
            </a:r>
            <a:r>
              <a:rPr lang="en-US" altLang="zh-CN" sz="3200" b="1">
                <a:solidFill>
                  <a:schemeClr val="folHlink"/>
                </a:solidFill>
                <a:latin typeface="Times New Roman" panose="02020603050405020304" pitchFamily="18" charset="0"/>
              </a:rPr>
              <a:t>such as</a:t>
            </a:r>
            <a:r>
              <a:rPr lang="en-US" altLang="zh-CN" sz="3200" b="1">
                <a:latin typeface="Times New Roman" panose="02020603050405020304" pitchFamily="18" charset="0"/>
              </a:rPr>
              <a:t> sailing and climbing...</a:t>
            </a:r>
            <a:endParaRPr lang="en-US" altLang="zh-CN" sz="3200" b="1">
              <a:latin typeface="Times New Roman" panose="02020603050405020304" pitchFamily="18" charset="0"/>
            </a:endParaRPr>
          </a:p>
          <a:p>
            <a:pPr>
              <a:lnSpc>
                <a:spcPct val="120000"/>
              </a:lnSpc>
            </a:pPr>
            <a:r>
              <a:rPr lang="en-US" altLang="zh-CN" sz="3200" b="1">
                <a:latin typeface="Times New Roman" panose="02020603050405020304" pitchFamily="18" charset="0"/>
              </a:rPr>
              <a:t>... </a:t>
            </a:r>
            <a:r>
              <a:rPr lang="en-US" altLang="zh-CN" sz="3200" b="1">
                <a:solidFill>
                  <a:schemeClr val="folHlink"/>
                </a:solidFill>
                <a:latin typeface="Times New Roman" panose="02020603050405020304" pitchFamily="18" charset="0"/>
              </a:rPr>
              <a:t>as a result</a:t>
            </a:r>
            <a:r>
              <a:rPr lang="en-US" altLang="zh-CN" sz="3200" b="1">
                <a:latin typeface="Times New Roman" panose="02020603050405020304" pitchFamily="18" charset="0"/>
              </a:rPr>
              <a:t>, David has become a successful young writer.</a:t>
            </a:r>
            <a:endParaRPr lang="en-US" altLang="zh-CN" sz="3200" b="1">
              <a:latin typeface="Times New Roman" panose="02020603050405020304" pitchFamily="18" charset="0"/>
            </a:endParaRPr>
          </a:p>
        </p:txBody>
      </p:sp>
    </p:spTree>
  </p:cSld>
  <p:clrMapOvr>
    <a:masterClrMapping/>
  </p:clrMapOvr>
  <p:transition>
    <p:random/>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9940" name="矩形 39939"/>
          <p:cNvSpPr/>
          <p:nvPr/>
        </p:nvSpPr>
        <p:spPr>
          <a:xfrm>
            <a:off x="304800" y="457200"/>
            <a:ext cx="8458200" cy="4921250"/>
          </a:xfrm>
          <a:prstGeom prst="rect">
            <a:avLst/>
          </a:prstGeom>
          <a:noFill/>
          <a:ln w="9525">
            <a:noFill/>
          </a:ln>
        </p:spPr>
        <p:txBody>
          <a:bodyPr>
            <a:spAutoFit/>
          </a:bodyPr>
          <a:p>
            <a:pPr marL="342900" indent="-342900">
              <a:lnSpc>
                <a:spcPct val="110000"/>
              </a:lnSpc>
              <a:buAutoNum type="arabicPeriod"/>
            </a:pPr>
            <a:r>
              <a:rPr lang="en-US" altLang="zh-CN" sz="3200" b="1">
                <a:latin typeface="Times New Roman" panose="02020603050405020304" pitchFamily="18" charset="0"/>
              </a:rPr>
              <a:t>Some hobbies, for example, reading and painting, are very relaxing.</a:t>
            </a:r>
            <a:endParaRPr lang="en-US" altLang="zh-CN" sz="3200" b="1">
              <a:latin typeface="Times New Roman" panose="02020603050405020304" pitchFamily="18" charset="0"/>
            </a:endParaRPr>
          </a:p>
          <a:p>
            <a:pPr marL="342900" indent="-342900">
              <a:lnSpc>
                <a:spcPct val="110000"/>
              </a:lnSpc>
            </a:pPr>
            <a:endParaRPr lang="en-US" altLang="zh-CN" sz="3200" b="1">
              <a:latin typeface="Times New Roman" panose="02020603050405020304" pitchFamily="18" charset="0"/>
            </a:endParaRPr>
          </a:p>
          <a:p>
            <a:pPr marL="342900" indent="-342900">
              <a:lnSpc>
                <a:spcPct val="110000"/>
              </a:lnSpc>
            </a:pPr>
            <a:endParaRPr lang="en-US" altLang="zh-CN" sz="3200" b="1">
              <a:latin typeface="Times New Roman" panose="02020603050405020304" pitchFamily="18" charset="0"/>
            </a:endParaRPr>
          </a:p>
          <a:p>
            <a:pPr marL="342900" indent="-342900">
              <a:lnSpc>
                <a:spcPct val="110000"/>
              </a:lnSpc>
            </a:pPr>
            <a:r>
              <a:rPr lang="en-US" altLang="zh-CN" sz="3200" b="1">
                <a:latin typeface="Times New Roman" panose="02020603050405020304" pitchFamily="18" charset="0"/>
              </a:rPr>
              <a:t>2. David likes writing. He also likes playing volleyball.</a:t>
            </a:r>
            <a:endParaRPr lang="en-US" altLang="zh-CN" sz="3200" b="1">
              <a:latin typeface="Times New Roman" panose="02020603050405020304" pitchFamily="18" charset="0"/>
            </a:endParaRPr>
          </a:p>
          <a:p>
            <a:pPr marL="342900" indent="-342900">
              <a:lnSpc>
                <a:spcPct val="110000"/>
              </a:lnSpc>
            </a:pPr>
            <a:endParaRPr lang="en-US" altLang="zh-CN" sz="3200" b="1">
              <a:latin typeface="Times New Roman" panose="02020603050405020304" pitchFamily="18" charset="0"/>
            </a:endParaRPr>
          </a:p>
          <a:p>
            <a:pPr marL="342900" indent="-342900">
              <a:lnSpc>
                <a:spcPct val="110000"/>
              </a:lnSpc>
            </a:pPr>
            <a:r>
              <a:rPr lang="en-US" altLang="zh-CN" sz="3200" b="1">
                <a:latin typeface="Times New Roman" panose="02020603050405020304" pitchFamily="18" charset="0"/>
              </a:rPr>
              <a:t>3. Many young people love David’s book, and so his hobby has brought him success.</a:t>
            </a:r>
            <a:endParaRPr lang="en-US" altLang="zh-CN" sz="3200" b="1">
              <a:latin typeface="Times New Roman" panose="02020603050405020304" pitchFamily="18" charset="0"/>
            </a:endParaRPr>
          </a:p>
        </p:txBody>
      </p:sp>
      <p:sp>
        <p:nvSpPr>
          <p:cNvPr id="39941" name="文本框 39940"/>
          <p:cNvSpPr txBox="1"/>
          <p:nvPr/>
        </p:nvSpPr>
        <p:spPr>
          <a:xfrm>
            <a:off x="609600" y="1600200"/>
            <a:ext cx="8229600" cy="1066800"/>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Some hobbies, </a:t>
            </a:r>
            <a:r>
              <a:rPr lang="en-US" altLang="zh-CN" sz="3200" b="1">
                <a:solidFill>
                  <a:schemeClr val="folHlink"/>
                </a:solidFill>
                <a:latin typeface="Times New Roman" panose="02020603050405020304" pitchFamily="18" charset="0"/>
              </a:rPr>
              <a:t>such as</a:t>
            </a:r>
            <a:r>
              <a:rPr lang="en-US" altLang="zh-CN" sz="3200" b="1">
                <a:solidFill>
                  <a:srgbClr val="FF0000"/>
                </a:solidFill>
                <a:latin typeface="Times New Roman" panose="02020603050405020304" pitchFamily="18" charset="0"/>
              </a:rPr>
              <a:t> reading and painting, are very relaxing.</a:t>
            </a:r>
            <a:endParaRPr lang="en-US" altLang="zh-CN" sz="3200" b="1">
              <a:solidFill>
                <a:srgbClr val="FF0000"/>
              </a:solidFill>
              <a:latin typeface="Times New Roman" panose="02020603050405020304" pitchFamily="18" charset="0"/>
            </a:endParaRPr>
          </a:p>
        </p:txBody>
      </p:sp>
      <p:sp>
        <p:nvSpPr>
          <p:cNvPr id="39942" name="文本框 39941"/>
          <p:cNvSpPr txBox="1"/>
          <p:nvPr/>
        </p:nvSpPr>
        <p:spPr>
          <a:xfrm>
            <a:off x="457200" y="3657600"/>
            <a:ext cx="8686800" cy="579438"/>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  David likes writing </a:t>
            </a:r>
            <a:r>
              <a:rPr lang="en-US" altLang="zh-CN" sz="3200" b="1">
                <a:solidFill>
                  <a:schemeClr val="folHlink"/>
                </a:solidFill>
                <a:latin typeface="Times New Roman" panose="02020603050405020304" pitchFamily="18" charset="0"/>
              </a:rPr>
              <a:t>as well as</a:t>
            </a:r>
            <a:r>
              <a:rPr lang="en-US" altLang="zh-CN" sz="3200" b="1">
                <a:solidFill>
                  <a:srgbClr val="FF0000"/>
                </a:solidFill>
                <a:latin typeface="Times New Roman" panose="02020603050405020304" pitchFamily="18" charset="0"/>
              </a:rPr>
              <a:t> playing volleyball.</a:t>
            </a:r>
            <a:endParaRPr lang="en-US" altLang="zh-CN" sz="3200" b="1">
              <a:solidFill>
                <a:srgbClr val="FF0000"/>
              </a:solidFill>
              <a:latin typeface="Times New Roman" panose="02020603050405020304" pitchFamily="18" charset="0"/>
            </a:endParaRPr>
          </a:p>
        </p:txBody>
      </p:sp>
      <p:sp>
        <p:nvSpPr>
          <p:cNvPr id="39943" name="文本框 39942"/>
          <p:cNvSpPr txBox="1"/>
          <p:nvPr/>
        </p:nvSpPr>
        <p:spPr>
          <a:xfrm>
            <a:off x="533400" y="5334000"/>
            <a:ext cx="8458200" cy="1066800"/>
          </a:xfrm>
          <a:prstGeom prst="rect">
            <a:avLst/>
          </a:prstGeom>
          <a:noFill/>
          <a:ln w="9525">
            <a:noFill/>
          </a:ln>
        </p:spPr>
        <p:txBody>
          <a:bodyPr>
            <a:spAutoFit/>
          </a:bodyPr>
          <a:p>
            <a:r>
              <a:rPr lang="en-US" altLang="zh-CN" sz="3200" b="1">
                <a:solidFill>
                  <a:srgbClr val="FF0000"/>
                </a:solidFill>
                <a:latin typeface="Times New Roman" panose="02020603050405020304" pitchFamily="18" charset="0"/>
              </a:rPr>
              <a:t>  Many young people love David’s book, and </a:t>
            </a:r>
            <a:r>
              <a:rPr lang="en-US" altLang="zh-CN" sz="3200" b="1">
                <a:solidFill>
                  <a:schemeClr val="folHlink"/>
                </a:solidFill>
                <a:latin typeface="Times New Roman" panose="02020603050405020304" pitchFamily="18" charset="0"/>
              </a:rPr>
              <a:t>as a result,</a:t>
            </a:r>
            <a:r>
              <a:rPr lang="en-US" altLang="zh-CN" sz="3200" b="1">
                <a:solidFill>
                  <a:srgbClr val="FF0000"/>
                </a:solidFill>
                <a:latin typeface="Times New Roman" panose="02020603050405020304" pitchFamily="18" charset="0"/>
              </a:rPr>
              <a:t> his hobby has brought him success.</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grpId="0" nodeType="clickEffect">
                                  <p:stCondLst>
                                    <p:cond delay="0"/>
                                  </p:stCondLst>
                                  <p:childTnLst>
                                    <p:set>
                                      <p:cBhvr>
                                        <p:cTn id="6" dur="1" fill="hold">
                                          <p:stCondLst>
                                            <p:cond delay="0"/>
                                          </p:stCondLst>
                                        </p:cTn>
                                        <p:tgtEl>
                                          <p:spTgt spid="39941"/>
                                        </p:tgtEl>
                                        <p:attrNameLst>
                                          <p:attrName>style.visibility</p:attrName>
                                        </p:attrNameLst>
                                      </p:cBhvr>
                                      <p:to>
                                        <p:strVal val="visible"/>
                                      </p:to>
                                    </p:set>
                                    <p:anim calcmode="lin" valueType="num">
                                      <p:cBhvr>
                                        <p:cTn id="7" dur="1000" fill="hold"/>
                                        <p:tgtEl>
                                          <p:spTgt spid="39941"/>
                                        </p:tgtEl>
                                        <p:attrNameLst>
                                          <p:attrName>ppt_w</p:attrName>
                                        </p:attrNameLst>
                                      </p:cBhvr>
                                      <p:tavLst>
                                        <p:tav tm="0">
                                          <p:val>
                                            <p:strVal val="#ppt_w*0.70"/>
                                          </p:val>
                                        </p:tav>
                                        <p:tav tm="100000">
                                          <p:val>
                                            <p:strVal val="#ppt_w"/>
                                          </p:val>
                                        </p:tav>
                                      </p:tavLst>
                                    </p:anim>
                                    <p:anim calcmode="lin" valueType="num">
                                      <p:cBhvr>
                                        <p:cTn id="8" dur="1000" fill="hold"/>
                                        <p:tgtEl>
                                          <p:spTgt spid="39941"/>
                                        </p:tgtEl>
                                        <p:attrNameLst>
                                          <p:attrName>ppt_h</p:attrName>
                                        </p:attrNameLst>
                                      </p:cBhvr>
                                      <p:tavLst>
                                        <p:tav tm="0">
                                          <p:val>
                                            <p:strVal val="#ppt_h"/>
                                          </p:val>
                                        </p:tav>
                                        <p:tav tm="100000">
                                          <p:val>
                                            <p:strVal val="#ppt_h"/>
                                          </p:val>
                                        </p:tav>
                                      </p:tavLst>
                                    </p:anim>
                                    <p:animEffect transition="in" filter="fade">
                                      <p:cBhvr>
                                        <p:cTn id="9" dur="1000"/>
                                        <p:tgtEl>
                                          <p:spTgt spid="39941"/>
                                        </p:tgtEl>
                                      </p:cBhvr>
                                    </p:animEffect>
                                  </p:childTnLst>
                                </p:cTn>
                              </p:par>
                            </p:childTnLst>
                          </p:cTn>
                        </p:par>
                      </p:childTnLst>
                    </p:cTn>
                  </p:par>
                  <p:par>
                    <p:cTn id="10" fill="hold">
                      <p:stCondLst>
                        <p:cond delay="indefinite"/>
                      </p:stCondLst>
                      <p:childTnLst>
                        <p:par>
                          <p:cTn id="11" fill="hold">
                            <p:stCondLst>
                              <p:cond delay="0"/>
                            </p:stCondLst>
                            <p:childTnLst>
                              <p:par>
                                <p:cTn id="12" presetID="55" presetClass="entr" presetSubtype="0" fill="hold" grpId="0" nodeType="clickEffect">
                                  <p:stCondLst>
                                    <p:cond delay="0"/>
                                  </p:stCondLst>
                                  <p:childTnLst>
                                    <p:set>
                                      <p:cBhvr>
                                        <p:cTn id="13" dur="1" fill="hold">
                                          <p:stCondLst>
                                            <p:cond delay="0"/>
                                          </p:stCondLst>
                                        </p:cTn>
                                        <p:tgtEl>
                                          <p:spTgt spid="39942"/>
                                        </p:tgtEl>
                                        <p:attrNameLst>
                                          <p:attrName>style.visibility</p:attrName>
                                        </p:attrNameLst>
                                      </p:cBhvr>
                                      <p:to>
                                        <p:strVal val="visible"/>
                                      </p:to>
                                    </p:set>
                                    <p:anim calcmode="lin" valueType="num">
                                      <p:cBhvr>
                                        <p:cTn id="14" dur="1000" fill="hold"/>
                                        <p:tgtEl>
                                          <p:spTgt spid="39942"/>
                                        </p:tgtEl>
                                        <p:attrNameLst>
                                          <p:attrName>ppt_w</p:attrName>
                                        </p:attrNameLst>
                                      </p:cBhvr>
                                      <p:tavLst>
                                        <p:tav tm="0">
                                          <p:val>
                                            <p:strVal val="#ppt_w*0.70"/>
                                          </p:val>
                                        </p:tav>
                                        <p:tav tm="100000">
                                          <p:val>
                                            <p:strVal val="#ppt_w"/>
                                          </p:val>
                                        </p:tav>
                                      </p:tavLst>
                                    </p:anim>
                                    <p:anim calcmode="lin" valueType="num">
                                      <p:cBhvr>
                                        <p:cTn id="15" dur="1000" fill="hold"/>
                                        <p:tgtEl>
                                          <p:spTgt spid="39942"/>
                                        </p:tgtEl>
                                        <p:attrNameLst>
                                          <p:attrName>ppt_h</p:attrName>
                                        </p:attrNameLst>
                                      </p:cBhvr>
                                      <p:tavLst>
                                        <p:tav tm="0">
                                          <p:val>
                                            <p:strVal val="#ppt_h"/>
                                          </p:val>
                                        </p:tav>
                                        <p:tav tm="100000">
                                          <p:val>
                                            <p:strVal val="#ppt_h"/>
                                          </p:val>
                                        </p:tav>
                                      </p:tavLst>
                                    </p:anim>
                                    <p:animEffect transition="in" filter="fade">
                                      <p:cBhvr>
                                        <p:cTn id="16" dur="1000"/>
                                        <p:tgtEl>
                                          <p:spTgt spid="39942"/>
                                        </p:tgtEl>
                                      </p:cBhvr>
                                    </p:animEffect>
                                  </p:childTnLst>
                                </p:cTn>
                              </p:par>
                            </p:childTnLst>
                          </p:cTn>
                        </p:par>
                      </p:childTnLst>
                    </p:cTn>
                  </p:par>
                  <p:par>
                    <p:cTn id="17" fill="hold">
                      <p:stCondLst>
                        <p:cond delay="indefinite"/>
                      </p:stCondLst>
                      <p:childTnLst>
                        <p:par>
                          <p:cTn id="18" fill="hold">
                            <p:stCondLst>
                              <p:cond delay="0"/>
                            </p:stCondLst>
                            <p:childTnLst>
                              <p:par>
                                <p:cTn id="19" presetID="55" presetClass="entr" presetSubtype="0" fill="hold" grpId="0" nodeType="clickEffect">
                                  <p:stCondLst>
                                    <p:cond delay="0"/>
                                  </p:stCondLst>
                                  <p:childTnLst>
                                    <p:set>
                                      <p:cBhvr>
                                        <p:cTn id="20" dur="1" fill="hold">
                                          <p:stCondLst>
                                            <p:cond delay="0"/>
                                          </p:stCondLst>
                                        </p:cTn>
                                        <p:tgtEl>
                                          <p:spTgt spid="39943"/>
                                        </p:tgtEl>
                                        <p:attrNameLst>
                                          <p:attrName>style.visibility</p:attrName>
                                        </p:attrNameLst>
                                      </p:cBhvr>
                                      <p:to>
                                        <p:strVal val="visible"/>
                                      </p:to>
                                    </p:set>
                                    <p:anim calcmode="lin" valueType="num">
                                      <p:cBhvr>
                                        <p:cTn id="21" dur="1000" fill="hold"/>
                                        <p:tgtEl>
                                          <p:spTgt spid="39943"/>
                                        </p:tgtEl>
                                        <p:attrNameLst>
                                          <p:attrName>ppt_w</p:attrName>
                                        </p:attrNameLst>
                                      </p:cBhvr>
                                      <p:tavLst>
                                        <p:tav tm="0">
                                          <p:val>
                                            <p:strVal val="#ppt_w*0.70"/>
                                          </p:val>
                                        </p:tav>
                                        <p:tav tm="100000">
                                          <p:val>
                                            <p:strVal val="#ppt_w"/>
                                          </p:val>
                                        </p:tav>
                                      </p:tavLst>
                                    </p:anim>
                                    <p:anim calcmode="lin" valueType="num">
                                      <p:cBhvr>
                                        <p:cTn id="22" dur="1000" fill="hold"/>
                                        <p:tgtEl>
                                          <p:spTgt spid="39943"/>
                                        </p:tgtEl>
                                        <p:attrNameLst>
                                          <p:attrName>ppt_h</p:attrName>
                                        </p:attrNameLst>
                                      </p:cBhvr>
                                      <p:tavLst>
                                        <p:tav tm="0">
                                          <p:val>
                                            <p:strVal val="#ppt_h"/>
                                          </p:val>
                                        </p:tav>
                                        <p:tav tm="100000">
                                          <p:val>
                                            <p:strVal val="#ppt_h"/>
                                          </p:val>
                                        </p:tav>
                                      </p:tavLst>
                                    </p:anim>
                                    <p:animEffect transition="in" filter="fade">
                                      <p:cBhvr>
                                        <p:cTn id="23" dur="1000"/>
                                        <p:tgtEl>
                                          <p:spTgt spid="399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1" grpId="0"/>
      <p:bldP spid="39942" grpId="0"/>
      <p:bldP spid="3994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40973" name="图片 40972" descr="男孩"/>
          <p:cNvPicPr>
            <a:picLocks noChangeAspect="1"/>
          </p:cNvPicPr>
          <p:nvPr/>
        </p:nvPicPr>
        <p:blipFill>
          <a:blip r:embed="rId1"/>
          <a:stretch>
            <a:fillRect/>
          </a:stretch>
        </p:blipFill>
        <p:spPr>
          <a:xfrm>
            <a:off x="381000" y="4038600"/>
            <a:ext cx="1735138" cy="2133600"/>
          </a:xfrm>
          <a:prstGeom prst="rect">
            <a:avLst/>
          </a:prstGeom>
          <a:noFill/>
          <a:ln w="9525">
            <a:noFill/>
          </a:ln>
        </p:spPr>
      </p:pic>
      <p:sp>
        <p:nvSpPr>
          <p:cNvPr id="40964" name="矩形 40963"/>
          <p:cNvSpPr/>
          <p:nvPr/>
        </p:nvSpPr>
        <p:spPr>
          <a:xfrm>
            <a:off x="381000" y="457200"/>
            <a:ext cx="8229600" cy="1127125"/>
          </a:xfrm>
          <a:prstGeom prst="rect">
            <a:avLst/>
          </a:prstGeom>
          <a:noFill/>
          <a:ln w="9525">
            <a:noFill/>
          </a:ln>
        </p:spPr>
        <p:txBody>
          <a:bodyPr>
            <a:spAutoFit/>
          </a:bodyPr>
          <a:p>
            <a:r>
              <a:rPr lang="en-US" altLang="zh-CN" sz="3400" b="1">
                <a:solidFill>
                  <a:srgbClr val="000066"/>
                </a:solidFill>
                <a:latin typeface="Arial" panose="020B0604020202020204" pitchFamily="34" charset="0"/>
              </a:rPr>
              <a:t>7. Work in pairs. Find out about your partner's hobby and make notes.</a:t>
            </a:r>
            <a:endParaRPr lang="en-US" altLang="zh-CN" sz="3400" b="1">
              <a:solidFill>
                <a:srgbClr val="000066"/>
              </a:solidFill>
              <a:latin typeface="Arial" panose="020B0604020202020204" pitchFamily="34" charset="0"/>
            </a:endParaRPr>
          </a:p>
        </p:txBody>
      </p:sp>
      <p:sp>
        <p:nvSpPr>
          <p:cNvPr id="40970" name="矩形 40969"/>
          <p:cNvSpPr/>
          <p:nvPr/>
        </p:nvSpPr>
        <p:spPr>
          <a:xfrm>
            <a:off x="838200" y="1600200"/>
            <a:ext cx="7307263" cy="579438"/>
          </a:xfrm>
          <a:prstGeom prst="rect">
            <a:avLst/>
          </a:prstGeom>
          <a:solidFill>
            <a:srgbClr val="FFCC99"/>
          </a:solidFill>
          <a:ln w="9525">
            <a:noFill/>
          </a:ln>
        </p:spPr>
        <p:txBody>
          <a:bodyPr>
            <a:spAutoFit/>
          </a:bodyPr>
          <a:p>
            <a:r>
              <a:rPr lang="en-US" altLang="zh-CN" sz="3200" b="1">
                <a:solidFill>
                  <a:srgbClr val="FF0000"/>
                </a:solidFill>
                <a:latin typeface="Times New Roman" panose="02020603050405020304" pitchFamily="18" charset="0"/>
              </a:rPr>
              <a:t>Ask your classmates about their hobbies:</a:t>
            </a:r>
            <a:endParaRPr lang="en-US" altLang="zh-CN" sz="3200" b="1">
              <a:solidFill>
                <a:srgbClr val="FF0000"/>
              </a:solidFill>
              <a:latin typeface="Times New Roman" panose="02020603050405020304" pitchFamily="18" charset="0"/>
            </a:endParaRPr>
          </a:p>
        </p:txBody>
      </p:sp>
      <p:pic>
        <p:nvPicPr>
          <p:cNvPr id="40971" name="图片 40970" descr="蝴蝶结girl"/>
          <p:cNvPicPr>
            <a:picLocks noChangeAspect="1"/>
          </p:cNvPicPr>
          <p:nvPr/>
        </p:nvPicPr>
        <p:blipFill>
          <a:blip r:embed="rId2"/>
          <a:stretch>
            <a:fillRect/>
          </a:stretch>
        </p:blipFill>
        <p:spPr>
          <a:xfrm>
            <a:off x="6553200" y="3733800"/>
            <a:ext cx="2590800" cy="2590800"/>
          </a:xfrm>
          <a:prstGeom prst="rect">
            <a:avLst/>
          </a:prstGeom>
          <a:noFill/>
          <a:ln w="9525">
            <a:noFill/>
          </a:ln>
        </p:spPr>
      </p:pic>
      <p:sp>
        <p:nvSpPr>
          <p:cNvPr id="40976" name="圆角矩形标注 40975"/>
          <p:cNvSpPr/>
          <p:nvPr/>
        </p:nvSpPr>
        <p:spPr>
          <a:xfrm>
            <a:off x="3352800" y="2362200"/>
            <a:ext cx="4559300" cy="685800"/>
          </a:xfrm>
          <a:prstGeom prst="wedgeRoundRectCallout">
            <a:avLst>
              <a:gd name="adj1" fmla="val 49199"/>
              <a:gd name="adj2" fmla="val 172917"/>
              <a:gd name="adj3" fmla="val 16667"/>
            </a:avLst>
          </a:prstGeom>
          <a:noFill/>
          <a:ln w="38100" cap="flat" cmpd="sng">
            <a:solidFill>
              <a:schemeClr val="tx1"/>
            </a:solidFill>
            <a:prstDash val="solid"/>
            <a:miter/>
            <a:headEnd type="none" w="med" len="med"/>
            <a:tailEnd type="none" w="med" len="med"/>
          </a:ln>
        </p:spPr>
        <p:txBody>
          <a:bodyPr/>
          <a:p>
            <a:pPr algn="ctr"/>
            <a:r>
              <a:rPr lang="en-US" altLang="zh-CN" sz="3000" b="1">
                <a:latin typeface="Times New Roman" panose="02020603050405020304" pitchFamily="18" charset="0"/>
              </a:rPr>
              <a:t>What's your hobby?</a:t>
            </a:r>
            <a:endParaRPr lang="en-US" altLang="zh-CN" sz="3000" dirty="0">
              <a:latin typeface="Arial" panose="020B0604020202020204" pitchFamily="34" charset="0"/>
            </a:endParaRPr>
          </a:p>
        </p:txBody>
      </p:sp>
      <p:sp>
        <p:nvSpPr>
          <p:cNvPr id="40979" name="圆角矩形标注 40978"/>
          <p:cNvSpPr/>
          <p:nvPr/>
        </p:nvSpPr>
        <p:spPr>
          <a:xfrm>
            <a:off x="1371600" y="3276600"/>
            <a:ext cx="5029200" cy="685800"/>
          </a:xfrm>
          <a:prstGeom prst="wedgeRoundRectCallout">
            <a:avLst>
              <a:gd name="adj1" fmla="val -36995"/>
              <a:gd name="adj2" fmla="val 119907"/>
              <a:gd name="adj3" fmla="val 16667"/>
            </a:avLst>
          </a:prstGeom>
          <a:noFill/>
          <a:ln w="38100" cap="flat" cmpd="sng">
            <a:solidFill>
              <a:schemeClr val="tx1"/>
            </a:solidFill>
            <a:prstDash val="solid"/>
            <a:miter/>
            <a:headEnd type="none" w="med" len="med"/>
            <a:tailEnd type="none" w="med" len="med"/>
          </a:ln>
        </p:spPr>
        <p:txBody>
          <a:bodyPr/>
          <a:p>
            <a:r>
              <a:rPr lang="en-US" altLang="zh-CN" sz="3000" b="1">
                <a:latin typeface="Times New Roman" panose="02020603050405020304" pitchFamily="18" charset="0"/>
              </a:rPr>
              <a:t>My hobby is …</a:t>
            </a:r>
            <a:endParaRPr lang="en-US" altLang="zh-CN" sz="3000" b="1">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0971"/>
                                        </p:tgtEl>
                                        <p:attrNameLst>
                                          <p:attrName>style.visibility</p:attrName>
                                        </p:attrNameLst>
                                      </p:cBhvr>
                                      <p:to>
                                        <p:strVal val="visible"/>
                                      </p:to>
                                    </p:set>
                                    <p:animEffect transition="in" filter="dissolve">
                                      <p:cBhvr>
                                        <p:cTn id="7" dur="500"/>
                                        <p:tgtEl>
                                          <p:spTgt spid="4097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40976"/>
                                        </p:tgtEl>
                                        <p:attrNameLst>
                                          <p:attrName>style.visibility</p:attrName>
                                        </p:attrNameLst>
                                      </p:cBhvr>
                                      <p:to>
                                        <p:strVal val="visible"/>
                                      </p:to>
                                    </p:set>
                                    <p:animEffect transition="in" filter="dissolve">
                                      <p:cBhvr>
                                        <p:cTn id="11" dur="500"/>
                                        <p:tgtEl>
                                          <p:spTgt spid="40976"/>
                                        </p:tgtEl>
                                      </p:cBhvr>
                                    </p:animEffect>
                                  </p:childTnLst>
                                </p:cTn>
                              </p:par>
                            </p:childTnLst>
                          </p:cTn>
                        </p:par>
                        <p:par>
                          <p:cTn id="12" fill="hold">
                            <p:stCondLst>
                              <p:cond delay="1000"/>
                            </p:stCondLst>
                            <p:childTnLst>
                              <p:par>
                                <p:cTn id="13" presetID="9" presetClass="entr" presetSubtype="0" fill="hold" nodeType="afterEffect">
                                  <p:stCondLst>
                                    <p:cond delay="0"/>
                                  </p:stCondLst>
                                  <p:childTnLst>
                                    <p:set>
                                      <p:cBhvr>
                                        <p:cTn id="14" dur="1" fill="hold">
                                          <p:stCondLst>
                                            <p:cond delay="0"/>
                                          </p:stCondLst>
                                        </p:cTn>
                                        <p:tgtEl>
                                          <p:spTgt spid="40973"/>
                                        </p:tgtEl>
                                        <p:attrNameLst>
                                          <p:attrName>style.visibility</p:attrName>
                                        </p:attrNameLst>
                                      </p:cBhvr>
                                      <p:to>
                                        <p:strVal val="visible"/>
                                      </p:to>
                                    </p:set>
                                    <p:animEffect transition="in" filter="dissolve">
                                      <p:cBhvr>
                                        <p:cTn id="15" dur="500"/>
                                        <p:tgtEl>
                                          <p:spTgt spid="40973"/>
                                        </p:tgtEl>
                                      </p:cBhvr>
                                    </p:animEffect>
                                  </p:childTnLst>
                                </p:cTn>
                              </p:par>
                            </p:childTnLst>
                          </p:cTn>
                        </p:par>
                        <p:par>
                          <p:cTn id="16" fill="hold">
                            <p:stCondLst>
                              <p:cond delay="1500"/>
                            </p:stCondLst>
                            <p:childTnLst>
                              <p:par>
                                <p:cTn id="17" presetID="9" presetClass="entr" presetSubtype="0" fill="hold" grpId="0" nodeType="afterEffect">
                                  <p:stCondLst>
                                    <p:cond delay="0"/>
                                  </p:stCondLst>
                                  <p:childTnLst>
                                    <p:set>
                                      <p:cBhvr>
                                        <p:cTn id="18" dur="1" fill="hold">
                                          <p:stCondLst>
                                            <p:cond delay="0"/>
                                          </p:stCondLst>
                                        </p:cTn>
                                        <p:tgtEl>
                                          <p:spTgt spid="40979"/>
                                        </p:tgtEl>
                                        <p:attrNameLst>
                                          <p:attrName>style.visibility</p:attrName>
                                        </p:attrNameLst>
                                      </p:cBhvr>
                                      <p:to>
                                        <p:strVal val="visible"/>
                                      </p:to>
                                    </p:set>
                                    <p:animEffect transition="in" filter="dissolve">
                                      <p:cBhvr>
                                        <p:cTn id="19" dur="500"/>
                                        <p:tgtEl>
                                          <p:spTgt spid="40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76" grpId="0" bldLvl="0" animBg="1"/>
      <p:bldP spid="40979"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3972" name="图片 83971" descr="男孩"/>
          <p:cNvPicPr>
            <a:picLocks noChangeAspect="1"/>
          </p:cNvPicPr>
          <p:nvPr/>
        </p:nvPicPr>
        <p:blipFill>
          <a:blip r:embed="rId1"/>
          <a:stretch>
            <a:fillRect/>
          </a:stretch>
        </p:blipFill>
        <p:spPr>
          <a:xfrm>
            <a:off x="304800" y="3962400"/>
            <a:ext cx="1735138" cy="2133600"/>
          </a:xfrm>
          <a:prstGeom prst="rect">
            <a:avLst/>
          </a:prstGeom>
          <a:noFill/>
          <a:ln w="9525">
            <a:noFill/>
          </a:ln>
        </p:spPr>
      </p:pic>
      <p:pic>
        <p:nvPicPr>
          <p:cNvPr id="83973" name="图片 83972" descr="蝴蝶结girl"/>
          <p:cNvPicPr>
            <a:picLocks noChangeAspect="1"/>
          </p:cNvPicPr>
          <p:nvPr/>
        </p:nvPicPr>
        <p:blipFill>
          <a:blip r:embed="rId2"/>
          <a:stretch>
            <a:fillRect/>
          </a:stretch>
        </p:blipFill>
        <p:spPr>
          <a:xfrm>
            <a:off x="6705600" y="4038600"/>
            <a:ext cx="2209800" cy="2209800"/>
          </a:xfrm>
          <a:prstGeom prst="rect">
            <a:avLst/>
          </a:prstGeom>
          <a:noFill/>
          <a:ln w="9525">
            <a:noFill/>
          </a:ln>
        </p:spPr>
      </p:pic>
      <p:sp>
        <p:nvSpPr>
          <p:cNvPr id="83974" name="圆角矩形标注 83973"/>
          <p:cNvSpPr/>
          <p:nvPr/>
        </p:nvSpPr>
        <p:spPr>
          <a:xfrm>
            <a:off x="2438400" y="1905000"/>
            <a:ext cx="2743200" cy="685800"/>
          </a:xfrm>
          <a:prstGeom prst="wedgeRoundRectCallout">
            <a:avLst>
              <a:gd name="adj1" fmla="val -69042"/>
              <a:gd name="adj2" fmla="val 230787"/>
              <a:gd name="adj3" fmla="val 16667"/>
            </a:avLst>
          </a:prstGeom>
          <a:noFill/>
          <a:ln w="38100" cap="flat" cmpd="sng">
            <a:solidFill>
              <a:schemeClr val="tx1"/>
            </a:solidFill>
            <a:prstDash val="solid"/>
            <a:miter/>
            <a:headEnd type="none" w="med" len="med"/>
            <a:tailEnd type="none" w="med" len="med"/>
          </a:ln>
        </p:spPr>
        <p:txBody>
          <a:bodyPr/>
          <a:p>
            <a:r>
              <a:rPr lang="en-US" altLang="zh-CN" sz="3200" b="1">
                <a:latin typeface="Times New Roman" panose="02020603050405020304" pitchFamily="18" charset="0"/>
              </a:rPr>
              <a:t>I started in…</a:t>
            </a:r>
            <a:endParaRPr lang="en-US" altLang="zh-CN" sz="3200" b="1">
              <a:latin typeface="Times New Roman" panose="02020603050405020304" pitchFamily="18" charset="0"/>
            </a:endParaRPr>
          </a:p>
          <a:p>
            <a:pPr algn="ctr"/>
            <a:endParaRPr lang="en-US" altLang="zh-CN" sz="3200" b="1" dirty="0">
              <a:latin typeface="Times New Roman" panose="02020603050405020304" pitchFamily="18" charset="0"/>
            </a:endParaRPr>
          </a:p>
        </p:txBody>
      </p:sp>
      <p:sp>
        <p:nvSpPr>
          <p:cNvPr id="83975" name="圆角矩形标注 83974"/>
          <p:cNvSpPr/>
          <p:nvPr/>
        </p:nvSpPr>
        <p:spPr>
          <a:xfrm>
            <a:off x="1905000" y="914400"/>
            <a:ext cx="5638800" cy="762000"/>
          </a:xfrm>
          <a:prstGeom prst="wedgeRoundRectCallout">
            <a:avLst>
              <a:gd name="adj1" fmla="val 57093"/>
              <a:gd name="adj2" fmla="val 341875"/>
              <a:gd name="adj3" fmla="val 16667"/>
            </a:avLst>
          </a:prstGeom>
          <a:noFill/>
          <a:ln w="38100" cap="flat" cmpd="sng">
            <a:solidFill>
              <a:schemeClr val="tx1"/>
            </a:solidFill>
            <a:prstDash val="solid"/>
            <a:miter/>
            <a:headEnd type="none" w="med" len="med"/>
            <a:tailEnd type="none" w="med" len="med"/>
          </a:ln>
        </p:spPr>
        <p:txBody>
          <a:bodyPr/>
          <a:p>
            <a:r>
              <a:rPr lang="en-US" altLang="zh-CN" sz="3200" b="1">
                <a:latin typeface="Times New Roman" panose="02020603050405020304" pitchFamily="18" charset="0"/>
              </a:rPr>
              <a:t>When did you start doing it?</a:t>
            </a:r>
            <a:endParaRPr lang="en-US" altLang="zh-CN" sz="3200" b="1">
              <a:latin typeface="Times New Roman" panose="02020603050405020304" pitchFamily="18" charset="0"/>
            </a:endParaRPr>
          </a:p>
          <a:p>
            <a:endParaRPr lang="en-US" altLang="zh-CN" sz="3200" b="1">
              <a:latin typeface="Times New Roman" panose="02020603050405020304" pitchFamily="18" charset="0"/>
            </a:endParaRPr>
          </a:p>
          <a:p>
            <a:pPr algn="ctr"/>
            <a:endParaRPr lang="en-US" altLang="zh-CN" sz="3200" b="1" dirty="0">
              <a:latin typeface="Times New Roman" panose="02020603050405020304" pitchFamily="18" charset="0"/>
            </a:endParaRPr>
          </a:p>
        </p:txBody>
      </p:sp>
      <p:sp>
        <p:nvSpPr>
          <p:cNvPr id="83976" name="圆角矩形标注 83975"/>
          <p:cNvSpPr/>
          <p:nvPr/>
        </p:nvSpPr>
        <p:spPr>
          <a:xfrm>
            <a:off x="1981200" y="2895600"/>
            <a:ext cx="5943600" cy="685800"/>
          </a:xfrm>
          <a:prstGeom prst="wedgeRoundRectCallout">
            <a:avLst>
              <a:gd name="adj1" fmla="val 41213"/>
              <a:gd name="adj2" fmla="val 124537"/>
              <a:gd name="adj3" fmla="val 16667"/>
            </a:avLst>
          </a:prstGeom>
          <a:noFill/>
          <a:ln w="38100" cap="flat" cmpd="sng">
            <a:solidFill>
              <a:schemeClr val="tx1"/>
            </a:solidFill>
            <a:prstDash val="solid"/>
            <a:miter/>
            <a:headEnd type="none" w="med" len="med"/>
            <a:tailEnd type="none" w="med" len="med"/>
          </a:ln>
        </p:spPr>
        <p:txBody>
          <a:bodyPr/>
          <a:p>
            <a:pPr algn="ctr"/>
            <a:r>
              <a:rPr lang="en-US" altLang="zh-CN" sz="3200" b="1">
                <a:latin typeface="Times New Roman" panose="02020603050405020304" pitchFamily="18" charset="0"/>
              </a:rPr>
              <a:t>Why do you enjoy your hobby?</a:t>
            </a:r>
            <a:endParaRPr lang="en-US" altLang="zh-CN" sz="3200" b="1">
              <a:latin typeface="Times New Roman" panose="02020603050405020304" pitchFamily="18" charset="0"/>
            </a:endParaRPr>
          </a:p>
        </p:txBody>
      </p:sp>
      <p:sp>
        <p:nvSpPr>
          <p:cNvPr id="83977" name="圆角矩形标注 83976"/>
          <p:cNvSpPr/>
          <p:nvPr/>
        </p:nvSpPr>
        <p:spPr>
          <a:xfrm>
            <a:off x="2362200" y="3962400"/>
            <a:ext cx="4217988" cy="762000"/>
          </a:xfrm>
          <a:prstGeom prst="wedgeRoundRectCallout">
            <a:avLst>
              <a:gd name="adj1" fmla="val -49963"/>
              <a:gd name="adj2" fmla="val 120000"/>
              <a:gd name="adj3" fmla="val 16667"/>
            </a:avLst>
          </a:prstGeom>
          <a:noFill/>
          <a:ln w="38100" cap="flat" cmpd="sng">
            <a:solidFill>
              <a:schemeClr val="tx1"/>
            </a:solidFill>
            <a:prstDash val="solid"/>
            <a:miter/>
            <a:headEnd type="none" w="med" len="med"/>
            <a:tailEnd type="none" w="med" len="med"/>
          </a:ln>
        </p:spPr>
        <p:txBody>
          <a:bodyPr/>
          <a:p>
            <a:pPr algn="ctr"/>
            <a:r>
              <a:rPr lang="en-US" altLang="zh-CN" sz="3200" b="1">
                <a:latin typeface="Times New Roman" panose="02020603050405020304" pitchFamily="18" charset="0"/>
              </a:rPr>
              <a:t>Because it’s…</a:t>
            </a:r>
            <a:endParaRPr lang="en-US" altLang="zh-CN" sz="3200" b="1">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3973"/>
                                        </p:tgtEl>
                                        <p:attrNameLst>
                                          <p:attrName>style.visibility</p:attrName>
                                        </p:attrNameLst>
                                      </p:cBhvr>
                                      <p:to>
                                        <p:strVal val="visible"/>
                                      </p:to>
                                    </p:set>
                                    <p:animEffect transition="in" filter="dissolve">
                                      <p:cBhvr>
                                        <p:cTn id="7" dur="500"/>
                                        <p:tgtEl>
                                          <p:spTgt spid="83973"/>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3975"/>
                                        </p:tgtEl>
                                        <p:attrNameLst>
                                          <p:attrName>style.visibility</p:attrName>
                                        </p:attrNameLst>
                                      </p:cBhvr>
                                      <p:to>
                                        <p:strVal val="visible"/>
                                      </p:to>
                                    </p:set>
                                    <p:animEffect transition="in" filter="dissolve">
                                      <p:cBhvr>
                                        <p:cTn id="11" dur="500"/>
                                        <p:tgtEl>
                                          <p:spTgt spid="83975"/>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nodeType="clickEffect">
                                  <p:stCondLst>
                                    <p:cond delay="0"/>
                                  </p:stCondLst>
                                  <p:childTnLst>
                                    <p:set>
                                      <p:cBhvr>
                                        <p:cTn id="15" dur="1" fill="hold">
                                          <p:stCondLst>
                                            <p:cond delay="0"/>
                                          </p:stCondLst>
                                        </p:cTn>
                                        <p:tgtEl>
                                          <p:spTgt spid="83972"/>
                                        </p:tgtEl>
                                        <p:attrNameLst>
                                          <p:attrName>style.visibility</p:attrName>
                                        </p:attrNameLst>
                                      </p:cBhvr>
                                      <p:to>
                                        <p:strVal val="visible"/>
                                      </p:to>
                                    </p:set>
                                    <p:animEffect transition="in" filter="dissolve">
                                      <p:cBhvr>
                                        <p:cTn id="16" dur="500"/>
                                        <p:tgtEl>
                                          <p:spTgt spid="83972"/>
                                        </p:tgtEl>
                                      </p:cBhvr>
                                    </p:animEffect>
                                  </p:childTnLst>
                                </p:cTn>
                              </p:par>
                            </p:childTnLst>
                          </p:cTn>
                        </p:par>
                        <p:par>
                          <p:cTn id="17" fill="hold">
                            <p:stCondLst>
                              <p:cond delay="500"/>
                            </p:stCondLst>
                            <p:childTnLst>
                              <p:par>
                                <p:cTn id="18" presetID="9" presetClass="entr" presetSubtype="0" fill="hold" grpId="0" nodeType="afterEffect">
                                  <p:stCondLst>
                                    <p:cond delay="0"/>
                                  </p:stCondLst>
                                  <p:childTnLst>
                                    <p:set>
                                      <p:cBhvr>
                                        <p:cTn id="19" dur="1" fill="hold">
                                          <p:stCondLst>
                                            <p:cond delay="0"/>
                                          </p:stCondLst>
                                        </p:cTn>
                                        <p:tgtEl>
                                          <p:spTgt spid="83974"/>
                                        </p:tgtEl>
                                        <p:attrNameLst>
                                          <p:attrName>style.visibility</p:attrName>
                                        </p:attrNameLst>
                                      </p:cBhvr>
                                      <p:to>
                                        <p:strVal val="visible"/>
                                      </p:to>
                                    </p:set>
                                    <p:animEffect transition="in" filter="dissolve">
                                      <p:cBhvr>
                                        <p:cTn id="20" dur="500"/>
                                        <p:tgtEl>
                                          <p:spTgt spid="83974"/>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1" nodeType="clickEffect">
                                  <p:stCondLst>
                                    <p:cond delay="0"/>
                                  </p:stCondLst>
                                  <p:childTnLst>
                                    <p:set>
                                      <p:cBhvr>
                                        <p:cTn id="24" dur="1" fill="hold">
                                          <p:stCondLst>
                                            <p:cond delay="0"/>
                                          </p:stCondLst>
                                        </p:cTn>
                                        <p:tgtEl>
                                          <p:spTgt spid="8397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1" presetClass="exit" presetSubtype="0" fill="hold" grpId="1" nodeType="clickEffect">
                                  <p:stCondLst>
                                    <p:cond delay="0"/>
                                  </p:stCondLst>
                                  <p:childTnLst>
                                    <p:set>
                                      <p:cBhvr>
                                        <p:cTn id="28" dur="1" fill="hold">
                                          <p:stCondLst>
                                            <p:cond delay="0"/>
                                          </p:stCondLst>
                                        </p:cTn>
                                        <p:tgtEl>
                                          <p:spTgt spid="83974"/>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9" presetClass="entr" presetSubtype="0" fill="hold" grpId="0" nodeType="clickEffect">
                                  <p:stCondLst>
                                    <p:cond delay="0"/>
                                  </p:stCondLst>
                                  <p:childTnLst>
                                    <p:set>
                                      <p:cBhvr>
                                        <p:cTn id="32" dur="1" fill="hold">
                                          <p:stCondLst>
                                            <p:cond delay="0"/>
                                          </p:stCondLst>
                                        </p:cTn>
                                        <p:tgtEl>
                                          <p:spTgt spid="83976"/>
                                        </p:tgtEl>
                                        <p:attrNameLst>
                                          <p:attrName>style.visibility</p:attrName>
                                        </p:attrNameLst>
                                      </p:cBhvr>
                                      <p:to>
                                        <p:strVal val="visible"/>
                                      </p:to>
                                    </p:set>
                                    <p:animEffect transition="in" filter="dissolve">
                                      <p:cBhvr>
                                        <p:cTn id="33" dur="500"/>
                                        <p:tgtEl>
                                          <p:spTgt spid="83976"/>
                                        </p:tgtEl>
                                      </p:cBhvr>
                                    </p:animEffec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grpId="0" nodeType="clickEffect">
                                  <p:stCondLst>
                                    <p:cond delay="0"/>
                                  </p:stCondLst>
                                  <p:childTnLst>
                                    <p:set>
                                      <p:cBhvr>
                                        <p:cTn id="37" dur="1" fill="hold">
                                          <p:stCondLst>
                                            <p:cond delay="0"/>
                                          </p:stCondLst>
                                        </p:cTn>
                                        <p:tgtEl>
                                          <p:spTgt spid="83977"/>
                                        </p:tgtEl>
                                        <p:attrNameLst>
                                          <p:attrName>style.visibility</p:attrName>
                                        </p:attrNameLst>
                                      </p:cBhvr>
                                      <p:to>
                                        <p:strVal val="visible"/>
                                      </p:to>
                                    </p:set>
                                    <p:animEffect transition="in" filter="dissolve">
                                      <p:cBhvr>
                                        <p:cTn id="38" dur="500"/>
                                        <p:tgtEl>
                                          <p:spTgt spid="8397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974" grpId="0" bldLvl="0" animBg="1"/>
      <p:bldP spid="83974" grpId="1" bldLvl="0" animBg="1"/>
      <p:bldP spid="83975" grpId="0" bldLvl="0" animBg="1"/>
      <p:bldP spid="83975" grpId="1" bldLvl="0" animBg="1"/>
      <p:bldP spid="83976" grpId="0" bldLvl="0" animBg="1"/>
      <p:bldP spid="83977" grpId="0" bldLvl="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aphicFrame>
        <p:nvGraphicFramePr>
          <p:cNvPr id="73860" name="表格 73859"/>
          <p:cNvGraphicFramePr/>
          <p:nvPr>
            <p:custDataLst>
              <p:tags r:id="rId1"/>
            </p:custDataLst>
          </p:nvPr>
        </p:nvGraphicFramePr>
        <p:xfrm>
          <a:off x="609600" y="2133600"/>
          <a:ext cx="8229600" cy="3524250"/>
        </p:xfrm>
        <a:graphic>
          <a:graphicData uri="http://schemas.openxmlformats.org/drawingml/2006/table">
            <a:tbl>
              <a:tblPr/>
              <a:tblGrid>
                <a:gridCol w="1314450"/>
                <a:gridCol w="3359150"/>
                <a:gridCol w="1397000"/>
                <a:gridCol w="2159000"/>
              </a:tblGrid>
              <a:tr h="60579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chemeClr val="tx1"/>
                          </a:solidFill>
                          <a:latin typeface="Times New Roman" panose="02020603050405020304" pitchFamily="18" charset="0"/>
                        </a:rPr>
                        <a:t>Name</a:t>
                      </a:r>
                      <a:endParaRPr lang="zh-CN" altLang="en-US" sz="3200" b="1">
                        <a:solidFill>
                          <a:schemeClr val="tx1"/>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chemeClr val="tx1"/>
                          </a:solidFill>
                          <a:latin typeface="Times New Roman" panose="02020603050405020304" pitchFamily="18" charset="0"/>
                        </a:rPr>
                        <a:t>    Hobbies</a:t>
                      </a:r>
                      <a:endParaRPr lang="zh-CN" altLang="en-US" sz="3200" b="1">
                        <a:solidFill>
                          <a:schemeClr val="tx1"/>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chemeClr val="tx1"/>
                          </a:solidFill>
                          <a:latin typeface="Times New Roman" panose="02020603050405020304" pitchFamily="18" charset="0"/>
                        </a:rPr>
                        <a:t>When</a:t>
                      </a:r>
                      <a:endParaRPr lang="zh-CN" altLang="en-US" sz="3200" b="1">
                        <a:solidFill>
                          <a:schemeClr val="tx1"/>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chemeClr val="tx1"/>
                          </a:solidFill>
                          <a:latin typeface="Times New Roman" panose="02020603050405020304" pitchFamily="18" charset="0"/>
                        </a:rPr>
                        <a:t>Reason</a:t>
                      </a:r>
                      <a:endParaRPr lang="zh-CN" altLang="en-US" sz="3200" b="1">
                        <a:solidFill>
                          <a:schemeClr val="tx1"/>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r h="291846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rgbClr val="FF0000"/>
                          </a:solidFill>
                          <a:latin typeface="Times New Roman" panose="02020603050405020304" pitchFamily="18" charset="0"/>
                        </a:rPr>
                        <a:t>Li Kai</a:t>
                      </a:r>
                      <a:endParaRPr lang="en-US" altLang="zh-CN" sz="3200" b="1">
                        <a:solidFill>
                          <a:srgbClr val="FF00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rgbClr val="FF0000"/>
                          </a:solidFill>
                          <a:latin typeface="Times New Roman" panose="02020603050405020304" pitchFamily="18" charset="0"/>
                        </a:rPr>
                        <a:t>play music</a:t>
                      </a:r>
                      <a:endParaRPr lang="en-US" altLang="zh-CN" sz="3200" b="1">
                        <a:solidFill>
                          <a:srgbClr val="FF0000"/>
                        </a:solidFill>
                        <a:latin typeface="Times New Roman" panose="02020603050405020304" pitchFamily="18" charset="0"/>
                      </a:endParaRPr>
                    </a:p>
                    <a:p>
                      <a:pPr marL="0" lvl="0" indent="0" defTabSz="906780">
                        <a:buNone/>
                      </a:pPr>
                      <a:r>
                        <a:rPr lang="en-US" altLang="zh-CN" sz="3200" b="1">
                          <a:solidFill>
                            <a:srgbClr val="FF0000"/>
                          </a:solidFill>
                          <a:latin typeface="Times New Roman" panose="02020603050405020304" pitchFamily="18" charset="0"/>
                        </a:rPr>
                        <a:t>swimming</a:t>
                      </a:r>
                      <a:endParaRPr lang="en-US" altLang="zh-CN" sz="3200" b="1">
                        <a:solidFill>
                          <a:srgbClr val="FF0000"/>
                        </a:solidFill>
                        <a:latin typeface="Times New Roman" panose="02020603050405020304" pitchFamily="18" charset="0"/>
                      </a:endParaRPr>
                    </a:p>
                    <a:p>
                      <a:pPr marL="0" lvl="0" indent="0" defTabSz="906780">
                        <a:buNone/>
                      </a:pPr>
                      <a:r>
                        <a:rPr lang="en-US" altLang="zh-CN" sz="3200" b="1">
                          <a:solidFill>
                            <a:srgbClr val="FF0000"/>
                          </a:solidFill>
                          <a:latin typeface="Times New Roman" panose="02020603050405020304" pitchFamily="18" charset="0"/>
                        </a:rPr>
                        <a:t>reading</a:t>
                      </a:r>
                      <a:endParaRPr lang="en-US" altLang="zh-CN" sz="3200" b="1">
                        <a:solidFill>
                          <a:srgbClr val="FF00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rgbClr val="FF0000"/>
                          </a:solidFill>
                          <a:latin typeface="Times New Roman" panose="02020603050405020304" pitchFamily="18" charset="0"/>
                        </a:rPr>
                        <a:t>at five</a:t>
                      </a:r>
                      <a:endParaRPr lang="en-US" altLang="zh-CN" sz="3200" b="1">
                        <a:solidFill>
                          <a:srgbClr val="FF00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defTabSz="906780">
                        <a:buNone/>
                      </a:pPr>
                      <a:r>
                        <a:rPr lang="en-US" altLang="zh-CN" sz="3200" b="1">
                          <a:solidFill>
                            <a:srgbClr val="FF0000"/>
                          </a:solidFill>
                          <a:latin typeface="Times New Roman" panose="02020603050405020304" pitchFamily="18" charset="0"/>
                        </a:rPr>
                        <a:t>pleasure</a:t>
                      </a:r>
                      <a:endParaRPr lang="en-US" altLang="zh-CN" sz="3200" b="1">
                        <a:solidFill>
                          <a:srgbClr val="FF0000"/>
                        </a:solidFill>
                        <a:latin typeface="Times New Roman" panose="02020603050405020304" pitchFamily="18" charset="0"/>
                      </a:endParaRPr>
                    </a:p>
                    <a:p>
                      <a:pPr marL="0" lvl="0" indent="0" defTabSz="906780">
                        <a:buNone/>
                      </a:pPr>
                      <a:r>
                        <a:rPr lang="en-US" altLang="zh-CN" sz="3200" b="1">
                          <a:solidFill>
                            <a:srgbClr val="FF0000"/>
                          </a:solidFill>
                          <a:latin typeface="Times New Roman" panose="02020603050405020304" pitchFamily="18" charset="0"/>
                        </a:rPr>
                        <a:t>enjoyment</a:t>
                      </a:r>
                      <a:endParaRPr lang="en-US" altLang="zh-CN" sz="3200" b="1">
                        <a:solidFill>
                          <a:srgbClr val="FF0000"/>
                        </a:solidFill>
                        <a:latin typeface="Times New Roman" panose="02020603050405020304" pitchFamily="18" charset="0"/>
                      </a:endParaRPr>
                    </a:p>
                    <a:p>
                      <a:pPr marL="0" lvl="0" indent="0" defTabSz="906780">
                        <a:buNone/>
                      </a:pPr>
                      <a:r>
                        <a:rPr lang="en-US" altLang="zh-CN" sz="3200" b="1">
                          <a:solidFill>
                            <a:srgbClr val="FF0000"/>
                          </a:solidFill>
                          <a:latin typeface="Times New Roman" panose="02020603050405020304" pitchFamily="18" charset="0"/>
                        </a:rPr>
                        <a:t>relaxed</a:t>
                      </a:r>
                      <a:endParaRPr lang="en-US" altLang="zh-CN" sz="3200" b="1">
                        <a:solidFill>
                          <a:srgbClr val="FF0000"/>
                        </a:solidFill>
                        <a:latin typeface="Times New Roman" panose="02020603050405020304" pitchFamily="18" charset="0"/>
                      </a:endParaRPr>
                    </a:p>
                    <a:p>
                      <a:pPr marL="0" lvl="0" indent="0" defTabSz="906780">
                        <a:buNone/>
                      </a:pPr>
                      <a:endParaRPr lang="en-US" altLang="zh-CN" sz="3200" b="1">
                        <a:solidFill>
                          <a:srgbClr val="FF0000"/>
                        </a:solidFill>
                        <a:latin typeface="Times New Roman" panose="02020603050405020304" pitchFamily="18" charset="0"/>
                      </a:endParaRPr>
                    </a:p>
                    <a:p>
                      <a:pPr marL="0" lvl="0" indent="0" defTabSz="906780">
                        <a:buNone/>
                      </a:pPr>
                      <a:endParaRPr lang="en-US" altLang="zh-CN" sz="3200" b="1">
                        <a:solidFill>
                          <a:srgbClr val="FF0000"/>
                        </a:solidFill>
                        <a:latin typeface="Times New Roman" panose="02020603050405020304" pitchFamily="18" charset="0"/>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solidFill>
                      <a:schemeClr val="bg1"/>
                    </a:solidFill>
                  </a:tcPr>
                </a:tc>
              </a:tr>
            </a:tbl>
          </a:graphicData>
        </a:graphic>
      </p:graphicFrame>
      <p:sp>
        <p:nvSpPr>
          <p:cNvPr id="73862" name="矩形 73861"/>
          <p:cNvSpPr/>
          <p:nvPr/>
        </p:nvSpPr>
        <p:spPr>
          <a:xfrm>
            <a:off x="609600" y="1014413"/>
            <a:ext cx="6232525" cy="609600"/>
          </a:xfrm>
          <a:prstGeom prst="rect">
            <a:avLst/>
          </a:prstGeom>
          <a:noFill/>
          <a:ln w="9525">
            <a:noFill/>
          </a:ln>
        </p:spPr>
        <p:txBody>
          <a:bodyPr wrap="none" anchor="t">
            <a:spAutoFit/>
          </a:bodyPr>
          <a:p>
            <a:r>
              <a:rPr lang="en-US" altLang="zh-CN" sz="3400" b="1">
                <a:solidFill>
                  <a:srgbClr val="FF0000"/>
                </a:solidFill>
                <a:latin typeface="Arial" panose="020B0604020202020204" pitchFamily="34" charset="0"/>
              </a:rPr>
              <a:t>You can make notes like this:</a:t>
            </a:r>
            <a:endParaRPr lang="en-US" altLang="zh-CN" sz="3400" b="1">
              <a:solidFill>
                <a:srgbClr val="FF0000"/>
              </a:solidFill>
              <a:latin typeface="Arial" panose="020B0604020202020204" pitchFamily="34" charset="0"/>
            </a:endParaRPr>
          </a:p>
        </p:txBody>
      </p:sp>
    </p:spTree>
  </p:cSld>
  <p:clrMapOvr>
    <a:masterClrMapping/>
  </p:clrMapOvr>
  <p:transition>
    <p:random/>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1684" name="矩形 71683"/>
          <p:cNvSpPr/>
          <p:nvPr/>
        </p:nvSpPr>
        <p:spPr>
          <a:xfrm>
            <a:off x="381000" y="2334895"/>
            <a:ext cx="8229600" cy="4523105"/>
          </a:xfrm>
          <a:prstGeom prst="rect">
            <a:avLst/>
          </a:prstGeom>
          <a:noFill/>
          <a:ln w="9525">
            <a:noFill/>
          </a:ln>
        </p:spPr>
        <p:txBody>
          <a:bodyPr wrap="square">
            <a:spAutoFit/>
          </a:bodyPr>
          <a:p>
            <a:r>
              <a:rPr lang="en-US" altLang="zh-CN" sz="3200" b="1" err="1">
                <a:solidFill>
                  <a:srgbClr val="FF0000"/>
                </a:solidFill>
                <a:latin typeface="Times New Roman" panose="02020603050405020304" pitchFamily="18" charset="0"/>
                <a:ea typeface="黑体" panose="02010609060101010101" pitchFamily="2" charset="-122"/>
              </a:rPr>
              <a:t>Li Kai is my classmate. He has many hobbies, such as playing music, swimming and reading. But playing music is his favorite hobby. He can play the piano as well as the violin. He started to play music when he was five. He says music has brought him pleasure and enjoyment and always makes him relaxed. He works hard on it. As</a:t>
            </a:r>
            <a:r>
              <a:rPr lang="en-US" altLang="zh-TW" sz="3200" b="1">
                <a:solidFill>
                  <a:srgbClr val="FF0000"/>
                </a:solidFill>
                <a:latin typeface="Times New Roman" panose="02020603050405020304" pitchFamily="18" charset="0"/>
                <a:ea typeface="黑体" panose="02010609060101010101" pitchFamily="2" charset="-122"/>
              </a:rPr>
              <a:t> a result, he has become a young musician in our school.</a:t>
            </a:r>
            <a:endParaRPr lang="en-US" altLang="zh-CN" sz="3200" b="1">
              <a:solidFill>
                <a:srgbClr val="FF0000"/>
              </a:solidFill>
              <a:latin typeface="Times New Roman" panose="02020603050405020304" pitchFamily="18" charset="0"/>
              <a:ea typeface="黑体" panose="02010609060101010101" pitchFamily="2" charset="-122"/>
            </a:endParaRPr>
          </a:p>
        </p:txBody>
      </p:sp>
      <p:sp>
        <p:nvSpPr>
          <p:cNvPr id="71685" name="矩形 71684"/>
          <p:cNvSpPr/>
          <p:nvPr/>
        </p:nvSpPr>
        <p:spPr>
          <a:xfrm>
            <a:off x="381000" y="222250"/>
            <a:ext cx="8229600" cy="2162175"/>
          </a:xfrm>
          <a:prstGeom prst="rect">
            <a:avLst/>
          </a:prstGeom>
          <a:noFill/>
          <a:ln w="9525">
            <a:noFill/>
          </a:ln>
        </p:spPr>
        <p:txBody>
          <a:bodyPr>
            <a:spAutoFit/>
          </a:bodyPr>
          <a:p>
            <a:r>
              <a:rPr lang="en-US" altLang="zh-CN" sz="3400" b="1">
                <a:solidFill>
                  <a:srgbClr val="000066"/>
                </a:solidFill>
                <a:latin typeface="Arial" panose="020B0604020202020204" pitchFamily="34" charset="0"/>
              </a:rPr>
              <a:t>Now write a short passage called </a:t>
            </a:r>
            <a:r>
              <a:rPr lang="en-US" altLang="zh-CN" sz="3400" b="1" i="1">
                <a:solidFill>
                  <a:srgbClr val="000066"/>
                </a:solidFill>
                <a:latin typeface="Arial" panose="020B0604020202020204" pitchFamily="34" charset="0"/>
              </a:rPr>
              <a:t>My classmate's hobby</a:t>
            </a:r>
            <a:r>
              <a:rPr lang="en-US" altLang="zh-CN" sz="3400" b="1">
                <a:solidFill>
                  <a:srgbClr val="000066"/>
                </a:solidFill>
                <a:latin typeface="Arial" panose="020B0604020202020204" pitchFamily="34" charset="0"/>
              </a:rPr>
              <a:t>. Use </a:t>
            </a:r>
            <a:r>
              <a:rPr lang="en-US" altLang="zh-CN" sz="3400" b="1" i="1" u="sng">
                <a:solidFill>
                  <a:srgbClr val="000066"/>
                </a:solidFill>
                <a:latin typeface="Arial" panose="020B0604020202020204" pitchFamily="34" charset="0"/>
              </a:rPr>
              <a:t>as well as</a:t>
            </a:r>
            <a:r>
              <a:rPr lang="en-US" altLang="zh-CN" sz="3400" b="1" i="1">
                <a:solidFill>
                  <a:srgbClr val="000066"/>
                </a:solidFill>
                <a:latin typeface="Arial" panose="020B0604020202020204" pitchFamily="34" charset="0"/>
              </a:rPr>
              <a:t>, </a:t>
            </a:r>
            <a:r>
              <a:rPr lang="en-US" altLang="zh-CN" sz="3400" b="1" i="1" u="sng">
                <a:solidFill>
                  <a:srgbClr val="000066"/>
                </a:solidFill>
                <a:latin typeface="Arial" panose="020B0604020202020204" pitchFamily="34" charset="0"/>
              </a:rPr>
              <a:t>such as</a:t>
            </a:r>
            <a:r>
              <a:rPr lang="en-US" altLang="zh-CN" sz="3400" b="1" i="1">
                <a:solidFill>
                  <a:srgbClr val="000066"/>
                </a:solidFill>
                <a:latin typeface="Arial" panose="020B0604020202020204" pitchFamily="34" charset="0"/>
              </a:rPr>
              <a:t> </a:t>
            </a:r>
            <a:r>
              <a:rPr lang="en-US" altLang="zh-CN" sz="3400" b="1">
                <a:solidFill>
                  <a:srgbClr val="000066"/>
                </a:solidFill>
                <a:latin typeface="Arial" panose="020B0604020202020204" pitchFamily="34" charset="0"/>
              </a:rPr>
              <a:t>or</a:t>
            </a:r>
            <a:r>
              <a:rPr lang="en-US" altLang="zh-CN" sz="3400" b="1" i="1">
                <a:solidFill>
                  <a:srgbClr val="000066"/>
                </a:solidFill>
                <a:latin typeface="Arial" panose="020B0604020202020204" pitchFamily="34" charset="0"/>
              </a:rPr>
              <a:t> </a:t>
            </a:r>
            <a:r>
              <a:rPr lang="en-US" altLang="zh-CN" sz="3400" b="1" i="1" u="sng">
                <a:solidFill>
                  <a:srgbClr val="000066"/>
                </a:solidFill>
                <a:latin typeface="Arial" panose="020B0604020202020204" pitchFamily="34" charset="0"/>
              </a:rPr>
              <a:t>as a result</a:t>
            </a:r>
            <a:r>
              <a:rPr lang="en-US" altLang="zh-CN" sz="3400" b="1">
                <a:solidFill>
                  <a:srgbClr val="000066"/>
                </a:solidFill>
                <a:latin typeface="Arial" panose="020B0604020202020204" pitchFamily="34" charset="0"/>
              </a:rPr>
              <a:t>. Use the following example to help you.</a:t>
            </a:r>
            <a:endParaRPr lang="en-US" altLang="zh-CN" sz="3400" b="1">
              <a:solidFill>
                <a:srgbClr val="000066"/>
              </a:solidFill>
              <a:latin typeface="Arial" panose="020B0604020202020204" pitchFamily="34"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168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71684"/>
                                        </p:tgtEl>
                                        <p:attrNameLst>
                                          <p:attrName>style.visibility</p:attrName>
                                        </p:attrNameLst>
                                      </p:cBhvr>
                                      <p:to>
                                        <p:strVal val="visible"/>
                                      </p:to>
                                    </p:set>
                                    <p:animEffect transition="in" filter="box(in)">
                                      <p:cBhvr>
                                        <p:cTn id="11" dur="2000"/>
                                        <p:tgtEl>
                                          <p:spTgt spid="716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4"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55299" name="Picture 2" descr="C:\Users\AppleBar\Desktop\剪头.png"/>
          <p:cNvPicPr>
            <a:picLocks noChangeAspect="1"/>
          </p:cNvPicPr>
          <p:nvPr/>
        </p:nvPicPr>
        <p:blipFill>
          <a:blip r:embed="rId1"/>
          <a:stretch>
            <a:fillRect/>
          </a:stretch>
        </p:blipFill>
        <p:spPr>
          <a:xfrm>
            <a:off x="539750" y="2636838"/>
            <a:ext cx="2303463" cy="2232025"/>
          </a:xfrm>
          <a:prstGeom prst="rect">
            <a:avLst/>
          </a:prstGeom>
          <a:noFill/>
          <a:ln w="9525">
            <a:noFill/>
          </a:ln>
        </p:spPr>
      </p:pic>
      <p:pic>
        <p:nvPicPr>
          <p:cNvPr id="55300" name="矩形 6"/>
          <p:cNvPicPr/>
          <p:nvPr/>
        </p:nvPicPr>
        <p:blipFill>
          <a:blip r:embed="rId2"/>
          <a:stretch>
            <a:fillRect/>
          </a:stretch>
        </p:blipFill>
        <p:spPr>
          <a:xfrm>
            <a:off x="2101533" y="2868613"/>
            <a:ext cx="6383337" cy="1566862"/>
          </a:xfrm>
          <a:prstGeom prst="rect">
            <a:avLst/>
          </a:prstGeom>
          <a:noFill/>
          <a:ln w="9525">
            <a:noFill/>
          </a:ln>
        </p:spPr>
      </p:pic>
      <p:grpSp>
        <p:nvGrpSpPr>
          <p:cNvPr id="55301" name="Group 5"/>
          <p:cNvGrpSpPr/>
          <p:nvPr/>
        </p:nvGrpSpPr>
        <p:grpSpPr>
          <a:xfrm>
            <a:off x="7116445" y="1193165"/>
            <a:ext cx="1368425" cy="3454400"/>
            <a:chOff x="0" y="0"/>
            <a:chExt cx="1655762" cy="3311525"/>
          </a:xfrm>
        </p:grpSpPr>
        <p:sp>
          <p:nvSpPr>
            <p:cNvPr id="55302" name="Freeform 2"/>
            <p:cNvSpPr/>
            <p:nvPr/>
          </p:nvSpPr>
          <p:spPr>
            <a:xfrm>
              <a:off x="212725" y="0"/>
              <a:ext cx="219075" cy="863600"/>
            </a:xfrm>
            <a:custGeom>
              <a:avLst/>
              <a:gdLst>
                <a:gd name="txL" fmla="*/ 0 w 138"/>
                <a:gd name="txT" fmla="*/ 0 h 544"/>
                <a:gd name="txR" fmla="*/ 138 w 138"/>
                <a:gd name="txB" fmla="*/ 544 h 544"/>
              </a:gdLst>
              <a:ahLst/>
              <a:cxnLst>
                <a:cxn ang="0">
                  <a:pos x="2147483647" y="0"/>
                </a:cxn>
                <a:cxn ang="0">
                  <a:pos x="2147483647" y="2147483647"/>
                </a:cxn>
                <a:cxn ang="0">
                  <a:pos x="2147483647" y="2147483647"/>
                </a:cxn>
                <a:cxn ang="0">
                  <a:pos x="2147483647" y="2147483647"/>
                </a:cxn>
                <a:cxn ang="0">
                  <a:pos x="2147483647" y="2147483647"/>
                </a:cxn>
                <a:cxn ang="0">
                  <a:pos x="2147483647" y="2147483647"/>
                </a:cxn>
              </a:cxnLst>
              <a:rect l="txL" t="txT" r="txR" b="txB"/>
              <a:pathLst>
                <a:path w="138" h="544">
                  <a:moveTo>
                    <a:pt x="47" y="0"/>
                  </a:moveTo>
                  <a:lnTo>
                    <a:pt x="6" y="216"/>
                  </a:lnTo>
                  <a:cubicBezTo>
                    <a:pt x="0" y="273"/>
                    <a:pt x="7" y="305"/>
                    <a:pt x="12" y="342"/>
                  </a:cubicBezTo>
                  <a:cubicBezTo>
                    <a:pt x="17" y="379"/>
                    <a:pt x="29" y="411"/>
                    <a:pt x="38" y="437"/>
                  </a:cubicBezTo>
                  <a:lnTo>
                    <a:pt x="69" y="500"/>
                  </a:lnTo>
                  <a:lnTo>
                    <a:pt x="138" y="544"/>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3" name="Oval 3"/>
            <p:cNvSpPr/>
            <p:nvPr/>
          </p:nvSpPr>
          <p:spPr>
            <a:xfrm>
              <a:off x="431800" y="574675"/>
              <a:ext cx="360362" cy="360362"/>
            </a:xfrm>
            <a:prstGeom prst="ellipse">
              <a:avLst/>
            </a:prstGeom>
            <a:solidFill>
              <a:schemeClr val="bg1"/>
            </a:solidFill>
            <a:ln w="22225" cap="flat" cmpd="sng">
              <a:solidFill>
                <a:schemeClr val="tx1"/>
              </a:solidFill>
              <a:prstDash val="solid"/>
              <a:headEnd type="none" w="med" len="med"/>
              <a:tailEnd type="none" w="med" len="med"/>
            </a:ln>
          </p:spPr>
          <p:txBody>
            <a:bodyPr wrap="none" anchor="ctr"/>
            <a:p>
              <a:endParaRPr lang="zh-CN" altLang="en-US" dirty="0">
                <a:latin typeface="Arial" panose="020B0604020202020204" pitchFamily="34" charset="0"/>
              </a:endParaRPr>
            </a:p>
          </p:txBody>
        </p:sp>
        <p:sp>
          <p:nvSpPr>
            <p:cNvPr id="55304" name="Freeform 4"/>
            <p:cNvSpPr/>
            <p:nvPr/>
          </p:nvSpPr>
          <p:spPr>
            <a:xfrm>
              <a:off x="554037" y="574675"/>
              <a:ext cx="165100" cy="288925"/>
            </a:xfrm>
            <a:custGeom>
              <a:avLst/>
              <a:gdLst>
                <a:gd name="txL" fmla="*/ 0 w 104"/>
                <a:gd name="txT" fmla="*/ 0 h 182"/>
                <a:gd name="txR" fmla="*/ 104 w 104"/>
                <a:gd name="txB" fmla="*/ 182 h 182"/>
              </a:gdLst>
              <a:ahLst/>
              <a:cxnLst>
                <a:cxn ang="0">
                  <a:pos x="2147483647" y="0"/>
                </a:cxn>
                <a:cxn ang="0">
                  <a:pos x="2147483647" y="2147483647"/>
                </a:cxn>
                <a:cxn ang="0">
                  <a:pos x="2147483647" y="2147483647"/>
                </a:cxn>
              </a:cxnLst>
              <a:rect l="txL" t="txT" r="txR" b="txB"/>
              <a:pathLst>
                <a:path w="104" h="182">
                  <a:moveTo>
                    <a:pt x="59" y="0"/>
                  </a:moveTo>
                  <a:cubicBezTo>
                    <a:pt x="53" y="19"/>
                    <a:pt x="0" y="50"/>
                    <a:pt x="25" y="113"/>
                  </a:cubicBezTo>
                  <a:cubicBezTo>
                    <a:pt x="50" y="176"/>
                    <a:pt x="88" y="168"/>
                    <a:pt x="104" y="182"/>
                  </a:cubicBezTo>
                </a:path>
              </a:pathLst>
            </a:custGeom>
            <a:solidFill>
              <a:schemeClr val="bg1"/>
            </a:solid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5" name="Freeform 5"/>
            <p:cNvSpPr/>
            <p:nvPr/>
          </p:nvSpPr>
          <p:spPr>
            <a:xfrm>
              <a:off x="792162" y="719137"/>
              <a:ext cx="142875" cy="144463"/>
            </a:xfrm>
            <a:custGeom>
              <a:avLst/>
              <a:gdLst>
                <a:gd name="txL" fmla="*/ 0 w 90"/>
                <a:gd name="txT" fmla="*/ 0 h 91"/>
                <a:gd name="txR" fmla="*/ 90 w 90"/>
                <a:gd name="txB" fmla="*/ 91 h 91"/>
              </a:gdLst>
              <a:ahLst/>
              <a:cxnLst>
                <a:cxn ang="0">
                  <a:pos x="0" y="0"/>
                </a:cxn>
                <a:cxn ang="0">
                  <a:pos x="2147483647" y="2147483647"/>
                </a:cxn>
                <a:cxn ang="0">
                  <a:pos x="2147483647" y="2147483647"/>
                </a:cxn>
              </a:cxnLst>
              <a:rect l="txL" t="txT" r="txR" b="txB"/>
              <a:pathLst>
                <a:path w="90" h="91">
                  <a:moveTo>
                    <a:pt x="0" y="0"/>
                  </a:moveTo>
                  <a:lnTo>
                    <a:pt x="65" y="35"/>
                  </a:lnTo>
                  <a:lnTo>
                    <a:pt x="90" y="91"/>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6" name="Freeform 6"/>
            <p:cNvSpPr/>
            <p:nvPr/>
          </p:nvSpPr>
          <p:spPr>
            <a:xfrm>
              <a:off x="647700" y="792162"/>
              <a:ext cx="792162" cy="273050"/>
            </a:xfrm>
            <a:custGeom>
              <a:avLst/>
              <a:gdLst>
                <a:gd name="txL" fmla="*/ 0 w 499"/>
                <a:gd name="txT" fmla="*/ 0 h 172"/>
                <a:gd name="txR" fmla="*/ 499 w 499"/>
                <a:gd name="txB" fmla="*/ 172 h 172"/>
              </a:gdLst>
              <a:ahLst/>
              <a:cxnLst>
                <a:cxn ang="0">
                  <a:pos x="0" y="2147483647"/>
                </a:cxn>
                <a:cxn ang="0">
                  <a:pos x="2147483647" y="2147483647"/>
                </a:cxn>
                <a:cxn ang="0">
                  <a:pos x="2147483647" y="2147483647"/>
                </a:cxn>
                <a:cxn ang="0">
                  <a:pos x="2147483647" y="2147483647"/>
                </a:cxn>
                <a:cxn ang="0">
                  <a:pos x="2147483647" y="2147483647"/>
                </a:cxn>
                <a:cxn ang="0">
                  <a:pos x="2147483647" y="0"/>
                </a:cxn>
              </a:cxnLst>
              <a:rect l="txL" t="txT" r="txR" b="txB"/>
              <a:pathLst>
                <a:path w="499" h="172">
                  <a:moveTo>
                    <a:pt x="0" y="137"/>
                  </a:moveTo>
                  <a:lnTo>
                    <a:pt x="67" y="160"/>
                  </a:lnTo>
                  <a:lnTo>
                    <a:pt x="150" y="172"/>
                  </a:lnTo>
                  <a:lnTo>
                    <a:pt x="264" y="160"/>
                  </a:lnTo>
                  <a:lnTo>
                    <a:pt x="397" y="90"/>
                  </a:lnTo>
                  <a:lnTo>
                    <a:pt x="499"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7" name="Freeform 7"/>
            <p:cNvSpPr/>
            <p:nvPr/>
          </p:nvSpPr>
          <p:spPr>
            <a:xfrm>
              <a:off x="382587" y="962025"/>
              <a:ext cx="93663" cy="536575"/>
            </a:xfrm>
            <a:custGeom>
              <a:avLst/>
              <a:gdLst>
                <a:gd name="txL" fmla="*/ 0 w 59"/>
                <a:gd name="txT" fmla="*/ 0 h 338"/>
                <a:gd name="txR" fmla="*/ 59 w 59"/>
                <a:gd name="txB" fmla="*/ 338 h 338"/>
              </a:gdLst>
              <a:ahLst/>
              <a:cxnLst>
                <a:cxn ang="0">
                  <a:pos x="2147483647" y="0"/>
                </a:cxn>
                <a:cxn ang="0">
                  <a:pos x="2147483647" y="2147483647"/>
                </a:cxn>
                <a:cxn ang="0">
                  <a:pos x="0" y="2147483647"/>
                </a:cxn>
                <a:cxn ang="0">
                  <a:pos x="2147483647" y="2147483647"/>
                </a:cxn>
                <a:cxn ang="0">
                  <a:pos x="2147483647" y="2147483647"/>
                </a:cxn>
              </a:cxnLst>
              <a:rect l="txL" t="txT" r="txR" b="txB"/>
              <a:pathLst>
                <a:path w="59" h="338">
                  <a:moveTo>
                    <a:pt x="59" y="0"/>
                  </a:moveTo>
                  <a:lnTo>
                    <a:pt x="13" y="79"/>
                  </a:lnTo>
                  <a:lnTo>
                    <a:pt x="0" y="167"/>
                  </a:lnTo>
                  <a:lnTo>
                    <a:pt x="13" y="243"/>
                  </a:lnTo>
                  <a:lnTo>
                    <a:pt x="57" y="338"/>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8" name="Freeform 8"/>
            <p:cNvSpPr/>
            <p:nvPr/>
          </p:nvSpPr>
          <p:spPr>
            <a:xfrm>
              <a:off x="1587" y="1511300"/>
              <a:ext cx="503238" cy="360362"/>
            </a:xfrm>
            <a:custGeom>
              <a:avLst/>
              <a:gdLst>
                <a:gd name="txL" fmla="*/ 0 w 317"/>
                <a:gd name="txT" fmla="*/ 0 h 227"/>
                <a:gd name="txR" fmla="*/ 317 w 317"/>
                <a:gd name="txB" fmla="*/ 227 h 227"/>
              </a:gdLst>
              <a:ahLst/>
              <a:cxnLst>
                <a:cxn ang="0">
                  <a:pos x="2147483647" y="0"/>
                </a:cxn>
                <a:cxn ang="0">
                  <a:pos x="2147483647" y="2147483647"/>
                </a:cxn>
                <a:cxn ang="0">
                  <a:pos x="0" y="2147483647"/>
                </a:cxn>
              </a:cxnLst>
              <a:rect l="txL" t="txT" r="txR" b="txB"/>
              <a:pathLst>
                <a:path w="317" h="227">
                  <a:moveTo>
                    <a:pt x="317" y="0"/>
                  </a:moveTo>
                  <a:cubicBezTo>
                    <a:pt x="299" y="13"/>
                    <a:pt x="262" y="42"/>
                    <a:pt x="209" y="80"/>
                  </a:cubicBezTo>
                  <a:cubicBezTo>
                    <a:pt x="156" y="118"/>
                    <a:pt x="44" y="197"/>
                    <a:pt x="0" y="227"/>
                  </a:cubicBez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09" name="Freeform 9"/>
            <p:cNvSpPr/>
            <p:nvPr/>
          </p:nvSpPr>
          <p:spPr>
            <a:xfrm>
              <a:off x="0" y="1366837"/>
              <a:ext cx="1008062" cy="661988"/>
            </a:xfrm>
            <a:custGeom>
              <a:avLst/>
              <a:gdLst>
                <a:gd name="txL" fmla="*/ 0 w 635"/>
                <a:gd name="txT" fmla="*/ 0 h 417"/>
                <a:gd name="txR" fmla="*/ 635 w 635"/>
                <a:gd name="txB" fmla="*/ 417 h 417"/>
              </a:gdLst>
              <a:ahLst/>
              <a:cxnLst>
                <a:cxn ang="0">
                  <a:pos x="0"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2147483647"/>
                </a:cxn>
                <a:cxn ang="0">
                  <a:pos x="2147483647" y="0"/>
                </a:cxn>
                <a:cxn ang="0">
                  <a:pos x="2147483647" y="2147483647"/>
                </a:cxn>
                <a:cxn ang="0">
                  <a:pos x="2147483647" y="2147483647"/>
                </a:cxn>
              </a:cxnLst>
              <a:rect l="txL" t="txT" r="txR" b="txB"/>
              <a:pathLst>
                <a:path w="635" h="417">
                  <a:moveTo>
                    <a:pt x="0" y="318"/>
                  </a:moveTo>
                  <a:cubicBezTo>
                    <a:pt x="11" y="333"/>
                    <a:pt x="22" y="348"/>
                    <a:pt x="45" y="363"/>
                  </a:cubicBezTo>
                  <a:cubicBezTo>
                    <a:pt x="68" y="378"/>
                    <a:pt x="113" y="409"/>
                    <a:pt x="136" y="409"/>
                  </a:cubicBezTo>
                  <a:cubicBezTo>
                    <a:pt x="159" y="409"/>
                    <a:pt x="166" y="363"/>
                    <a:pt x="181" y="363"/>
                  </a:cubicBezTo>
                  <a:cubicBezTo>
                    <a:pt x="196" y="363"/>
                    <a:pt x="211" y="401"/>
                    <a:pt x="226" y="409"/>
                  </a:cubicBezTo>
                  <a:cubicBezTo>
                    <a:pt x="241" y="417"/>
                    <a:pt x="257" y="417"/>
                    <a:pt x="272" y="409"/>
                  </a:cubicBezTo>
                  <a:cubicBezTo>
                    <a:pt x="287" y="401"/>
                    <a:pt x="294" y="363"/>
                    <a:pt x="317" y="363"/>
                  </a:cubicBezTo>
                  <a:cubicBezTo>
                    <a:pt x="340" y="363"/>
                    <a:pt x="385" y="416"/>
                    <a:pt x="408" y="409"/>
                  </a:cubicBezTo>
                  <a:cubicBezTo>
                    <a:pt x="431" y="402"/>
                    <a:pt x="438" y="333"/>
                    <a:pt x="453" y="318"/>
                  </a:cubicBezTo>
                  <a:cubicBezTo>
                    <a:pt x="468" y="303"/>
                    <a:pt x="484" y="333"/>
                    <a:pt x="499" y="318"/>
                  </a:cubicBezTo>
                  <a:cubicBezTo>
                    <a:pt x="514" y="303"/>
                    <a:pt x="529" y="242"/>
                    <a:pt x="544" y="227"/>
                  </a:cubicBezTo>
                  <a:cubicBezTo>
                    <a:pt x="559" y="212"/>
                    <a:pt x="582" y="242"/>
                    <a:pt x="589" y="227"/>
                  </a:cubicBezTo>
                  <a:cubicBezTo>
                    <a:pt x="596" y="212"/>
                    <a:pt x="581" y="159"/>
                    <a:pt x="589" y="136"/>
                  </a:cubicBezTo>
                  <a:cubicBezTo>
                    <a:pt x="597" y="113"/>
                    <a:pt x="635" y="114"/>
                    <a:pt x="635" y="91"/>
                  </a:cubicBezTo>
                  <a:cubicBezTo>
                    <a:pt x="635" y="68"/>
                    <a:pt x="612" y="0"/>
                    <a:pt x="589" y="0"/>
                  </a:cubicBezTo>
                  <a:cubicBezTo>
                    <a:pt x="566" y="0"/>
                    <a:pt x="547" y="75"/>
                    <a:pt x="499" y="91"/>
                  </a:cubicBezTo>
                  <a:cubicBezTo>
                    <a:pt x="451" y="107"/>
                    <a:pt x="340" y="94"/>
                    <a:pt x="298" y="95"/>
                  </a:cubicBezTo>
                </a:path>
              </a:pathLst>
            </a:custGeom>
            <a:solidFill>
              <a:srgbClr val="FFFF00"/>
            </a:solid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0" name="Freeform 10"/>
            <p:cNvSpPr/>
            <p:nvPr/>
          </p:nvSpPr>
          <p:spPr>
            <a:xfrm>
              <a:off x="403225" y="2087562"/>
              <a:ext cx="173037" cy="1079500"/>
            </a:xfrm>
            <a:custGeom>
              <a:avLst/>
              <a:gdLst>
                <a:gd name="txL" fmla="*/ 0 w 109"/>
                <a:gd name="txT" fmla="*/ 0 h 680"/>
                <a:gd name="txR" fmla="*/ 109 w 109"/>
                <a:gd name="txB" fmla="*/ 680 h 680"/>
              </a:gdLst>
              <a:ahLst/>
              <a:cxnLst>
                <a:cxn ang="0">
                  <a:pos x="2147483647" y="0"/>
                </a:cxn>
                <a:cxn ang="0">
                  <a:pos x="0" y="2147483647"/>
                </a:cxn>
                <a:cxn ang="0">
                  <a:pos x="2147483647" y="2147483647"/>
                </a:cxn>
              </a:cxnLst>
              <a:rect l="txL" t="txT" r="txR" b="txB"/>
              <a:pathLst>
                <a:path w="109" h="680">
                  <a:moveTo>
                    <a:pt x="18" y="0"/>
                  </a:moveTo>
                  <a:lnTo>
                    <a:pt x="0" y="242"/>
                  </a:lnTo>
                  <a:lnTo>
                    <a:pt x="109" y="68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1" name="Freeform 11"/>
            <p:cNvSpPr/>
            <p:nvPr/>
          </p:nvSpPr>
          <p:spPr>
            <a:xfrm>
              <a:off x="935037" y="1295400"/>
              <a:ext cx="576263" cy="484187"/>
            </a:xfrm>
            <a:custGeom>
              <a:avLst/>
              <a:gdLst>
                <a:gd name="txL" fmla="*/ 0 w 363"/>
                <a:gd name="txT" fmla="*/ 0 h 305"/>
                <a:gd name="txR" fmla="*/ 363 w 363"/>
                <a:gd name="txB" fmla="*/ 305 h 305"/>
              </a:gdLst>
              <a:ahLst/>
              <a:cxnLst>
                <a:cxn ang="0">
                  <a:pos x="0" y="2147483647"/>
                </a:cxn>
                <a:cxn ang="0">
                  <a:pos x="2147483647" y="2147483647"/>
                </a:cxn>
                <a:cxn ang="0">
                  <a:pos x="2147483647" y="2147483647"/>
                </a:cxn>
                <a:cxn ang="0">
                  <a:pos x="2147483647" y="2147483647"/>
                </a:cxn>
                <a:cxn ang="0">
                  <a:pos x="2147483647" y="0"/>
                </a:cxn>
              </a:cxnLst>
              <a:rect l="txL" t="txT" r="txR" b="txB"/>
              <a:pathLst>
                <a:path w="363" h="305">
                  <a:moveTo>
                    <a:pt x="0" y="272"/>
                  </a:moveTo>
                  <a:lnTo>
                    <a:pt x="38" y="292"/>
                  </a:lnTo>
                  <a:lnTo>
                    <a:pt x="140" y="305"/>
                  </a:lnTo>
                  <a:lnTo>
                    <a:pt x="311" y="96"/>
                  </a:lnTo>
                  <a:lnTo>
                    <a:pt x="363"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2" name="Freeform 12"/>
            <p:cNvSpPr/>
            <p:nvPr/>
          </p:nvSpPr>
          <p:spPr>
            <a:xfrm>
              <a:off x="1511300" y="1152525"/>
              <a:ext cx="144462" cy="144462"/>
            </a:xfrm>
            <a:custGeom>
              <a:avLst/>
              <a:gdLst>
                <a:gd name="txL" fmla="*/ 0 w 91"/>
                <a:gd name="txT" fmla="*/ 0 h 91"/>
                <a:gd name="txR" fmla="*/ 91 w 91"/>
                <a:gd name="txB" fmla="*/ 91 h 91"/>
              </a:gdLst>
              <a:ahLst/>
              <a:cxnLst>
                <a:cxn ang="0">
                  <a:pos x="0" y="2147483647"/>
                </a:cxn>
                <a:cxn ang="0">
                  <a:pos x="2147483647" y="2147483647"/>
                </a:cxn>
                <a:cxn ang="0">
                  <a:pos x="2147483647" y="0"/>
                </a:cxn>
              </a:cxnLst>
              <a:rect l="txL" t="txT" r="txR" b="txB"/>
              <a:pathLst>
                <a:path w="91" h="91">
                  <a:moveTo>
                    <a:pt x="0" y="91"/>
                  </a:moveTo>
                  <a:lnTo>
                    <a:pt x="68" y="37"/>
                  </a:lnTo>
                  <a:lnTo>
                    <a:pt x="91" y="0"/>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3" name="Freeform 13"/>
            <p:cNvSpPr/>
            <p:nvPr/>
          </p:nvSpPr>
          <p:spPr>
            <a:xfrm>
              <a:off x="433387" y="3167062"/>
              <a:ext cx="144463" cy="144463"/>
            </a:xfrm>
            <a:custGeom>
              <a:avLst/>
              <a:gdLst>
                <a:gd name="txL" fmla="*/ 0 w 91"/>
                <a:gd name="txT" fmla="*/ 0 h 91"/>
                <a:gd name="txR" fmla="*/ 91 w 91"/>
                <a:gd name="txB" fmla="*/ 91 h 91"/>
              </a:gdLst>
              <a:ahLst/>
              <a:cxnLst>
                <a:cxn ang="0">
                  <a:pos x="2147483647" y="0"/>
                </a:cxn>
                <a:cxn ang="0">
                  <a:pos x="2147483647" y="2147483647"/>
                </a:cxn>
                <a:cxn ang="0">
                  <a:pos x="0" y="2147483647"/>
                </a:cxn>
              </a:cxnLst>
              <a:rect l="txL" t="txT" r="txR" b="txB"/>
              <a:pathLst>
                <a:path w="91" h="91">
                  <a:moveTo>
                    <a:pt x="91" y="0"/>
                  </a:moveTo>
                  <a:lnTo>
                    <a:pt x="60" y="45"/>
                  </a:lnTo>
                  <a:lnTo>
                    <a:pt x="0" y="91"/>
                  </a:ln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sp>
          <p:nvSpPr>
            <p:cNvPr id="55314" name="Freeform 14"/>
            <p:cNvSpPr/>
            <p:nvPr/>
          </p:nvSpPr>
          <p:spPr>
            <a:xfrm>
              <a:off x="576262" y="3167062"/>
              <a:ext cx="114300" cy="119063"/>
            </a:xfrm>
            <a:custGeom>
              <a:avLst/>
              <a:gdLst>
                <a:gd name="txL" fmla="*/ 0 w 72"/>
                <a:gd name="txT" fmla="*/ 0 h 75"/>
                <a:gd name="txR" fmla="*/ 72 w 72"/>
                <a:gd name="txB" fmla="*/ 75 h 75"/>
              </a:gdLst>
              <a:ahLst/>
              <a:cxnLst>
                <a:cxn ang="0">
                  <a:pos x="0" y="0"/>
                </a:cxn>
                <a:cxn ang="0">
                  <a:pos x="2147483647" y="2147483647"/>
                </a:cxn>
                <a:cxn ang="0">
                  <a:pos x="2147483647" y="2147483647"/>
                </a:cxn>
              </a:cxnLst>
              <a:rect l="txL" t="txT" r="txR" b="txB"/>
              <a:pathLst>
                <a:path w="72" h="75">
                  <a:moveTo>
                    <a:pt x="0" y="0"/>
                  </a:moveTo>
                  <a:cubicBezTo>
                    <a:pt x="10" y="1"/>
                    <a:pt x="49" y="18"/>
                    <a:pt x="62" y="6"/>
                  </a:cubicBezTo>
                  <a:cubicBezTo>
                    <a:pt x="72" y="18"/>
                    <a:pt x="62" y="61"/>
                    <a:pt x="62" y="75"/>
                  </a:cubicBezTo>
                </a:path>
              </a:pathLst>
            </a:custGeom>
            <a:noFill/>
            <a:ln w="22225" cap="flat" cmpd="sng">
              <a:solidFill>
                <a:schemeClr val="tx1"/>
              </a:solidFill>
              <a:prstDash val="solid"/>
              <a:miter/>
              <a:headEnd type="none" w="med" len="med"/>
              <a:tailEnd type="none" w="med" len="med"/>
            </a:ln>
          </p:spPr>
          <p:txBody>
            <a:bodyPr/>
            <a:p>
              <a:pPr algn="l"/>
              <a:endParaRPr lang="zh-CN" altLang="en-US" dirty="0">
                <a:latin typeface="Arial" panose="020B0604020202020204" pitchFamily="34" charset="0"/>
              </a:endParaRPr>
            </a:p>
          </p:txBody>
        </p:sp>
      </p:grpSp>
      <p:pic>
        <p:nvPicPr>
          <p:cNvPr id="2" name="游戏原声 - Theme From SWAT-Rhythm Heritage [mqms]">
            <a:hlinkClick r:id="" action="ppaction://media"/>
          </p:cNvPr>
          <p:cNvPicPr/>
          <p:nvPr>
            <a:audioFile r:link="rId3"/>
            <p:extLst>
              <p:ext uri="{DAA4B4D4-6D71-4841-9C94-3DE7FCFB9230}">
                <p14:media xmlns:p14="http://schemas.microsoft.com/office/powerpoint/2010/main" r:embed="rId4"/>
              </p:ext>
            </p:extLst>
          </p:nvPr>
        </p:nvPicPr>
        <p:blipFill>
          <a:blip r:embed="rId5"/>
          <a:stretch>
            <a:fillRect/>
          </a:stretch>
        </p:blipFill>
        <p:spPr>
          <a:xfrm>
            <a:off x="1382395" y="5292090"/>
            <a:ext cx="619125" cy="619125"/>
          </a:xfrm>
          <a:prstGeom prst="rect">
            <a:avLst/>
          </a:prstGeom>
        </p:spPr>
      </p:pic>
      <p:pic>
        <p:nvPicPr>
          <p:cNvPr id="3" name="矩形 6"/>
          <p:cNvPicPr/>
          <p:nvPr>
            <p:ph/>
          </p:nvPr>
        </p:nvPicPr>
        <p:blipFill>
          <a:blip r:embed="rId2"/>
          <a:stretch>
            <a:fillRect/>
          </a:stretch>
        </p:blipFill>
        <p:spPr>
          <a:xfrm>
            <a:off x="0" y="0"/>
            <a:ext cx="0" cy="0"/>
          </a:xfrm>
          <a:prstGeom prst="rect">
            <a:avLst/>
          </a:prstGeom>
          <a:noFill/>
          <a:ln w="9525">
            <a:noFill/>
          </a:ln>
        </p:spPr>
      </p:pic>
      <p:sp>
        <p:nvSpPr>
          <p:cNvPr id="6" name="文本框 5"/>
          <p:cNvSpPr txBox="1"/>
          <p:nvPr/>
        </p:nvSpPr>
        <p:spPr>
          <a:xfrm>
            <a:off x="2684145" y="4957445"/>
            <a:ext cx="5393055" cy="1383665"/>
          </a:xfrm>
          <a:prstGeom prst="rect">
            <a:avLst/>
          </a:prstGeom>
          <a:noFill/>
        </p:spPr>
        <p:txBody>
          <a:bodyPr wrap="square" rtlCol="0">
            <a:spAutoFit/>
            <a:scene3d>
              <a:camera prst="orthographicFront"/>
              <a:lightRig rig="threePt" dir="t"/>
            </a:scene3d>
          </a:bodyPr>
          <a:p>
            <a:endParaRPr lang="en-US" altLang="zh-CN" sz="2800">
              <a:ln w="22225">
                <a:solidFill>
                  <a:schemeClr val="accent2"/>
                </a:solidFill>
                <a:prstDash val="solid"/>
              </a:ln>
              <a:solidFill>
                <a:schemeClr val="accent2">
                  <a:lumMod val="40000"/>
                  <a:lumOff val="60000"/>
                </a:schemeClr>
              </a:solidFill>
              <a:effectLst/>
            </a:endParaRPr>
          </a:p>
          <a:p>
            <a:r>
              <a:rPr lang="zh-CN" altLang="en-US" sz="2800">
                <a:ln w="22225">
                  <a:solidFill>
                    <a:schemeClr val="accent2"/>
                  </a:solidFill>
                  <a:prstDash val="solid"/>
                </a:ln>
                <a:solidFill>
                  <a:schemeClr val="accent2">
                    <a:lumMod val="40000"/>
                    <a:lumOff val="60000"/>
                  </a:schemeClr>
                </a:solidFill>
                <a:effectLst/>
              </a:rPr>
              <a:t>桂林市桂电中学</a:t>
            </a:r>
            <a:endParaRPr lang="zh-CN" altLang="en-US" sz="2800">
              <a:ln w="22225">
                <a:solidFill>
                  <a:schemeClr val="accent2"/>
                </a:solidFill>
                <a:prstDash val="solid"/>
              </a:ln>
              <a:solidFill>
                <a:schemeClr val="accent2">
                  <a:lumMod val="40000"/>
                  <a:lumOff val="60000"/>
                </a:schemeClr>
              </a:solidFill>
              <a:effectLst/>
            </a:endParaRPr>
          </a:p>
          <a:p>
            <a:r>
              <a:rPr lang="en-US" altLang="zh-CN" sz="2800">
                <a:ln w="22225">
                  <a:solidFill>
                    <a:schemeClr val="accent2"/>
                  </a:solidFill>
                  <a:prstDash val="solid"/>
                </a:ln>
                <a:solidFill>
                  <a:schemeClr val="accent2">
                    <a:lumMod val="40000"/>
                    <a:lumOff val="60000"/>
                  </a:schemeClr>
                </a:solidFill>
                <a:effectLst/>
              </a:rPr>
              <a:t>2020.8.20</a:t>
            </a:r>
            <a:r>
              <a:rPr lang="zh-CN" altLang="en-US" sz="2800">
                <a:ln w="22225">
                  <a:solidFill>
                    <a:schemeClr val="accent2"/>
                  </a:solidFill>
                  <a:prstDash val="solid"/>
                </a:ln>
                <a:solidFill>
                  <a:schemeClr val="accent2">
                    <a:lumMod val="40000"/>
                    <a:lumOff val="60000"/>
                  </a:schemeClr>
                </a:solidFill>
                <a:effectLst/>
              </a:rPr>
              <a:t>录制</a:t>
            </a:r>
            <a:endParaRPr lang="zh-CN" altLang="en-US" sz="2800">
              <a:ln w="22225">
                <a:solidFill>
                  <a:schemeClr val="accent2"/>
                </a:solidFill>
                <a:prstDash val="solid"/>
              </a:ln>
              <a:solidFill>
                <a:schemeClr val="accent2">
                  <a:lumMod val="40000"/>
                  <a:lumOff val="60000"/>
                </a:schemeClr>
              </a:solidFill>
              <a:effectLst/>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5299"/>
                                        </p:tgtEl>
                                        <p:attrNameLst>
                                          <p:attrName>style.visibility</p:attrName>
                                        </p:attrNameLst>
                                      </p:cBhvr>
                                      <p:to>
                                        <p:strVal val="visible"/>
                                      </p:to>
                                    </p:set>
                                    <p:animEffect transition="in" filter="wipe(left)">
                                      <p:cBhvr>
                                        <p:cTn id="7" dur="500"/>
                                        <p:tgtEl>
                                          <p:spTgt spid="55299"/>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55300"/>
                                        </p:tgtEl>
                                        <p:attrNameLst>
                                          <p:attrName>style.visibility</p:attrName>
                                        </p:attrNameLst>
                                      </p:cBhvr>
                                      <p:to>
                                        <p:strVal val="visible"/>
                                      </p:to>
                                    </p:set>
                                    <p:animEffect transition="in" filter="wipe(left)">
                                      <p:cBhvr>
                                        <p:cTn id="11" dur="500"/>
                                        <p:tgtEl>
                                          <p:spTgt spid="55300"/>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55301"/>
                                        </p:tgtEl>
                                        <p:attrNameLst>
                                          <p:attrName>style.visibility</p:attrName>
                                        </p:attrNameLst>
                                      </p:cBhvr>
                                      <p:to>
                                        <p:strVal val="visible"/>
                                      </p:to>
                                    </p:set>
                                    <p:animEffect transition="in" filter="wipe(down)">
                                      <p:cBhvr>
                                        <p:cTn id="15" dur="500"/>
                                        <p:tgtEl>
                                          <p:spTgt spid="55301"/>
                                        </p:tgtEl>
                                      </p:cBhvr>
                                    </p:animEffect>
                                  </p:childTnLst>
                                </p:cTn>
                              </p:par>
                            </p:childTnLst>
                          </p:cTn>
                        </p:par>
                        <p:par>
                          <p:cTn id="16" fill="hold">
                            <p:stCondLst>
                              <p:cond delay="1500"/>
                            </p:stCondLst>
                            <p:childTnLst>
                              <p:par>
                                <p:cTn id="17" presetID="1" presetClass="mediacall" presetSubtype="0" fill="hold" nodeType="afterEffect">
                                  <p:stCondLst>
                                    <p:cond delay="0"/>
                                  </p:stCondLst>
                                  <p:childTnLst>
                                    <p:cmd type="call" cmd="playFrom(0.0)">
                                      <p:cBhvr additive="base">
                                        <p:cTn id="18" dur="250122" fill="hold"/>
                                        <p:tgtEl>
                                          <p:spTgt spid="2"/>
                                        </p:tgtEl>
                                      </p:cBhvr>
                                    </p:cmd>
                                  </p:childTnLst>
                                </p:cTn>
                              </p:par>
                            </p:childTnLst>
                          </p:cTn>
                        </p:par>
                        <p:par>
                          <p:cTn id="19" fill="hold">
                            <p:stCondLst>
                              <p:cond delay="252000"/>
                            </p:stCondLst>
                            <p:childTnLst>
                              <p:par>
                                <p:cTn id="20" presetID="22" presetClass="entr" presetSubtype="8" fill="hold"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23" fill="hold" display="1">
                  <p:stCondLst>
                    <p:cond delay="indefinite"/>
                  </p:stCondLst>
                  <p:endCondLst>
                    <p:cond evt="onNext">
                      <p:tgtEl>
                        <p:sldTgt/>
                      </p:tgtEl>
                    </p:cond>
                    <p:cond evt="onPrev">
                      <p:tgtEl>
                        <p:sldTgt/>
                      </p:tgtEl>
                    </p:cond>
                    <p:cond evt="onStopAudio">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7042" name="图片 87041" descr="路飞"/>
          <p:cNvPicPr>
            <a:picLocks noChangeAspect="1"/>
          </p:cNvPicPr>
          <p:nvPr/>
        </p:nvPicPr>
        <p:blipFill>
          <a:blip r:embed="rId1"/>
          <a:stretch>
            <a:fillRect/>
          </a:stretch>
        </p:blipFill>
        <p:spPr>
          <a:xfrm>
            <a:off x="533400" y="762000"/>
            <a:ext cx="1639888" cy="2057400"/>
          </a:xfrm>
          <a:prstGeom prst="rect">
            <a:avLst/>
          </a:prstGeom>
          <a:noFill/>
          <a:ln w="9525">
            <a:noFill/>
          </a:ln>
        </p:spPr>
      </p:pic>
      <p:sp>
        <p:nvSpPr>
          <p:cNvPr id="87043" name="矩形 87042"/>
          <p:cNvSpPr/>
          <p:nvPr/>
        </p:nvSpPr>
        <p:spPr>
          <a:xfrm>
            <a:off x="2286000" y="990600"/>
            <a:ext cx="6096000" cy="838200"/>
          </a:xfrm>
          <a:prstGeom prst="rect">
            <a:avLst/>
          </a:prstGeom>
        </p:spPr>
        <p:txBody>
          <a:bodyPr wrap="none" fromWordArt="1">
            <a:prstTxWarp prst="textPlain">
              <a:avLst>
                <a:gd name="adj" fmla="val 50000"/>
              </a:avLst>
            </a:prstTxWarp>
            <a:normAutofit/>
          </a:bodyPr>
          <a:p>
            <a:pPr algn="ctr"/>
            <a:r>
              <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rPr>
              <a:t>Let's review!</a:t>
            </a:r>
            <a:endParaRPr lang="zh-CN" altLang="en-US" sz="3600" b="1">
              <a:ln w="12700" cap="flat" cmpd="sng">
                <a:solidFill>
                  <a:srgbClr val="EAEAEA"/>
                </a:solidFill>
                <a:prstDash val="solid"/>
                <a:headEnd type="none" w="med" len="med"/>
                <a:tailEnd type="none" w="med" len="med"/>
              </a:ln>
              <a:gradFill rotWithShape="0">
                <a:gsLst>
                  <a:gs pos="0">
                    <a:srgbClr val="A603AB">
                      <a:alpha val="100000"/>
                    </a:srgbClr>
                  </a:gs>
                  <a:gs pos="12000">
                    <a:srgbClr val="E81766">
                      <a:alpha val="100000"/>
                    </a:srgbClr>
                  </a:gs>
                  <a:gs pos="27000">
                    <a:srgbClr val="EE3F17">
                      <a:alpha val="100000"/>
                    </a:srgbClr>
                  </a:gs>
                  <a:gs pos="48000">
                    <a:srgbClr val="FFFF00">
                      <a:alpha val="100000"/>
                    </a:srgbClr>
                  </a:gs>
                  <a:gs pos="64999">
                    <a:srgbClr val="1A8D48">
                      <a:alpha val="100000"/>
                    </a:srgbClr>
                  </a:gs>
                  <a:gs pos="78999">
                    <a:srgbClr val="0819FB">
                      <a:alpha val="100000"/>
                    </a:srgbClr>
                  </a:gs>
                  <a:gs pos="100000">
                    <a:srgbClr val="A603AB">
                      <a:alpha val="100000"/>
                    </a:srgbClr>
                  </a:gs>
                </a:gsLst>
                <a:lin ang="0" scaled="1"/>
                <a:tileRect/>
              </a:gradFill>
              <a:effectLst>
                <a:outerShdw dist="35921" dir="2699999" sy="50000" kx="2115830" algn="bl" rotWithShape="0">
                  <a:srgbClr val="C0C0C0">
                    <a:alpha val="80000"/>
                  </a:srgbClr>
                </a:outerShdw>
              </a:effectLst>
              <a:latin typeface="Arial" panose="020B0604020202020204" pitchFamily="34" charset="0"/>
              <a:ea typeface="Arial" panose="020B0604020202020204" pitchFamily="34" charset="0"/>
            </a:endParaRPr>
          </a:p>
        </p:txBody>
      </p:sp>
      <p:sp>
        <p:nvSpPr>
          <p:cNvPr id="87044" name="文本框 87043"/>
          <p:cNvSpPr txBox="1"/>
          <p:nvPr/>
        </p:nvSpPr>
        <p:spPr>
          <a:xfrm>
            <a:off x="228600" y="2986088"/>
            <a:ext cx="4267200" cy="519112"/>
          </a:xfrm>
          <a:prstGeom prst="rect">
            <a:avLst/>
          </a:prstGeom>
          <a:noFill/>
          <a:ln w="9525">
            <a:noFill/>
          </a:ln>
        </p:spPr>
        <p:txBody>
          <a:bodyPr>
            <a:spAutoFit/>
          </a:bodyPr>
          <a:p>
            <a:pPr>
              <a:spcBef>
                <a:spcPct val="50000"/>
              </a:spcBef>
            </a:pPr>
            <a:r>
              <a:rPr lang="en-US" altLang="zh-CN" sz="2800" b="1">
                <a:solidFill>
                  <a:schemeClr val="hlink"/>
                </a:solidFill>
                <a:latin typeface="黑体" panose="02010609060101010101" pitchFamily="2" charset="-122"/>
                <a:ea typeface="黑体" panose="02010609060101010101" pitchFamily="2" charset="-122"/>
              </a:rPr>
              <a:t>Ⅰ.</a:t>
            </a:r>
            <a:r>
              <a:rPr lang="zh-CN" altLang="en-US" sz="2800" b="1" dirty="0">
                <a:solidFill>
                  <a:schemeClr val="hlink"/>
                </a:solidFill>
                <a:latin typeface="黑体" panose="02010609060101010101" pitchFamily="2" charset="-122"/>
                <a:ea typeface="黑体" panose="02010609060101010101" pitchFamily="2" charset="-122"/>
              </a:rPr>
              <a:t>英汉互译，完成下表。</a:t>
            </a:r>
            <a:endParaRPr lang="zh-CN" altLang="en-US" sz="2800" b="1" dirty="0">
              <a:solidFill>
                <a:schemeClr val="hlink"/>
              </a:solidFill>
              <a:latin typeface="黑体" panose="02010609060101010101" pitchFamily="2" charset="-122"/>
              <a:ea typeface="黑体" panose="02010609060101010101" pitchFamily="2" charset="-122"/>
            </a:endParaRPr>
          </a:p>
        </p:txBody>
      </p:sp>
      <p:graphicFrame>
        <p:nvGraphicFramePr>
          <p:cNvPr id="87158" name="表格 87157"/>
          <p:cNvGraphicFramePr/>
          <p:nvPr/>
        </p:nvGraphicFramePr>
        <p:xfrm>
          <a:off x="457200" y="3581400"/>
          <a:ext cx="8077200" cy="1219200"/>
        </p:xfrm>
        <a:graphic>
          <a:graphicData uri="http://schemas.openxmlformats.org/drawingml/2006/table">
            <a:tbl>
              <a:tblPr/>
              <a:tblGrid>
                <a:gridCol w="1616075"/>
                <a:gridCol w="1614488"/>
                <a:gridCol w="1493837"/>
                <a:gridCol w="1981200"/>
                <a:gridCol w="1371600"/>
              </a:tblGrid>
              <a:tr h="68580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zh-CN" altLang="en-US" sz="2800" b="1" dirty="0">
                          <a:solidFill>
                            <a:schemeClr val="tx1"/>
                          </a:solidFill>
                          <a:latin typeface="Times New Roman" panose="02020603050405020304" pitchFamily="18" charset="0"/>
                          <a:ea typeface="黑体" panose="02010609060101010101" pitchFamily="2" charset="-122"/>
                        </a:rPr>
                        <a:t>扇子</a:t>
                      </a:r>
                      <a:endParaRPr lang="zh-CN" altLang="en-US" sz="2800" b="1" dirty="0">
                        <a:solidFill>
                          <a:schemeClr val="tx1"/>
                        </a:solidFill>
                        <a:latin typeface="Times New Roman" panose="02020603050405020304" pitchFamily="18" charset="0"/>
                        <a:ea typeface="黑体" panose="0201060906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zh-CN" altLang="en-US" sz="2800" b="1" dirty="0">
                          <a:solidFill>
                            <a:schemeClr val="tx1"/>
                          </a:solidFill>
                          <a:latin typeface="Times New Roman" panose="02020603050405020304" pitchFamily="18" charset="0"/>
                          <a:ea typeface="黑体" panose="02010609060101010101" pitchFamily="2" charset="-122"/>
                        </a:rPr>
                        <a:t>使整齐</a:t>
                      </a: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zh-CN" altLang="en-US" sz="2800" b="1" dirty="0">
                          <a:solidFill>
                            <a:schemeClr val="tx1"/>
                          </a:solidFill>
                          <a:latin typeface="Times New Roman" panose="02020603050405020304" pitchFamily="18" charset="0"/>
                          <a:ea typeface="黑体" panose="02010609060101010101" pitchFamily="2" charset="-122"/>
                        </a:rPr>
                        <a:t>看一看</a:t>
                      </a: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340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2800" b="1" dirty="0">
                          <a:solidFill>
                            <a:schemeClr val="tx1"/>
                          </a:solidFill>
                          <a:latin typeface="Times New Roman" panose="02020603050405020304" pitchFamily="18" charset="0"/>
                          <a:ea typeface="黑体" panose="02010609060101010101" pitchFamily="2" charset="-122"/>
                        </a:rPr>
                        <a:t>  </a:t>
                      </a:r>
                      <a:r>
                        <a:rPr lang="en-US" altLang="zh-CN" sz="2800" b="1">
                          <a:solidFill>
                            <a:schemeClr val="tx1"/>
                          </a:solidFill>
                          <a:latin typeface="Times New Roman" panose="02020603050405020304" pitchFamily="18" charset="0"/>
                          <a:ea typeface="黑体" panose="02010609060101010101" pitchFamily="2" charset="-122"/>
                        </a:rPr>
                        <a:t>stamp</a:t>
                      </a:r>
                      <a:endParaRPr lang="zh-CN" altLang="en-US" sz="2800" b="1">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2800" b="1">
                          <a:solidFill>
                            <a:schemeClr val="tx1"/>
                          </a:solidFill>
                          <a:latin typeface="Times New Roman" panose="02020603050405020304" pitchFamily="18" charset="0"/>
                          <a:ea typeface="黑体" panose="02010609060101010101" pitchFamily="2" charset="-122"/>
                        </a:rPr>
                        <a:t>pound</a:t>
                      </a:r>
                      <a:endParaRPr lang="zh-CN" altLang="en-US" sz="2800" b="1">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graphicFrame>
        <p:nvGraphicFramePr>
          <p:cNvPr id="87161" name="表格 87160"/>
          <p:cNvGraphicFramePr/>
          <p:nvPr/>
        </p:nvGraphicFramePr>
        <p:xfrm>
          <a:off x="457200" y="4953000"/>
          <a:ext cx="8077200" cy="1050925"/>
        </p:xfrm>
        <a:graphic>
          <a:graphicData uri="http://schemas.openxmlformats.org/drawingml/2006/table">
            <a:tbl>
              <a:tblPr/>
              <a:tblGrid>
                <a:gridCol w="1371600"/>
                <a:gridCol w="2209800"/>
                <a:gridCol w="1265238"/>
                <a:gridCol w="1614487"/>
                <a:gridCol w="1616075"/>
              </a:tblGrid>
              <a:tr h="517525">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zh-CN" altLang="en-US" sz="2800" b="1" dirty="0">
                          <a:solidFill>
                            <a:schemeClr val="tx1"/>
                          </a:solidFill>
                          <a:latin typeface="Times New Roman" panose="02020603050405020304" pitchFamily="18" charset="0"/>
                          <a:ea typeface="黑体" panose="02010609060101010101" pitchFamily="2" charset="-122"/>
                        </a:rPr>
                        <a:t>美元</a:t>
                      </a:r>
                      <a:endParaRPr lang="zh-CN" altLang="en-US" sz="2800" b="1" dirty="0">
                        <a:solidFill>
                          <a:schemeClr val="tx1"/>
                        </a:solidFill>
                        <a:latin typeface="Times New Roman" panose="02020603050405020304" pitchFamily="18" charset="0"/>
                        <a:ea typeface="黑体" panose="0201060906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zh-CN" altLang="en-US" sz="2800" b="1" dirty="0">
                          <a:solidFill>
                            <a:schemeClr val="tx1"/>
                          </a:solidFill>
                          <a:latin typeface="Times New Roman" panose="02020603050405020304" pitchFamily="18" charset="0"/>
                          <a:ea typeface="黑体" panose="02010609060101010101" pitchFamily="2" charset="-122"/>
                        </a:rPr>
                        <a:t>有价值的</a:t>
                      </a: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28575" cap="flat" cmpd="sng">
                      <a:solidFill>
                        <a:schemeClr val="tx1"/>
                      </a:solidFill>
                      <a:prstDash val="solid"/>
                      <a:headEnd type="none" w="med" len="med"/>
                      <a:tailEnd type="none" w="med" len="med"/>
                    </a:lnT>
                    <a:lnB w="12700" cap="flat" cmpd="sng">
                      <a:solidFill>
                        <a:schemeClr val="tx1"/>
                      </a:solidFill>
                      <a:prstDash val="solid"/>
                      <a:headEnd type="none" w="med" len="med"/>
                      <a:tailEnd type="none" w="med" len="med"/>
                    </a:lnB>
                    <a:lnTlToBr>
                      <a:noFill/>
                    </a:lnTlToBr>
                    <a:lnBlToTr>
                      <a:noFill/>
                    </a:lnBlToTr>
                    <a:noFill/>
                  </a:tcPr>
                </a:tc>
              </a:tr>
              <a:tr h="533400">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28575"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2800" b="1">
                          <a:solidFill>
                            <a:schemeClr val="tx1"/>
                          </a:solidFill>
                          <a:latin typeface="Times New Roman" panose="02020603050405020304" pitchFamily="18" charset="0"/>
                          <a:ea typeface="黑体" panose="02010609060101010101" pitchFamily="2" charset="-122"/>
                        </a:rPr>
                        <a:t>just</a:t>
                      </a:r>
                      <a:endParaRPr lang="zh-CN" altLang="en-US" sz="2800" b="1">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2800" b="1">
                          <a:solidFill>
                            <a:schemeClr val="tx1"/>
                          </a:solidFill>
                          <a:latin typeface="Times New Roman" panose="02020603050405020304" pitchFamily="18" charset="0"/>
                          <a:ea typeface="黑体" panose="02010609060101010101" pitchFamily="2" charset="-122"/>
                        </a:rPr>
                        <a:t>must</a:t>
                      </a:r>
                      <a:endParaRPr lang="zh-CN" altLang="en-US" sz="2800" b="1">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endParaRPr lang="zh-CN" altLang="en-US" sz="2800" b="1" dirty="0">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12700"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c>
                  <a:txBody>
                    <a:bodyPr/>
                    <a:lstStyle>
                      <a:lvl1pPr marL="342900" lvl="0" indent="-3429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400" u="none" kern="1200" baseline="0">
                          <a:solidFill>
                            <a:srgbClr val="716F70"/>
                          </a:solidFill>
                          <a:latin typeface="Franklin Gothic Medium" panose="020B0603020102020204" pitchFamily="34" charset="0"/>
                          <a:ea typeface="宋体" panose="02010600030101010101" pitchFamily="2" charset="-122"/>
                        </a:defRPr>
                      </a:lvl1pPr>
                      <a:lvl2pPr marL="742950" lvl="1" indent="-28575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2000" b="0" i="0" u="none" kern="1200" baseline="0">
                          <a:solidFill>
                            <a:srgbClr val="716F70"/>
                          </a:solidFill>
                          <a:latin typeface="Franklin Gothic Medium" panose="020B0603020102020204" pitchFamily="34" charset="0"/>
                          <a:ea typeface="宋体" panose="02010600030101010101" pitchFamily="2" charset="-122"/>
                        </a:defRPr>
                      </a:lvl2pPr>
                      <a:lvl3pPr marL="1143000" lvl="2"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3pPr>
                      <a:lvl4pPr marL="1600200" lvl="3"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4pPr>
                      <a:lvl5pPr marL="2057400" lvl="4" indent="-228600" algn="l" defTabSz="914400" rtl="0" eaLnBrk="1" fontAlgn="base" latinLnBrk="0" hangingPunct="1">
                        <a:lnSpc>
                          <a:spcPct val="100000"/>
                        </a:lnSpc>
                        <a:spcBef>
                          <a:spcPct val="20000"/>
                        </a:spcBef>
                        <a:spcAft>
                          <a:spcPct val="0"/>
                        </a:spcAft>
                        <a:buClrTx/>
                        <a:buSzTx/>
                        <a:buFont typeface="Arial" panose="020B0604020202020204" pitchFamily="34" charset="0"/>
                        <a:buChar char="»"/>
                        <a:defRPr sz="1800" b="0" i="0" u="none" kern="1200" baseline="0">
                          <a:solidFill>
                            <a:srgbClr val="716F70"/>
                          </a:solidFill>
                          <a:latin typeface="Franklin Gothic Medium" panose="020B0603020102020204" pitchFamily="34" charset="0"/>
                          <a:ea typeface="宋体" panose="02010600030101010101" pitchFamily="2" charset="-122"/>
                        </a:defRPr>
                      </a:lvl5pPr>
                    </a:lstStyle>
                    <a:p>
                      <a:pPr marL="0" lvl="0" indent="0" algn="ctr">
                        <a:buNone/>
                      </a:pPr>
                      <a:r>
                        <a:rPr lang="en-US" altLang="zh-CN" sz="2800" b="1">
                          <a:solidFill>
                            <a:schemeClr val="tx1"/>
                          </a:solidFill>
                          <a:latin typeface="Times New Roman" panose="02020603050405020304" pitchFamily="18" charset="0"/>
                          <a:ea typeface="黑体" panose="02010609060101010101" pitchFamily="2" charset="-122"/>
                        </a:rPr>
                        <a:t>hobby</a:t>
                      </a:r>
                      <a:endParaRPr lang="zh-CN" altLang="en-US" sz="2800" b="1">
                        <a:solidFill>
                          <a:schemeClr val="tx1"/>
                        </a:solidFill>
                        <a:latin typeface="Times New Roman" panose="02020603050405020304" pitchFamily="18" charset="0"/>
                        <a:ea typeface="黑体" panose="02010609060101010101" pitchFamily="2" charset="-122"/>
                      </a:endParaRPr>
                    </a:p>
                  </a:txBody>
                  <a:tcPr>
                    <a:lnL w="12700" cap="flat" cmpd="sng">
                      <a:solidFill>
                        <a:schemeClr val="tx1"/>
                      </a:solidFill>
                      <a:prstDash val="solid"/>
                      <a:headEnd type="none" w="med" len="med"/>
                      <a:tailEnd type="none" w="med" len="med"/>
                    </a:lnL>
                    <a:lnR w="28575" cap="flat" cmpd="sng">
                      <a:solidFill>
                        <a:schemeClr val="tx1"/>
                      </a:solidFill>
                      <a:prstDash val="solid"/>
                      <a:headEnd type="none" w="med" len="med"/>
                      <a:tailEnd type="none" w="med" len="med"/>
                    </a:lnR>
                    <a:lnT w="12700" cap="flat" cmpd="sng">
                      <a:solidFill>
                        <a:schemeClr val="tx1"/>
                      </a:solidFill>
                      <a:prstDash val="solid"/>
                      <a:headEnd type="none" w="med" len="med"/>
                      <a:tailEnd type="none" w="med" len="med"/>
                    </a:lnT>
                    <a:lnB w="28575" cap="flat" cmpd="sng">
                      <a:solidFill>
                        <a:schemeClr val="tx1"/>
                      </a:solidFill>
                      <a:prstDash val="solid"/>
                      <a:headEnd type="none" w="med" len="med"/>
                      <a:tailEnd type="none" w="med" len="med"/>
                    </a:lnB>
                    <a:lnTlToBr>
                      <a:noFill/>
                    </a:lnTlToBr>
                    <a:lnBlToTr>
                      <a:noFill/>
                    </a:lnBlToTr>
                    <a:noFill/>
                  </a:tcPr>
                </a:tc>
              </a:tr>
            </a:tbl>
          </a:graphicData>
        </a:graphic>
      </p:graphicFrame>
      <p:sp>
        <p:nvSpPr>
          <p:cNvPr id="87143" name="文本框 87142"/>
          <p:cNvSpPr txBox="1"/>
          <p:nvPr/>
        </p:nvSpPr>
        <p:spPr>
          <a:xfrm>
            <a:off x="2438400" y="3581400"/>
            <a:ext cx="990600" cy="519113"/>
          </a:xfrm>
          <a:prstGeom prst="rect">
            <a:avLst/>
          </a:prstGeom>
          <a:noFill/>
          <a:ln w="9525">
            <a:noFill/>
          </a:ln>
        </p:spPr>
        <p:txBody>
          <a:bodyPr>
            <a:spAutoFit/>
          </a:bodyPr>
          <a:p>
            <a:pPr algn="ctr">
              <a:spcBef>
                <a:spcPct val="50000"/>
              </a:spcBef>
            </a:pPr>
            <a:r>
              <a:rPr lang="zh-CN" altLang="en-US" sz="2800" b="1" dirty="0">
                <a:solidFill>
                  <a:srgbClr val="FF0000"/>
                </a:solidFill>
                <a:latin typeface="Times New Roman" panose="02020603050405020304" pitchFamily="18" charset="0"/>
                <a:ea typeface="黑体" panose="02010609060101010101" pitchFamily="2" charset="-122"/>
              </a:rPr>
              <a:t>邮票</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87144" name="文本框 87143"/>
          <p:cNvSpPr txBox="1"/>
          <p:nvPr/>
        </p:nvSpPr>
        <p:spPr>
          <a:xfrm>
            <a:off x="762000" y="4281488"/>
            <a:ext cx="990600" cy="519112"/>
          </a:xfrm>
          <a:prstGeom prst="rect">
            <a:avLst/>
          </a:prstGeom>
          <a:noFill/>
          <a:ln w="9525">
            <a:noFill/>
          </a:ln>
        </p:spPr>
        <p:txBody>
          <a:bodyPr>
            <a:spAutoFit/>
          </a:bodyPr>
          <a:p>
            <a:pPr algn="ctr">
              <a:spcBef>
                <a:spcPct val="50000"/>
              </a:spcBef>
            </a:pPr>
            <a:r>
              <a:rPr lang="en-US" altLang="zh-CN" sz="2800" b="1">
                <a:solidFill>
                  <a:srgbClr val="FF0000"/>
                </a:solidFill>
                <a:latin typeface="Times New Roman" panose="02020603050405020304" pitchFamily="18" charset="0"/>
                <a:ea typeface="黑体" panose="02010609060101010101" pitchFamily="2" charset="-122"/>
              </a:rPr>
              <a:t>fan</a:t>
            </a:r>
            <a:endParaRPr lang="en-US" altLang="zh-CN" sz="2800" b="1">
              <a:solidFill>
                <a:srgbClr val="FF0000"/>
              </a:solidFill>
              <a:latin typeface="Times New Roman" panose="02020603050405020304" pitchFamily="18" charset="0"/>
              <a:ea typeface="黑体" panose="02010609060101010101" pitchFamily="2" charset="-122"/>
            </a:endParaRPr>
          </a:p>
        </p:txBody>
      </p:sp>
      <p:sp>
        <p:nvSpPr>
          <p:cNvPr id="87145" name="文本框 87144"/>
          <p:cNvSpPr txBox="1"/>
          <p:nvPr/>
        </p:nvSpPr>
        <p:spPr>
          <a:xfrm>
            <a:off x="5257800" y="4267200"/>
            <a:ext cx="1905000" cy="519113"/>
          </a:xfrm>
          <a:prstGeom prst="rect">
            <a:avLst/>
          </a:prstGeom>
          <a:noFill/>
          <a:ln w="9525">
            <a:noFill/>
          </a:ln>
        </p:spPr>
        <p:txBody>
          <a:bodyPr>
            <a:spAutoFit/>
          </a:bodyPr>
          <a:p>
            <a:pPr>
              <a:spcBef>
                <a:spcPct val="50000"/>
              </a:spcBef>
            </a:pPr>
            <a:r>
              <a:rPr lang="en-US" altLang="zh-CN" sz="2800" b="1">
                <a:solidFill>
                  <a:srgbClr val="FF0000"/>
                </a:solidFill>
                <a:latin typeface="Times New Roman" panose="02020603050405020304" pitchFamily="18" charset="0"/>
                <a:ea typeface="黑体" panose="02010609060101010101" pitchFamily="2" charset="-122"/>
              </a:rPr>
              <a:t>have a look</a:t>
            </a:r>
            <a:endParaRPr lang="en-US" altLang="zh-CN" sz="2800" b="1">
              <a:solidFill>
                <a:srgbClr val="FF0000"/>
              </a:solidFill>
              <a:latin typeface="Times New Roman" panose="02020603050405020304" pitchFamily="18" charset="0"/>
              <a:ea typeface="黑体" panose="02010609060101010101" pitchFamily="2" charset="-122"/>
            </a:endParaRPr>
          </a:p>
        </p:txBody>
      </p:sp>
      <p:sp>
        <p:nvSpPr>
          <p:cNvPr id="87146" name="文本框 87145"/>
          <p:cNvSpPr txBox="1"/>
          <p:nvPr/>
        </p:nvSpPr>
        <p:spPr>
          <a:xfrm>
            <a:off x="3810000" y="4267200"/>
            <a:ext cx="1295400" cy="519113"/>
          </a:xfrm>
          <a:prstGeom prst="rect">
            <a:avLst/>
          </a:prstGeom>
          <a:noFill/>
          <a:ln w="9525">
            <a:noFill/>
          </a:ln>
        </p:spPr>
        <p:txBody>
          <a:bodyPr>
            <a:spAutoFit/>
          </a:bodyPr>
          <a:p>
            <a:pPr>
              <a:spcBef>
                <a:spcPct val="50000"/>
              </a:spcBef>
            </a:pPr>
            <a:r>
              <a:rPr lang="en-US" altLang="zh-CN" sz="2800" b="1">
                <a:solidFill>
                  <a:srgbClr val="FF0000"/>
                </a:solidFill>
                <a:latin typeface="Times New Roman" panose="02020603050405020304" pitchFamily="18" charset="0"/>
                <a:ea typeface="黑体" panose="02010609060101010101" pitchFamily="2" charset="-122"/>
              </a:rPr>
              <a:t>tidy up</a:t>
            </a:r>
            <a:endParaRPr lang="en-US" altLang="zh-CN" sz="2800" b="1">
              <a:solidFill>
                <a:srgbClr val="FF0000"/>
              </a:solidFill>
              <a:latin typeface="Times New Roman" panose="02020603050405020304" pitchFamily="18" charset="0"/>
              <a:ea typeface="黑体" panose="02010609060101010101" pitchFamily="2" charset="-122"/>
            </a:endParaRPr>
          </a:p>
        </p:txBody>
      </p:sp>
      <p:sp>
        <p:nvSpPr>
          <p:cNvPr id="87147" name="文本框 87146"/>
          <p:cNvSpPr txBox="1"/>
          <p:nvPr/>
        </p:nvSpPr>
        <p:spPr>
          <a:xfrm>
            <a:off x="609600" y="5486400"/>
            <a:ext cx="1371600" cy="519113"/>
          </a:xfrm>
          <a:prstGeom prst="rect">
            <a:avLst/>
          </a:prstGeom>
          <a:noFill/>
          <a:ln w="9525">
            <a:noFill/>
          </a:ln>
        </p:spPr>
        <p:txBody>
          <a:bodyPr>
            <a:spAutoFit/>
          </a:bodyPr>
          <a:p>
            <a:pPr algn="ctr">
              <a:spcBef>
                <a:spcPct val="50000"/>
              </a:spcBef>
            </a:pPr>
            <a:r>
              <a:rPr lang="en-US" altLang="zh-CN" sz="2800" b="1">
                <a:solidFill>
                  <a:srgbClr val="FF0000"/>
                </a:solidFill>
                <a:latin typeface="Times New Roman" panose="02020603050405020304" pitchFamily="18" charset="0"/>
                <a:ea typeface="黑体" panose="02010609060101010101" pitchFamily="2" charset="-122"/>
              </a:rPr>
              <a:t>dollar</a:t>
            </a:r>
            <a:endParaRPr lang="en-US" altLang="zh-CN" sz="2800" b="1">
              <a:solidFill>
                <a:srgbClr val="FF0000"/>
              </a:solidFill>
              <a:latin typeface="Times New Roman" panose="02020603050405020304" pitchFamily="18" charset="0"/>
              <a:ea typeface="黑体" panose="02010609060101010101" pitchFamily="2" charset="-122"/>
            </a:endParaRPr>
          </a:p>
        </p:txBody>
      </p:sp>
      <p:sp>
        <p:nvSpPr>
          <p:cNvPr id="87148" name="文本框 87147"/>
          <p:cNvSpPr txBox="1"/>
          <p:nvPr/>
        </p:nvSpPr>
        <p:spPr>
          <a:xfrm>
            <a:off x="4191000" y="4953000"/>
            <a:ext cx="990600" cy="519113"/>
          </a:xfrm>
          <a:prstGeom prst="rect">
            <a:avLst/>
          </a:prstGeom>
          <a:noFill/>
          <a:ln w="9525">
            <a:noFill/>
          </a:ln>
        </p:spPr>
        <p:txBody>
          <a:bodyPr>
            <a:spAutoFit/>
          </a:bodyPr>
          <a:p>
            <a:pPr>
              <a:spcBef>
                <a:spcPct val="50000"/>
              </a:spcBef>
            </a:pPr>
            <a:r>
              <a:rPr lang="zh-CN" altLang="en-US" sz="2800" b="1" dirty="0">
                <a:solidFill>
                  <a:srgbClr val="FF0000"/>
                </a:solidFill>
                <a:latin typeface="Times New Roman" panose="02020603050405020304" pitchFamily="18" charset="0"/>
                <a:ea typeface="黑体" panose="02010609060101010101" pitchFamily="2" charset="-122"/>
              </a:rPr>
              <a:t>肯定</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87149" name="文本框 87148"/>
          <p:cNvSpPr txBox="1"/>
          <p:nvPr/>
        </p:nvSpPr>
        <p:spPr>
          <a:xfrm>
            <a:off x="7239000" y="4953000"/>
            <a:ext cx="990600" cy="519113"/>
          </a:xfrm>
          <a:prstGeom prst="rect">
            <a:avLst/>
          </a:prstGeom>
          <a:noFill/>
          <a:ln w="9525">
            <a:noFill/>
          </a:ln>
        </p:spPr>
        <p:txBody>
          <a:bodyPr>
            <a:spAutoFit/>
          </a:bodyPr>
          <a:p>
            <a:pPr>
              <a:spcBef>
                <a:spcPct val="50000"/>
              </a:spcBef>
            </a:pPr>
            <a:r>
              <a:rPr lang="zh-CN" altLang="en-US" sz="2800" b="1" dirty="0">
                <a:solidFill>
                  <a:srgbClr val="FF0000"/>
                </a:solidFill>
                <a:latin typeface="Times New Roman" panose="02020603050405020304" pitchFamily="18" charset="0"/>
                <a:ea typeface="黑体" panose="02010609060101010101" pitchFamily="2" charset="-122"/>
              </a:rPr>
              <a:t>爱好</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87150" name="文本框 87149"/>
          <p:cNvSpPr txBox="1"/>
          <p:nvPr/>
        </p:nvSpPr>
        <p:spPr>
          <a:xfrm>
            <a:off x="1828800" y="4953000"/>
            <a:ext cx="2209800" cy="519113"/>
          </a:xfrm>
          <a:prstGeom prst="rect">
            <a:avLst/>
          </a:prstGeom>
          <a:noFill/>
          <a:ln w="9525">
            <a:noFill/>
          </a:ln>
        </p:spPr>
        <p:txBody>
          <a:bodyPr>
            <a:spAutoFit/>
          </a:bodyPr>
          <a:p>
            <a:pPr>
              <a:spcBef>
                <a:spcPct val="50000"/>
              </a:spcBef>
            </a:pPr>
            <a:r>
              <a:rPr lang="zh-CN" altLang="en-US" sz="2800" b="1" dirty="0">
                <a:solidFill>
                  <a:srgbClr val="FF0000"/>
                </a:solidFill>
                <a:latin typeface="Times New Roman" panose="02020603050405020304" pitchFamily="18" charset="0"/>
                <a:ea typeface="黑体" panose="02010609060101010101" pitchFamily="2" charset="-122"/>
              </a:rPr>
              <a:t>只是：仅仅</a:t>
            </a:r>
            <a:endParaRPr lang="zh-CN" altLang="en-US" sz="2800" b="1" dirty="0">
              <a:solidFill>
                <a:srgbClr val="FF0000"/>
              </a:solidFill>
              <a:latin typeface="Times New Roman" panose="02020603050405020304" pitchFamily="18" charset="0"/>
              <a:ea typeface="黑体" panose="02010609060101010101" pitchFamily="2" charset="-122"/>
            </a:endParaRPr>
          </a:p>
        </p:txBody>
      </p:sp>
      <p:sp>
        <p:nvSpPr>
          <p:cNvPr id="87151" name="文本框 87150"/>
          <p:cNvSpPr txBox="1"/>
          <p:nvPr/>
        </p:nvSpPr>
        <p:spPr>
          <a:xfrm>
            <a:off x="5410200" y="5486400"/>
            <a:ext cx="1524000" cy="519113"/>
          </a:xfrm>
          <a:prstGeom prst="rect">
            <a:avLst/>
          </a:prstGeom>
          <a:noFill/>
          <a:ln w="9525">
            <a:noFill/>
          </a:ln>
        </p:spPr>
        <p:txBody>
          <a:bodyPr>
            <a:spAutoFit/>
          </a:bodyPr>
          <a:p>
            <a:pPr>
              <a:spcBef>
                <a:spcPct val="50000"/>
              </a:spcBef>
            </a:pPr>
            <a:r>
              <a:rPr lang="en-US" altLang="zh-CN" sz="2800" b="1">
                <a:solidFill>
                  <a:srgbClr val="FF0000"/>
                </a:solidFill>
                <a:latin typeface="Times New Roman" panose="02020603050405020304" pitchFamily="18" charset="0"/>
                <a:ea typeface="黑体" panose="02010609060101010101" pitchFamily="2" charset="-122"/>
              </a:rPr>
              <a:t>valuable</a:t>
            </a:r>
            <a:endParaRPr lang="en-US" altLang="zh-CN" sz="2800" b="1">
              <a:solidFill>
                <a:srgbClr val="FF0000"/>
              </a:solidFill>
              <a:latin typeface="Times New Roman" panose="02020603050405020304" pitchFamily="18" charset="0"/>
              <a:ea typeface="黑体" panose="02010609060101010101" pitchFamily="2" charset="-122"/>
            </a:endParaRPr>
          </a:p>
        </p:txBody>
      </p:sp>
      <p:sp>
        <p:nvSpPr>
          <p:cNvPr id="87153" name="文本框 87152"/>
          <p:cNvSpPr txBox="1"/>
          <p:nvPr/>
        </p:nvSpPr>
        <p:spPr>
          <a:xfrm>
            <a:off x="7162800" y="3581400"/>
            <a:ext cx="1143000" cy="519113"/>
          </a:xfrm>
          <a:prstGeom prst="rect">
            <a:avLst/>
          </a:prstGeom>
          <a:noFill/>
          <a:ln w="9525">
            <a:noFill/>
          </a:ln>
        </p:spPr>
        <p:txBody>
          <a:bodyPr>
            <a:spAutoFit/>
          </a:bodyPr>
          <a:p>
            <a:pPr algn="ctr">
              <a:spcBef>
                <a:spcPct val="50000"/>
              </a:spcBef>
            </a:pPr>
            <a:r>
              <a:rPr lang="zh-CN" altLang="en-US" sz="2800" b="1" dirty="0">
                <a:solidFill>
                  <a:srgbClr val="FF0000"/>
                </a:solidFill>
                <a:latin typeface="Times New Roman" panose="02020603050405020304" pitchFamily="18" charset="0"/>
                <a:ea typeface="黑体" panose="02010609060101010101" pitchFamily="2" charset="-122"/>
              </a:rPr>
              <a:t>英镑</a:t>
            </a:r>
            <a:endParaRPr lang="zh-CN" altLang="en-US" sz="2800" b="1" dirty="0">
              <a:solidFill>
                <a:srgbClr val="FF0000"/>
              </a:solidFill>
              <a:latin typeface="Times New Roman" panose="02020603050405020304" pitchFamily="18" charset="0"/>
              <a:ea typeface="黑体" panose="02010609060101010101" pitchFamily="2" charset="-122"/>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7144"/>
                                        </p:tgtEl>
                                        <p:attrNameLst>
                                          <p:attrName>style.visibility</p:attrName>
                                        </p:attrNameLst>
                                      </p:cBhvr>
                                      <p:to>
                                        <p:strVal val="visible"/>
                                      </p:to>
                                    </p:set>
                                    <p:animEffect transition="in" filter="wipe(down)">
                                      <p:cBhvr>
                                        <p:cTn id="7" dur="500"/>
                                        <p:tgtEl>
                                          <p:spTgt spid="8714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7143"/>
                                        </p:tgtEl>
                                        <p:attrNameLst>
                                          <p:attrName>style.visibility</p:attrName>
                                        </p:attrNameLst>
                                      </p:cBhvr>
                                      <p:to>
                                        <p:strVal val="visible"/>
                                      </p:to>
                                    </p:set>
                                    <p:animEffect transition="in" filter="wipe(down)">
                                      <p:cBhvr>
                                        <p:cTn id="12" dur="500"/>
                                        <p:tgtEl>
                                          <p:spTgt spid="8714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7146"/>
                                        </p:tgtEl>
                                        <p:attrNameLst>
                                          <p:attrName>style.visibility</p:attrName>
                                        </p:attrNameLst>
                                      </p:cBhvr>
                                      <p:to>
                                        <p:strVal val="visible"/>
                                      </p:to>
                                    </p:set>
                                    <p:animEffect transition="in" filter="wipe(down)">
                                      <p:cBhvr>
                                        <p:cTn id="17" dur="500"/>
                                        <p:tgtEl>
                                          <p:spTgt spid="8714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87145"/>
                                        </p:tgtEl>
                                        <p:attrNameLst>
                                          <p:attrName>style.visibility</p:attrName>
                                        </p:attrNameLst>
                                      </p:cBhvr>
                                      <p:to>
                                        <p:strVal val="visible"/>
                                      </p:to>
                                    </p:set>
                                    <p:animEffect transition="in" filter="wipe(down)">
                                      <p:cBhvr>
                                        <p:cTn id="22" dur="500"/>
                                        <p:tgtEl>
                                          <p:spTgt spid="8714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87153"/>
                                        </p:tgtEl>
                                        <p:attrNameLst>
                                          <p:attrName>style.visibility</p:attrName>
                                        </p:attrNameLst>
                                      </p:cBhvr>
                                      <p:to>
                                        <p:strVal val="visible"/>
                                      </p:to>
                                    </p:set>
                                    <p:animEffect transition="in" filter="wipe(down)">
                                      <p:cBhvr>
                                        <p:cTn id="27" dur="500"/>
                                        <p:tgtEl>
                                          <p:spTgt spid="87153"/>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87147"/>
                                        </p:tgtEl>
                                        <p:attrNameLst>
                                          <p:attrName>style.visibility</p:attrName>
                                        </p:attrNameLst>
                                      </p:cBhvr>
                                      <p:to>
                                        <p:strVal val="visible"/>
                                      </p:to>
                                    </p:set>
                                    <p:animEffect transition="in" filter="wipe(down)">
                                      <p:cBhvr>
                                        <p:cTn id="32" dur="500"/>
                                        <p:tgtEl>
                                          <p:spTgt spid="8714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87150"/>
                                        </p:tgtEl>
                                        <p:attrNameLst>
                                          <p:attrName>style.visibility</p:attrName>
                                        </p:attrNameLst>
                                      </p:cBhvr>
                                      <p:to>
                                        <p:strVal val="visible"/>
                                      </p:to>
                                    </p:set>
                                    <p:animEffect transition="in" filter="wipe(down)">
                                      <p:cBhvr>
                                        <p:cTn id="37" dur="500"/>
                                        <p:tgtEl>
                                          <p:spTgt spid="87150"/>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87148"/>
                                        </p:tgtEl>
                                        <p:attrNameLst>
                                          <p:attrName>style.visibility</p:attrName>
                                        </p:attrNameLst>
                                      </p:cBhvr>
                                      <p:to>
                                        <p:strVal val="visible"/>
                                      </p:to>
                                    </p:set>
                                    <p:animEffect transition="in" filter="wipe(down)">
                                      <p:cBhvr>
                                        <p:cTn id="42" dur="500"/>
                                        <p:tgtEl>
                                          <p:spTgt spid="87148"/>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4" fill="hold" grpId="0" nodeType="clickEffect">
                                  <p:stCondLst>
                                    <p:cond delay="0"/>
                                  </p:stCondLst>
                                  <p:childTnLst>
                                    <p:set>
                                      <p:cBhvr>
                                        <p:cTn id="46" dur="1" fill="hold">
                                          <p:stCondLst>
                                            <p:cond delay="0"/>
                                          </p:stCondLst>
                                        </p:cTn>
                                        <p:tgtEl>
                                          <p:spTgt spid="87151"/>
                                        </p:tgtEl>
                                        <p:attrNameLst>
                                          <p:attrName>style.visibility</p:attrName>
                                        </p:attrNameLst>
                                      </p:cBhvr>
                                      <p:to>
                                        <p:strVal val="visible"/>
                                      </p:to>
                                    </p:set>
                                    <p:animEffect transition="in" filter="wipe(down)">
                                      <p:cBhvr>
                                        <p:cTn id="47" dur="500"/>
                                        <p:tgtEl>
                                          <p:spTgt spid="87151"/>
                                        </p:tgtEl>
                                      </p:cBhvr>
                                    </p:animEffect>
                                  </p:childTnLst>
                                </p:cTn>
                              </p:par>
                            </p:childTnLst>
                          </p:cTn>
                        </p:par>
                      </p:childTnLst>
                    </p:cTn>
                  </p:par>
                  <p:par>
                    <p:cTn id="48" fill="hold">
                      <p:stCondLst>
                        <p:cond delay="indefinite"/>
                      </p:stCondLst>
                      <p:childTnLst>
                        <p:par>
                          <p:cTn id="49" fill="hold">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87149"/>
                                        </p:tgtEl>
                                        <p:attrNameLst>
                                          <p:attrName>style.visibility</p:attrName>
                                        </p:attrNameLst>
                                      </p:cBhvr>
                                      <p:to>
                                        <p:strVal val="visible"/>
                                      </p:to>
                                    </p:set>
                                    <p:animEffect transition="in" filter="wipe(down)">
                                      <p:cBhvr>
                                        <p:cTn id="52" dur="500"/>
                                        <p:tgtEl>
                                          <p:spTgt spid="871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143" grpId="0"/>
      <p:bldP spid="87144" grpId="0"/>
      <p:bldP spid="87145" grpId="0"/>
      <p:bldP spid="87146" grpId="0"/>
      <p:bldP spid="87147" grpId="0"/>
      <p:bldP spid="87148" grpId="0"/>
      <p:bldP spid="87149" grpId="0"/>
      <p:bldP spid="87150" grpId="0"/>
      <p:bldP spid="87151" grpId="0"/>
      <p:bldP spid="8715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89095" name="文本框 89094"/>
          <p:cNvSpPr txBox="1"/>
          <p:nvPr/>
        </p:nvSpPr>
        <p:spPr>
          <a:xfrm>
            <a:off x="685800" y="685800"/>
            <a:ext cx="3810000" cy="519113"/>
          </a:xfrm>
          <a:prstGeom prst="rect">
            <a:avLst/>
          </a:prstGeom>
          <a:noFill/>
          <a:ln w="9525">
            <a:noFill/>
          </a:ln>
        </p:spPr>
        <p:txBody>
          <a:bodyPr>
            <a:spAutoFit/>
          </a:bodyPr>
          <a:p>
            <a:pPr>
              <a:spcBef>
                <a:spcPct val="50000"/>
              </a:spcBef>
            </a:pPr>
            <a:r>
              <a:rPr lang="en-US" altLang="zh-CN" sz="2800" b="1" dirty="0">
                <a:solidFill>
                  <a:schemeClr val="hlink"/>
                </a:solidFill>
                <a:latin typeface="黑体" panose="02010609060101010101" pitchFamily="2" charset="-122"/>
                <a:ea typeface="黑体" panose="02010609060101010101" pitchFamily="2" charset="-122"/>
              </a:rPr>
              <a:t>Ⅱ.</a:t>
            </a:r>
            <a:r>
              <a:rPr lang="zh-CN" altLang="en-US" sz="2800" b="1" dirty="0">
                <a:solidFill>
                  <a:schemeClr val="hlink"/>
                </a:solidFill>
                <a:latin typeface="黑体" panose="02010609060101010101" pitchFamily="2" charset="-122"/>
                <a:ea typeface="黑体" panose="02010609060101010101" pitchFamily="2" charset="-122"/>
              </a:rPr>
              <a:t>完成下列对话。</a:t>
            </a:r>
            <a:endParaRPr lang="zh-CN" altLang="en-US" sz="2800" b="1" dirty="0">
              <a:solidFill>
                <a:schemeClr val="hlink"/>
              </a:solidFill>
              <a:latin typeface="黑体" panose="02010609060101010101" pitchFamily="2" charset="-122"/>
              <a:ea typeface="黑体" panose="02010609060101010101" pitchFamily="2" charset="-122"/>
            </a:endParaRPr>
          </a:p>
        </p:txBody>
      </p:sp>
      <p:sp>
        <p:nvSpPr>
          <p:cNvPr id="89096" name="矩形 89095"/>
          <p:cNvSpPr/>
          <p:nvPr/>
        </p:nvSpPr>
        <p:spPr>
          <a:xfrm>
            <a:off x="685800" y="1524000"/>
            <a:ext cx="6019800" cy="4128770"/>
          </a:xfrm>
          <a:prstGeom prst="rect">
            <a:avLst/>
          </a:prstGeom>
          <a:noFill/>
          <a:ln w="38100">
            <a:noFill/>
          </a:ln>
        </p:spPr>
        <p:txBody>
          <a:bodyPr>
            <a:spAutoFit/>
          </a:bodyPr>
          <a:p>
            <a:pPr marL="342900" indent="-342900">
              <a:lnSpc>
                <a:spcPct val="120000"/>
              </a:lnSpc>
            </a:pPr>
            <a:r>
              <a:rPr lang="en-US" altLang="zh-CN" sz="3200" b="1">
                <a:latin typeface="Times New Roman" panose="02020603050405020304" pitchFamily="18" charset="0"/>
                <a:ea typeface="黑体" panose="02010609060101010101" pitchFamily="2" charset="-122"/>
              </a:rPr>
              <a:t>A: ____________________, Eric?</a:t>
            </a:r>
            <a:endParaRPr lang="en-US" altLang="zh-CN" sz="3200" b="1">
              <a:latin typeface="Times New Roman" panose="02020603050405020304" pitchFamily="18" charset="0"/>
              <a:ea typeface="黑体" panose="02010609060101010101" pitchFamily="2" charset="-122"/>
            </a:endParaRPr>
          </a:p>
          <a:p>
            <a:pPr marL="342900" indent="-342900"/>
            <a:r>
              <a:rPr lang="en-US" altLang="zh-CN" sz="3200" b="1">
                <a:latin typeface="Times New Roman" panose="02020603050405020304" pitchFamily="18" charset="0"/>
              </a:rPr>
              <a:t>B: My hobby is reading books.</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A: _________________________?</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B: I started doing it when I was     </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     seven years old.</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A: _________________________?</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B: I read books every day when I</a:t>
            </a:r>
            <a:endParaRPr lang="en-US" altLang="zh-CN" sz="3200" b="1">
              <a:latin typeface="Times New Roman" panose="02020603050405020304" pitchFamily="18" charset="0"/>
            </a:endParaRPr>
          </a:p>
          <a:p>
            <a:pPr marL="342900" indent="-342900"/>
            <a:r>
              <a:rPr lang="en-US" altLang="zh-CN" sz="3200" b="1">
                <a:latin typeface="Times New Roman" panose="02020603050405020304" pitchFamily="18" charset="0"/>
              </a:rPr>
              <a:t>     am free. </a:t>
            </a:r>
            <a:endParaRPr lang="en-US" altLang="zh-CN" sz="3200" b="1">
              <a:latin typeface="Times New Roman" panose="02020603050405020304" pitchFamily="18" charset="0"/>
            </a:endParaRPr>
          </a:p>
        </p:txBody>
      </p:sp>
      <p:pic>
        <p:nvPicPr>
          <p:cNvPr id="89102" name="图片 89101" descr="撒谎王"/>
          <p:cNvPicPr>
            <a:picLocks noChangeAspect="1"/>
          </p:cNvPicPr>
          <p:nvPr/>
        </p:nvPicPr>
        <p:blipFill>
          <a:blip r:embed="rId1"/>
          <a:stretch>
            <a:fillRect/>
          </a:stretch>
        </p:blipFill>
        <p:spPr>
          <a:xfrm>
            <a:off x="6705600" y="3733800"/>
            <a:ext cx="1868488" cy="2133600"/>
          </a:xfrm>
          <a:prstGeom prst="rect">
            <a:avLst/>
          </a:prstGeom>
          <a:noFill/>
          <a:ln w="9525">
            <a:noFill/>
          </a:ln>
        </p:spPr>
      </p:pic>
      <p:pic>
        <p:nvPicPr>
          <p:cNvPr id="89103" name="图片 89102" descr="路飞"/>
          <p:cNvPicPr>
            <a:picLocks noChangeAspect="1"/>
          </p:cNvPicPr>
          <p:nvPr/>
        </p:nvPicPr>
        <p:blipFill>
          <a:blip r:embed="rId2"/>
          <a:stretch>
            <a:fillRect/>
          </a:stretch>
        </p:blipFill>
        <p:spPr>
          <a:xfrm>
            <a:off x="6705600" y="533400"/>
            <a:ext cx="1927225" cy="2438400"/>
          </a:xfrm>
          <a:prstGeom prst="rect">
            <a:avLst/>
          </a:prstGeom>
          <a:noFill/>
          <a:ln w="9525">
            <a:noFill/>
          </a:ln>
        </p:spPr>
      </p:pic>
      <p:sp>
        <p:nvSpPr>
          <p:cNvPr id="89104" name="文本框 89103"/>
          <p:cNvSpPr txBox="1"/>
          <p:nvPr/>
        </p:nvSpPr>
        <p:spPr>
          <a:xfrm>
            <a:off x="1219200" y="1554163"/>
            <a:ext cx="3581400" cy="579437"/>
          </a:xfrm>
          <a:prstGeom prst="rect">
            <a:avLst/>
          </a:prstGeom>
          <a:noFill/>
          <a:ln w="9525">
            <a:noFill/>
          </a:ln>
        </p:spPr>
        <p:txBody>
          <a:bodyPr>
            <a:spAutoFit/>
          </a:bodyPr>
          <a:p>
            <a:pPr>
              <a:spcBef>
                <a:spcPct val="50000"/>
              </a:spcBef>
            </a:pPr>
            <a:r>
              <a:rPr lang="en-US" altLang="zh-CN" sz="3200" b="1">
                <a:solidFill>
                  <a:srgbClr val="FF0000"/>
                </a:solidFill>
                <a:latin typeface="Times New Roman" panose="02020603050405020304" pitchFamily="18" charset="0"/>
              </a:rPr>
              <a:t>What’s your hobby</a:t>
            </a:r>
            <a:endParaRPr lang="en-US" altLang="zh-CN" sz="3200" b="1">
              <a:solidFill>
                <a:srgbClr val="FF0000"/>
              </a:solidFill>
              <a:latin typeface="Times New Roman" panose="02020603050405020304" pitchFamily="18" charset="0"/>
            </a:endParaRPr>
          </a:p>
        </p:txBody>
      </p:sp>
      <p:sp>
        <p:nvSpPr>
          <p:cNvPr id="89105" name="文本框 89104"/>
          <p:cNvSpPr txBox="1"/>
          <p:nvPr/>
        </p:nvSpPr>
        <p:spPr>
          <a:xfrm>
            <a:off x="1219200" y="2544763"/>
            <a:ext cx="5105400" cy="579437"/>
          </a:xfrm>
          <a:prstGeom prst="rect">
            <a:avLst/>
          </a:prstGeom>
          <a:noFill/>
          <a:ln w="9525">
            <a:noFill/>
          </a:ln>
        </p:spPr>
        <p:txBody>
          <a:bodyPr>
            <a:spAutoFit/>
          </a:bodyPr>
          <a:p>
            <a:pPr>
              <a:spcBef>
                <a:spcPct val="20000"/>
              </a:spcBef>
              <a:buFont typeface="Arial" panose="020B0604020202020204" pitchFamily="34" charset="0"/>
            </a:pPr>
            <a:r>
              <a:rPr lang="en-US" altLang="zh-CN" sz="3200" b="1">
                <a:solidFill>
                  <a:srgbClr val="FF0000"/>
                </a:solidFill>
                <a:latin typeface="Times New Roman" panose="02020603050405020304" pitchFamily="18" charset="0"/>
              </a:rPr>
              <a:t>When did you start doing it</a:t>
            </a:r>
            <a:endParaRPr lang="en-US" altLang="zh-CN" sz="3200" b="1">
              <a:latin typeface="Times New Roman" panose="02020603050405020304" pitchFamily="18" charset="0"/>
            </a:endParaRPr>
          </a:p>
        </p:txBody>
      </p:sp>
      <p:sp>
        <p:nvSpPr>
          <p:cNvPr id="89106" name="矩形 89105"/>
          <p:cNvSpPr/>
          <p:nvPr/>
        </p:nvSpPr>
        <p:spPr>
          <a:xfrm>
            <a:off x="1225550" y="4038600"/>
            <a:ext cx="5251450" cy="579438"/>
          </a:xfrm>
          <a:prstGeom prst="rect">
            <a:avLst/>
          </a:prstGeom>
          <a:noFill/>
          <a:ln w="9525">
            <a:noFill/>
          </a:ln>
        </p:spPr>
        <p:txBody>
          <a:bodyPr wrap="none" anchor="t">
            <a:spAutoFit/>
          </a:bodyPr>
          <a:p>
            <a:r>
              <a:rPr lang="en-US" altLang="zh-CN" sz="3200" b="1">
                <a:solidFill>
                  <a:srgbClr val="FF0000"/>
                </a:solidFill>
                <a:latin typeface="Times New Roman" panose="02020603050405020304" pitchFamily="18" charset="0"/>
              </a:rPr>
              <a:t>How often do you read books</a:t>
            </a:r>
            <a:endParaRPr lang="en-US" altLang="zh-CN" sz="3200" b="1">
              <a:solidFill>
                <a:srgbClr val="FF0000"/>
              </a:solidFill>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89104"/>
                                        </p:tgtEl>
                                        <p:attrNameLst>
                                          <p:attrName>style.visibility</p:attrName>
                                        </p:attrNameLst>
                                      </p:cBhvr>
                                      <p:to>
                                        <p:strVal val="visible"/>
                                      </p:to>
                                    </p:set>
                                    <p:animEffect transition="in" filter="wipe(down)">
                                      <p:cBhvr>
                                        <p:cTn id="7" dur="500"/>
                                        <p:tgtEl>
                                          <p:spTgt spid="8910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9105"/>
                                        </p:tgtEl>
                                        <p:attrNameLst>
                                          <p:attrName>style.visibility</p:attrName>
                                        </p:attrNameLst>
                                      </p:cBhvr>
                                      <p:to>
                                        <p:strVal val="visible"/>
                                      </p:to>
                                    </p:set>
                                    <p:animEffect transition="in" filter="wipe(down)">
                                      <p:cBhvr>
                                        <p:cTn id="12" dur="500"/>
                                        <p:tgtEl>
                                          <p:spTgt spid="89105"/>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9106"/>
                                        </p:tgtEl>
                                        <p:attrNameLst>
                                          <p:attrName>style.visibility</p:attrName>
                                        </p:attrNameLst>
                                      </p:cBhvr>
                                      <p:to>
                                        <p:strVal val="visible"/>
                                      </p:to>
                                    </p:set>
                                    <p:animEffect transition="in" filter="wipe(down)">
                                      <p:cBhvr>
                                        <p:cTn id="17" dur="500"/>
                                        <p:tgtEl>
                                          <p:spTgt spid="89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104" grpId="0"/>
      <p:bldP spid="89105" grpId="0"/>
      <p:bldP spid="8910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88071" name="图片 88070" descr="公鸡大拇指"/>
          <p:cNvPicPr>
            <a:picLocks noChangeAspect="1"/>
          </p:cNvPicPr>
          <p:nvPr/>
        </p:nvPicPr>
        <p:blipFill>
          <a:blip r:embed="rId1"/>
          <a:stretch>
            <a:fillRect/>
          </a:stretch>
        </p:blipFill>
        <p:spPr>
          <a:xfrm>
            <a:off x="4800600" y="1447800"/>
            <a:ext cx="3644900" cy="4572000"/>
          </a:xfrm>
          <a:prstGeom prst="rect">
            <a:avLst/>
          </a:prstGeom>
          <a:noFill/>
          <a:ln w="9525">
            <a:noFill/>
          </a:ln>
        </p:spPr>
      </p:pic>
      <p:sp>
        <p:nvSpPr>
          <p:cNvPr id="88072" name="圆角矩形标注 88071"/>
          <p:cNvSpPr/>
          <p:nvPr/>
        </p:nvSpPr>
        <p:spPr>
          <a:xfrm>
            <a:off x="304800" y="990600"/>
            <a:ext cx="5562600" cy="914400"/>
          </a:xfrm>
          <a:prstGeom prst="wedgeRoundRectCallout">
            <a:avLst>
              <a:gd name="adj1" fmla="val 49745"/>
              <a:gd name="adj2" fmla="val 97917"/>
              <a:gd name="adj3" fmla="val 16667"/>
            </a:avLst>
          </a:prstGeom>
          <a:noFill/>
          <a:ln w="38100" cap="flat" cmpd="sng">
            <a:solidFill>
              <a:schemeClr val="tx1"/>
            </a:solidFill>
            <a:prstDash val="solid"/>
            <a:miter/>
            <a:headEnd type="none" w="med" len="med"/>
            <a:tailEnd type="none" w="med" len="med"/>
          </a:ln>
        </p:spPr>
        <p:txBody>
          <a:bodyPr/>
          <a:p>
            <a:r>
              <a:rPr lang="en-US" altLang="zh-CN" sz="3600" b="1">
                <a:latin typeface="Times New Roman" panose="02020603050405020304" pitchFamily="18" charset="0"/>
              </a:rPr>
              <a:t>All of you did a good job!</a:t>
            </a:r>
            <a:endParaRPr lang="en-US" altLang="zh-CN" sz="3600" b="1">
              <a:latin typeface="Times New Roman" panose="02020603050405020304" pitchFamily="18" charset="0"/>
            </a:endParaRPr>
          </a:p>
        </p:txBody>
      </p:sp>
      <p:sp>
        <p:nvSpPr>
          <p:cNvPr id="88073" name="圆角矩形标注 88072"/>
          <p:cNvSpPr/>
          <p:nvPr/>
        </p:nvSpPr>
        <p:spPr>
          <a:xfrm>
            <a:off x="914400" y="3810000"/>
            <a:ext cx="3200400" cy="762000"/>
          </a:xfrm>
          <a:prstGeom prst="wedgeRoundRectCallout">
            <a:avLst>
              <a:gd name="adj1" fmla="val 57542"/>
              <a:gd name="adj2" fmla="val -96667"/>
              <a:gd name="adj3" fmla="val 16667"/>
            </a:avLst>
          </a:prstGeom>
          <a:noFill/>
          <a:ln w="38100" cap="flat" cmpd="sng">
            <a:solidFill>
              <a:schemeClr val="tx1"/>
            </a:solidFill>
            <a:prstDash val="solid"/>
            <a:miter/>
            <a:headEnd type="none" w="med" len="med"/>
            <a:tailEnd type="none" w="med" len="med"/>
          </a:ln>
        </p:spPr>
        <p:txBody>
          <a:bodyPr/>
          <a:p>
            <a:pPr algn="ctr"/>
            <a:r>
              <a:rPr lang="en-US" altLang="zh-CN" sz="3600" b="1">
                <a:latin typeface="Times New Roman" panose="02020603050405020304" pitchFamily="18" charset="0"/>
              </a:rPr>
              <a:t>Let’s go on!</a:t>
            </a:r>
            <a:endParaRPr lang="en-US" altLang="zh-CN" sz="3600" b="1">
              <a:latin typeface="Times New Roman" panose="02020603050405020304" pitchFamily="18" charset="0"/>
            </a:endParaRPr>
          </a:p>
        </p:txBody>
      </p:sp>
    </p:spTree>
  </p:cSld>
  <p:clrMapOvr>
    <a:masterClrMapping/>
  </p:clrMapOvr>
  <p:transition>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nodeType="afterEffect">
                                  <p:stCondLst>
                                    <p:cond delay="0"/>
                                  </p:stCondLst>
                                  <p:childTnLst>
                                    <p:set>
                                      <p:cBhvr>
                                        <p:cTn id="6" dur="1" fill="hold">
                                          <p:stCondLst>
                                            <p:cond delay="0"/>
                                          </p:stCondLst>
                                        </p:cTn>
                                        <p:tgtEl>
                                          <p:spTgt spid="88071"/>
                                        </p:tgtEl>
                                        <p:attrNameLst>
                                          <p:attrName>style.visibility</p:attrName>
                                        </p:attrNameLst>
                                      </p:cBhvr>
                                      <p:to>
                                        <p:strVal val="visible"/>
                                      </p:to>
                                    </p:set>
                                    <p:animEffect transition="in" filter="dissolve">
                                      <p:cBhvr>
                                        <p:cTn id="7" dur="500"/>
                                        <p:tgtEl>
                                          <p:spTgt spid="88071"/>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88072"/>
                                        </p:tgtEl>
                                        <p:attrNameLst>
                                          <p:attrName>style.visibility</p:attrName>
                                        </p:attrNameLst>
                                      </p:cBhvr>
                                      <p:to>
                                        <p:strVal val="visible"/>
                                      </p:to>
                                    </p:set>
                                    <p:animEffect transition="in" filter="dissolve">
                                      <p:cBhvr>
                                        <p:cTn id="11" dur="500"/>
                                        <p:tgtEl>
                                          <p:spTgt spid="88072"/>
                                        </p:tgtEl>
                                      </p:cBhvr>
                                    </p:animEffect>
                                  </p:childTnLst>
                                </p:cTn>
                              </p:par>
                            </p:childTnLst>
                          </p:cTn>
                        </p:par>
                      </p:childTnLst>
                    </p:cTn>
                  </p:par>
                  <p:par>
                    <p:cTn id="12" fill="hold">
                      <p:stCondLst>
                        <p:cond delay="indefinite"/>
                      </p:stCondLst>
                      <p:childTnLst>
                        <p:par>
                          <p:cTn id="13" fill="hold">
                            <p:stCondLst>
                              <p:cond delay="0"/>
                            </p:stCondLst>
                            <p:childTnLst>
                              <p:par>
                                <p:cTn id="14" presetID="9" presetClass="entr" presetSubtype="0" fill="hold" grpId="0" nodeType="clickEffect">
                                  <p:stCondLst>
                                    <p:cond delay="0"/>
                                  </p:stCondLst>
                                  <p:childTnLst>
                                    <p:set>
                                      <p:cBhvr>
                                        <p:cTn id="15" dur="1" fill="hold">
                                          <p:stCondLst>
                                            <p:cond delay="0"/>
                                          </p:stCondLst>
                                        </p:cTn>
                                        <p:tgtEl>
                                          <p:spTgt spid="88073"/>
                                        </p:tgtEl>
                                        <p:attrNameLst>
                                          <p:attrName>style.visibility</p:attrName>
                                        </p:attrNameLst>
                                      </p:cBhvr>
                                      <p:to>
                                        <p:strVal val="visible"/>
                                      </p:to>
                                    </p:set>
                                    <p:animEffect transition="in" filter="dissolve">
                                      <p:cBhvr>
                                        <p:cTn id="16" dur="500"/>
                                        <p:tgtEl>
                                          <p:spTgt spid="880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072" grpId="0" animBg="1"/>
      <p:bldP spid="88073"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pic>
        <p:nvPicPr>
          <p:cNvPr id="34822" name="图片 34821" descr="边框"/>
          <p:cNvPicPr>
            <a:picLocks noChangeAspect="1"/>
          </p:cNvPicPr>
          <p:nvPr/>
        </p:nvPicPr>
        <p:blipFill>
          <a:blip r:embed="rId1"/>
          <a:stretch>
            <a:fillRect/>
          </a:stretch>
        </p:blipFill>
        <p:spPr>
          <a:xfrm>
            <a:off x="0" y="381000"/>
            <a:ext cx="9144000" cy="6321425"/>
          </a:xfrm>
          <a:prstGeom prst="rect">
            <a:avLst/>
          </a:prstGeom>
          <a:noFill/>
          <a:ln w="9525">
            <a:noFill/>
          </a:ln>
        </p:spPr>
      </p:pic>
      <p:sp>
        <p:nvSpPr>
          <p:cNvPr id="34823" name="矩形 34822"/>
          <p:cNvSpPr/>
          <p:nvPr/>
        </p:nvSpPr>
        <p:spPr>
          <a:xfrm>
            <a:off x="1524000" y="3048000"/>
            <a:ext cx="6172200" cy="1371600"/>
          </a:xfrm>
          <a:prstGeom prst="rect">
            <a:avLst/>
          </a:prstGeom>
        </p:spPr>
        <p:txBody>
          <a:bodyPr wrap="none" fromWordArt="1">
            <a:prstTxWarp prst="textDeflate">
              <a:avLst>
                <a:gd name="adj" fmla="val 26227"/>
              </a:avLst>
            </a:prstTxWarp>
            <a:normAutofit/>
          </a:bodyPr>
          <a:p>
            <a:pPr algn="ctr"/>
            <a:r>
              <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rPr>
              <a:t>Reading and vocabulary</a:t>
            </a:r>
            <a:endParaRPr lang="zh-CN" altLang="en-US" sz="3600" b="1">
              <a:ln w="9525" cap="flat" cmpd="sng">
                <a:solidFill>
                  <a:srgbClr val="000000"/>
                </a:solidFill>
                <a:prstDash val="solid"/>
                <a:headEnd type="none" w="med" len="med"/>
                <a:tailEnd type="none" w="med" len="med"/>
              </a:ln>
              <a:solidFill>
                <a:srgbClr val="000000"/>
              </a:solidFill>
              <a:latin typeface="Arial" panose="020B0604020202020204" pitchFamily="34" charset="0"/>
              <a:ea typeface="Arial" panose="020B0604020202020204" pitchFamily="34" charset="0"/>
            </a:endParaRPr>
          </a:p>
        </p:txBody>
      </p:sp>
    </p:spTree>
  </p:cSld>
  <p:clrMapOvr>
    <a:masterClrMapping/>
  </p:clrMapOvr>
  <p:transition>
    <p:random/>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77826" name="矩形 77825"/>
          <p:cNvSpPr/>
          <p:nvPr/>
        </p:nvSpPr>
        <p:spPr>
          <a:xfrm>
            <a:off x="152400" y="762000"/>
            <a:ext cx="8686800" cy="1644650"/>
          </a:xfrm>
          <a:prstGeom prst="rect">
            <a:avLst/>
          </a:prstGeom>
          <a:noFill/>
          <a:ln w="9525">
            <a:noFill/>
          </a:ln>
        </p:spPr>
        <p:txBody>
          <a:bodyPr>
            <a:spAutoFit/>
          </a:bodyPr>
          <a:p>
            <a:r>
              <a:rPr lang="en-US" altLang="zh-CN" sz="3400" b="1">
                <a:solidFill>
                  <a:srgbClr val="000066"/>
                </a:solidFill>
                <a:latin typeface="Arial" panose="020B0604020202020204" pitchFamily="34" charset="0"/>
              </a:rPr>
              <a:t>1. Work in pairs. Talk about your hobbies. Use the words and expressions in the box to help you.</a:t>
            </a:r>
            <a:endParaRPr lang="en-US" altLang="zh-CN" sz="3400" b="1">
              <a:solidFill>
                <a:srgbClr val="000066"/>
              </a:solidFill>
              <a:latin typeface="Arial" panose="020B0604020202020204" pitchFamily="34" charset="0"/>
            </a:endParaRPr>
          </a:p>
        </p:txBody>
      </p:sp>
      <p:sp>
        <p:nvSpPr>
          <p:cNvPr id="77827" name="文本框 77826"/>
          <p:cNvSpPr txBox="1"/>
          <p:nvPr/>
        </p:nvSpPr>
        <p:spPr>
          <a:xfrm>
            <a:off x="457200" y="2895600"/>
            <a:ext cx="8229600" cy="1992313"/>
          </a:xfrm>
          <a:prstGeom prst="rect">
            <a:avLst/>
          </a:prstGeom>
          <a:solidFill>
            <a:srgbClr val="C6EDF6"/>
          </a:solidFill>
          <a:ln w="9525">
            <a:noFill/>
          </a:ln>
        </p:spPr>
        <p:txBody>
          <a:bodyPr>
            <a:spAutoFit/>
          </a:bodyPr>
          <a:p>
            <a:pPr>
              <a:lnSpc>
                <a:spcPct val="130000"/>
              </a:lnSpc>
            </a:pPr>
            <a:r>
              <a:rPr lang="en-US" altLang="zh-CN" sz="3200" b="1">
                <a:latin typeface="Times New Roman" panose="02020603050405020304" pitchFamily="18" charset="0"/>
                <a:cs typeface="Times New Roman" panose="02020603050405020304" pitchFamily="18" charset="0"/>
              </a:rPr>
              <a:t>climbing           dancing       growing vegetables   looking after animals            playing volleyball painting            singing                   writing</a:t>
            </a:r>
            <a:endParaRPr lang="en-US" altLang="zh-CN" sz="3200" b="1">
              <a:latin typeface="Times New Roman" panose="02020603050405020304" pitchFamily="18" charset="0"/>
              <a:ea typeface="Times New Roman" panose="02020603050405020304" pitchFamily="18" charset="0"/>
            </a:endParaRPr>
          </a:p>
        </p:txBody>
      </p:sp>
      <p:sp>
        <p:nvSpPr>
          <p:cNvPr id="51226" name="文本框 51225"/>
          <p:cNvSpPr txBox="1"/>
          <p:nvPr/>
        </p:nvSpPr>
        <p:spPr>
          <a:xfrm>
            <a:off x="533400" y="5285740"/>
            <a:ext cx="8153400" cy="685800"/>
          </a:xfrm>
          <a:prstGeom prst="rect">
            <a:avLst/>
          </a:prstGeom>
          <a:solidFill>
            <a:srgbClr val="C6EDF6"/>
          </a:solidFill>
          <a:ln w="9525">
            <a:noFill/>
          </a:ln>
        </p:spPr>
        <p:txBody>
          <a:bodyPr>
            <a:spAutoFit/>
          </a:bodyPr>
          <a:p>
            <a:pPr>
              <a:lnSpc>
                <a:spcPct val="130000"/>
              </a:lnSpc>
            </a:pPr>
            <a:r>
              <a:rPr lang="en-US" altLang="zh-CN" sz="3000" b="1">
                <a:gradFill>
                  <a:gsLst>
                    <a:gs pos="0">
                      <a:srgbClr val="E30000"/>
                    </a:gs>
                    <a:gs pos="100000">
                      <a:srgbClr val="760303"/>
                    </a:gs>
                  </a:gsLst>
                  <a:lin scaled="0"/>
                </a:gradFill>
                <a:latin typeface="Times New Roman" panose="02020603050405020304" pitchFamily="18" charset="0"/>
                <a:cs typeface="Times New Roman" panose="02020603050405020304" pitchFamily="18" charset="0"/>
              </a:rPr>
              <a:t>active  dangerous   healthy  interesting   relaxing</a:t>
            </a:r>
            <a:endParaRPr lang="en-US" altLang="zh-CN" sz="3000" b="1">
              <a:gradFill>
                <a:gsLst>
                  <a:gs pos="0">
                    <a:srgbClr val="E30000"/>
                  </a:gs>
                  <a:gs pos="100000">
                    <a:srgbClr val="760303"/>
                  </a:gs>
                </a:gsLst>
                <a:lin scaled="0"/>
              </a:gradFill>
              <a:latin typeface="Times New Roman" panose="02020603050405020304" pitchFamily="18" charset="0"/>
              <a:ea typeface="Times New Roman" panose="02020603050405020304" pitchFamily="18" charset="0"/>
              <a:cs typeface="Times New Roman" panose="02020603050405020304" pitchFamily="18" charset="0"/>
            </a:endParaRPr>
          </a:p>
        </p:txBody>
      </p:sp>
    </p:spTree>
  </p:cSld>
  <p:clrMapOvr>
    <a:masterClrMapping/>
  </p:clrMapOvr>
  <p:transition>
    <p:random/>
  </p:transition>
</p:sld>
</file>

<file path=ppt/tags/tag1.xml><?xml version="1.0" encoding="utf-8"?>
<p:tagLst xmlns:p="http://schemas.openxmlformats.org/presentationml/2006/main">
  <p:tag name="KSO_WM_UNIT_TABLE_BEAUTIFY" val="smartTable{008253de-7680-4036-a7c6-4cdec7f7d598}"/>
</p:tagLst>
</file>

<file path=ppt/theme/theme1.xml><?xml version="1.0" encoding="utf-8"?>
<a:theme xmlns:a="http://schemas.openxmlformats.org/drawingml/2006/main" name="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演示文稿1">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fontScheme name="">
      <a:majorFont>
        <a:latin typeface="微软雅黑"/>
        <a:ea typeface="宋体"/>
        <a:cs typeface=""/>
      </a:majorFont>
      <a:minorFont>
        <a:latin typeface="Franklin Gothic Medium"/>
        <a:ea typeface="宋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raClrSchemeLst>
    <a:extraClrScheme>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3C1DA"/>
        </a:accent5>
        <a:accent6>
          <a:srgbClr val="AC4744"/>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9985</Words>
  <Application>WPS 演示</Application>
  <PresentationFormat>在屏幕上显示</PresentationFormat>
  <Paragraphs>486</Paragraphs>
  <Slides>46</Slides>
  <Notes>0</Notes>
  <HiddenSlides>0</HiddenSlides>
  <MMClips>1</MMClips>
  <ScaleCrop>false</ScaleCrop>
  <HeadingPairs>
    <vt:vector size="6" baseType="variant">
      <vt:variant>
        <vt:lpstr>已用的字体</vt:lpstr>
      </vt:variant>
      <vt:variant>
        <vt:i4>10</vt:i4>
      </vt:variant>
      <vt:variant>
        <vt:lpstr>主题</vt:lpstr>
      </vt:variant>
      <vt:variant>
        <vt:i4>3</vt:i4>
      </vt:variant>
      <vt:variant>
        <vt:lpstr>幻灯片标题</vt:lpstr>
      </vt:variant>
      <vt:variant>
        <vt:i4>46</vt:i4>
      </vt:variant>
    </vt:vector>
  </HeadingPairs>
  <TitlesOfParts>
    <vt:vector size="59" baseType="lpstr">
      <vt:lpstr>Arial</vt:lpstr>
      <vt:lpstr>宋体</vt:lpstr>
      <vt:lpstr>Wingdings</vt:lpstr>
      <vt:lpstr>Franklin Gothic Medium</vt:lpstr>
      <vt:lpstr>微软雅黑</vt:lpstr>
      <vt:lpstr>黑体</vt:lpstr>
      <vt:lpstr>Times New Roman</vt:lpstr>
      <vt:lpstr>Arial Unicode MS</vt:lpstr>
      <vt:lpstr>Calibri</vt:lpstr>
      <vt:lpstr>Times</vt:lpstr>
      <vt:lpstr>演示文稿1</vt:lpstr>
      <vt:lpstr>1_演示文稿1</vt:lpstr>
      <vt:lpstr>2_演示文稿1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a</cp:lastModifiedBy>
  <cp:revision>39</cp:revision>
  <dcterms:created xsi:type="dcterms:W3CDTF">2020-08-21T03:45:00Z</dcterms:created>
  <dcterms:modified xsi:type="dcterms:W3CDTF">2020-08-21T07:51:47Z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y fmtid="{D5CDD505-2E9C-101B-9397-08002B2CF9AE}" pid="3" name="KSOProductBuildVer">
    <vt:lpwstr>2052-11.1.0.9912</vt:lpwstr>
  </property>
</Properties>
</file>