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78" r:id="rId4"/>
  </p:sldMasterIdLst>
  <p:notesMasterIdLst>
    <p:notesMasterId r:id="rId26"/>
  </p:notesMasterIdLst>
  <p:sldIdLst>
    <p:sldId id="378" r:id="rId5"/>
    <p:sldId id="380" r:id="rId6"/>
    <p:sldId id="501" r:id="rId7"/>
    <p:sldId id="382" r:id="rId8"/>
    <p:sldId id="502" r:id="rId9"/>
    <p:sldId id="383" r:id="rId10"/>
    <p:sldId id="384" r:id="rId11"/>
    <p:sldId id="443" r:id="rId12"/>
    <p:sldId id="444" r:id="rId13"/>
    <p:sldId id="386" r:id="rId14"/>
    <p:sldId id="390" r:id="rId15"/>
    <p:sldId id="447" r:id="rId16"/>
    <p:sldId id="446" r:id="rId17"/>
    <p:sldId id="445" r:id="rId18"/>
    <p:sldId id="449" r:id="rId19"/>
    <p:sldId id="448" r:id="rId20"/>
    <p:sldId id="391" r:id="rId21"/>
    <p:sldId id="395" r:id="rId22"/>
    <p:sldId id="396" r:id="rId23"/>
    <p:sldId id="406" r:id="rId24"/>
    <p:sldId id="377" r:id="rId25"/>
  </p:sldIdLst>
  <p:sldSz cx="6859905" cy="54864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  <a:srgbClr val="003399"/>
    <a:srgbClr val="0000CC"/>
    <a:srgbClr val="9999FF"/>
    <a:srgbClr val="3366FF"/>
    <a:srgbClr val="99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33"/>
    <p:restoredTop sz="98029"/>
  </p:normalViewPr>
  <p:slideViewPr>
    <p:cSldViewPr showGuides="1">
      <p:cViewPr varScale="1">
        <p:scale>
          <a:sx n="107" d="100"/>
          <a:sy n="107" d="100"/>
        </p:scale>
        <p:origin x="-1164" y="-90"/>
      </p:cViewPr>
      <p:guideLst>
        <p:guide orient="horz" pos="1728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6434" name="页眉占位符 14643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146435" name="日期占位符 14643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146436" name="幻灯片图像占位符 146435"/>
          <p:cNvSpPr>
            <a:spLocks noRot="1" noTextEdi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6437" name="文本占位符 146436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46438" name="页脚占位符 14643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sz="1200" dirty="0"/>
          </a:p>
        </p:txBody>
      </p:sp>
      <p:sp>
        <p:nvSpPr>
          <p:cNvPr id="146439" name="灯片编号占位符 14643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blipFill rotWithShape="0">
          <a:blip r:embed="rId2"/>
          <a:stretch>
            <a:fillRect r="-6298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768" name="标题 26767"/>
          <p:cNvSpPr>
            <a:spLocks noGrp="1"/>
          </p:cNvSpPr>
          <p:nvPr>
            <p:ph type="ctrTitle" sz="quarter" hasCustomPrompt="1"/>
          </p:nvPr>
        </p:nvSpPr>
        <p:spPr>
          <a:xfrm>
            <a:off x="0" y="2027238"/>
            <a:ext cx="6543675" cy="898525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 anchor="ctr"/>
          <a:lstStyle>
            <a:lvl1pPr lvl="0" algn="ctr">
              <a:buClrTx/>
              <a:buSzTx/>
              <a:buFontTx/>
              <a:defRPr sz="3700">
                <a:solidFill>
                  <a:schemeClr val="bg1"/>
                </a:solidFill>
                <a:ea typeface="Gulim" pitchFamily="34" charset="-127"/>
              </a:defRPr>
            </a:lvl1pPr>
          </a:lstStyle>
          <a:p>
            <a:pPr lvl="0"/>
            <a:r>
              <a:rPr lang="en-US" altLang="zh-CN" dirty="0"/>
              <a:t>Senior English Book 3</a:t>
            </a:r>
            <a:endParaRPr lang="en-US" altLang="zh-CN" dirty="0"/>
          </a:p>
        </p:txBody>
      </p:sp>
      <p:sp>
        <p:nvSpPr>
          <p:cNvPr id="26769" name="文本框 26768"/>
          <p:cNvSpPr txBox="1"/>
          <p:nvPr/>
        </p:nvSpPr>
        <p:spPr>
          <a:xfrm>
            <a:off x="3471863" y="1962150"/>
            <a:ext cx="3071812" cy="293688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>
            <a:spAutoFit/>
          </a:bodyPr>
          <a:p>
            <a:pPr lvl="0" algn="ctr" defTabSz="704850" eaLnBrk="1" hangingPunct="1"/>
            <a:r>
              <a:rPr lang="en-US" altLang="zh-CN" sz="1400" b="1">
                <a:latin typeface="Verdana" panose="020B0604030504040204" pitchFamily="34" charset="0"/>
                <a:ea typeface="Gulim" pitchFamily="34" charset="-127"/>
              </a:rPr>
              <a:t>Student Times </a:t>
            </a:r>
            <a:r>
              <a:rPr lang="zh-CN" altLang="en-US" sz="1400" b="1" dirty="0">
                <a:latin typeface="Verdana" panose="020B0604030504040204" pitchFamily="34" charset="0"/>
                <a:ea typeface="方正彩云简体" pitchFamily="65" charset="-122"/>
              </a:rPr>
              <a:t>学生双语报</a:t>
            </a:r>
            <a:endParaRPr lang="ko-KR" altLang="en-US" sz="1400" b="1" dirty="0">
              <a:latin typeface="Verdana" panose="020B0604030504040204" pitchFamily="34" charset="0"/>
              <a:ea typeface="方正彩云简体" pitchFamily="65" charset="-122"/>
            </a:endParaRPr>
          </a:p>
        </p:txBody>
      </p:sp>
      <p:pic>
        <p:nvPicPr>
          <p:cNvPr id="26775" name="图片 26774" descr="0000001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4313" y="5029200"/>
            <a:ext cx="1285875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776" name="图片 26775" descr="0000001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163" y="5029200"/>
            <a:ext cx="1285875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848365" y="122238"/>
            <a:ext cx="1539922" cy="481933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8600" y="122238"/>
            <a:ext cx="4530494" cy="48193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71618" y="1460500"/>
            <a:ext cx="2915460" cy="16789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3472827" y="1460500"/>
            <a:ext cx="2915460" cy="16789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71618" y="3261360"/>
            <a:ext cx="2915460" cy="168021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72827" y="3261360"/>
            <a:ext cx="2915460" cy="168021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71618" y="1460500"/>
            <a:ext cx="2915460" cy="348107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3472827" y="1460500"/>
            <a:ext cx="2915460" cy="16789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3472827" y="3261360"/>
            <a:ext cx="2915460" cy="168021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blipFill rotWithShape="0">
          <a:blip r:embed="rId2"/>
          <a:stretch>
            <a:fillRect r="-6298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768" name="标题 26767"/>
          <p:cNvSpPr>
            <a:spLocks noGrp="1"/>
          </p:cNvSpPr>
          <p:nvPr>
            <p:ph type="ctrTitle" sz="quarter" hasCustomPrompt="1"/>
          </p:nvPr>
        </p:nvSpPr>
        <p:spPr>
          <a:xfrm>
            <a:off x="0" y="2027238"/>
            <a:ext cx="6543675" cy="898525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 anchor="ctr"/>
          <a:lstStyle>
            <a:lvl1pPr lvl="0" algn="ctr">
              <a:buClrTx/>
              <a:buSzTx/>
              <a:buFontTx/>
              <a:defRPr sz="3700">
                <a:solidFill>
                  <a:schemeClr val="bg1"/>
                </a:solidFill>
                <a:ea typeface="Gulim" pitchFamily="34" charset="-127"/>
              </a:defRPr>
            </a:lvl1pPr>
          </a:lstStyle>
          <a:p>
            <a:pPr lvl="0"/>
            <a:r>
              <a:rPr lang="en-US" altLang="zh-CN" dirty="0"/>
              <a:t>Senior English Book 3</a:t>
            </a:r>
            <a:endParaRPr lang="en-US" altLang="zh-CN" dirty="0"/>
          </a:p>
        </p:txBody>
      </p:sp>
      <p:sp>
        <p:nvSpPr>
          <p:cNvPr id="26769" name="文本框 26768"/>
          <p:cNvSpPr txBox="1"/>
          <p:nvPr/>
        </p:nvSpPr>
        <p:spPr>
          <a:xfrm>
            <a:off x="3471863" y="1962150"/>
            <a:ext cx="3071812" cy="293688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>
            <a:spAutoFit/>
          </a:bodyPr>
          <a:p>
            <a:pPr lvl="0" algn="ctr" defTabSz="704850" eaLnBrk="1" hangingPunct="1"/>
            <a:r>
              <a:rPr lang="en-US" altLang="zh-CN" sz="1400" b="1">
                <a:latin typeface="Verdana" panose="020B0604030504040204" pitchFamily="34" charset="0"/>
                <a:ea typeface="Gulim" pitchFamily="34" charset="-127"/>
              </a:rPr>
              <a:t>Student Times </a:t>
            </a:r>
            <a:r>
              <a:rPr lang="zh-CN" altLang="en-US" sz="1400" b="1" dirty="0">
                <a:latin typeface="Verdana" panose="020B0604030504040204" pitchFamily="34" charset="0"/>
                <a:ea typeface="方正彩云简体" pitchFamily="65" charset="-122"/>
              </a:rPr>
              <a:t>学生双语报</a:t>
            </a:r>
            <a:endParaRPr lang="ko-KR" altLang="en-US" sz="1400" b="1" dirty="0">
              <a:latin typeface="Verdana" panose="020B0604030504040204" pitchFamily="34" charset="0"/>
              <a:ea typeface="方正彩云简体" pitchFamily="65" charset="-122"/>
            </a:endParaRPr>
          </a:p>
        </p:txBody>
      </p:sp>
      <p:pic>
        <p:nvPicPr>
          <p:cNvPr id="26775" name="图片 26774" descr="0000001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4313" y="5029200"/>
            <a:ext cx="1285875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776" name="图片 26775" descr="0000001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163" y="5029200"/>
            <a:ext cx="1285875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046" y="1367790"/>
            <a:ext cx="5916668" cy="228219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8046" y="3671570"/>
            <a:ext cx="5916668" cy="1200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651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618" y="1460500"/>
            <a:ext cx="2915460" cy="34810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72827" y="1460500"/>
            <a:ext cx="2915460" cy="34810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512" y="292100"/>
            <a:ext cx="5916668" cy="10604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7746" y="1422750"/>
            <a:ext cx="2742147" cy="65913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6510" indent="0">
              <a:buNone/>
              <a:defRPr sz="1015"/>
            </a:lvl6pPr>
            <a:lvl7pPr marL="1543685" indent="0">
              <a:buNone/>
              <a:defRPr sz="1015"/>
            </a:lvl7pPr>
            <a:lvl8pPr marL="1800860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7746" y="2132303"/>
            <a:ext cx="2742147" cy="2819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520505" y="1422750"/>
            <a:ext cx="2755652" cy="65913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6510" indent="0">
              <a:buNone/>
              <a:defRPr sz="1015"/>
            </a:lvl6pPr>
            <a:lvl7pPr marL="1543685" indent="0">
              <a:buNone/>
              <a:defRPr sz="1015"/>
            </a:lvl7pPr>
            <a:lvl8pPr marL="1800860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520505" y="2132303"/>
            <a:ext cx="2755652" cy="2819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512" y="365760"/>
            <a:ext cx="2212498" cy="128016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16353" y="789940"/>
            <a:ext cx="3472827" cy="38989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512" y="1645920"/>
            <a:ext cx="2212498" cy="3049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6510" indent="0">
              <a:buNone/>
              <a:defRPr sz="565"/>
            </a:lvl6pPr>
            <a:lvl7pPr marL="1543685" indent="0">
              <a:buNone/>
              <a:defRPr sz="565"/>
            </a:lvl7pPr>
            <a:lvl8pPr marL="1800860" indent="0">
              <a:buNone/>
              <a:defRPr sz="565"/>
            </a:lvl8pPr>
            <a:lvl9pPr marL="2058035" indent="0">
              <a:buNone/>
              <a:defRPr sz="5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512" y="365760"/>
            <a:ext cx="2343660" cy="128016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16353" y="365761"/>
            <a:ext cx="3472827" cy="4323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6510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512" y="1645920"/>
            <a:ext cx="2343660" cy="3049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6510" indent="0">
              <a:buNone/>
              <a:defRPr sz="790"/>
            </a:lvl6pPr>
            <a:lvl7pPr marL="1543685" indent="0">
              <a:buNone/>
              <a:defRPr sz="790"/>
            </a:lvl7pPr>
            <a:lvl8pPr marL="1800860" indent="0">
              <a:buNone/>
              <a:defRPr sz="790"/>
            </a:lvl8pPr>
            <a:lvl9pPr marL="2058035" indent="0">
              <a:buNone/>
              <a:defRPr sz="7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848365" y="122238"/>
            <a:ext cx="1539922" cy="481933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8600" y="122238"/>
            <a:ext cx="4530494" cy="48193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71618" y="1460500"/>
            <a:ext cx="2915460" cy="16789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3472827" y="1460500"/>
            <a:ext cx="2915460" cy="16789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71618" y="3261360"/>
            <a:ext cx="2915460" cy="168021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72827" y="3261360"/>
            <a:ext cx="2915460" cy="168021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71618" y="1460500"/>
            <a:ext cx="2915460" cy="348107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3472827" y="1460500"/>
            <a:ext cx="2915460" cy="16789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3472827" y="3261360"/>
            <a:ext cx="2915460" cy="168021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00322" y="2133600"/>
            <a:ext cx="4801934" cy="754380"/>
          </a:xfrm>
        </p:spPr>
        <p:txBody>
          <a:bodyPr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zh-CN" altLang="en-US" strike="noStrike" noProof="0" smtClean="0"/>
              <a:t>单击此处编辑母版标题样式</a:t>
            </a:r>
            <a:endParaRPr lang="zh-CN" altLang="en-US" strike="noStrike" noProof="0" smtClean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71659" y="1889760"/>
            <a:ext cx="4344607" cy="24384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zh-CN" altLang="en-US" strike="noStrike" noProof="0" smtClean="0"/>
              <a:t>单击此处编辑母版副标题样式</a:t>
            </a:r>
            <a:endParaRPr lang="zh-CN" altLang="en-US" strike="noStrike" noProof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14493" y="5120640"/>
            <a:ext cx="1486313" cy="1955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71498" y="5120640"/>
            <a:ext cx="285829" cy="1955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ctr" fontAlgn="base"/>
            <a:fld id="{9A0DB2DC-4C9A-4742-B13C-FB6460FD3503}" type="slidenum">
              <a:rPr lang="en-US" altLang="zh-CN" sz="1200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z="1200" strike="noStrike" noProof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046" y="1367790"/>
            <a:ext cx="5916668" cy="228219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8046" y="3671570"/>
            <a:ext cx="5916668" cy="1200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651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885" y="3525520"/>
            <a:ext cx="5830919" cy="108966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885" y="2325370"/>
            <a:ext cx="5830919" cy="120015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2235" indent="0">
              <a:buNone/>
              <a:defRPr sz="1050"/>
            </a:lvl5pPr>
            <a:lvl6pPr marL="1715135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0161" y="1036320"/>
            <a:ext cx="3015500" cy="40843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529993" y="1036320"/>
            <a:ext cx="3015500" cy="40843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95" y="219710"/>
            <a:ext cx="6173915" cy="9144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95" y="1228090"/>
            <a:ext cx="3030983" cy="51181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2235" indent="0">
              <a:buNone/>
              <a:defRPr sz="1200" b="1"/>
            </a:lvl5pPr>
            <a:lvl6pPr marL="1715135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95" y="1739900"/>
            <a:ext cx="3030983" cy="316103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4736" y="1228090"/>
            <a:ext cx="3032173" cy="51181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2235" indent="0">
              <a:buNone/>
              <a:defRPr sz="1200" b="1"/>
            </a:lvl5pPr>
            <a:lvl6pPr marL="1715135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4736" y="1739900"/>
            <a:ext cx="3032173" cy="316103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95" y="218440"/>
            <a:ext cx="2256861" cy="929640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2032" y="218440"/>
            <a:ext cx="3834877" cy="468249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95" y="1148080"/>
            <a:ext cx="2256861" cy="375285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2235" indent="0">
              <a:buNone/>
              <a:defRPr sz="675"/>
            </a:lvl5pPr>
            <a:lvl6pPr marL="1715135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589" y="3840480"/>
            <a:ext cx="4115943" cy="453390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589" y="490220"/>
            <a:ext cx="4115943" cy="329184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2235" indent="0">
              <a:buNone/>
              <a:defRPr sz="1500"/>
            </a:lvl5pPr>
            <a:lvl6pPr marL="1715135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589" y="4293870"/>
            <a:ext cx="4115943" cy="64389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2235" indent="0">
              <a:buNone/>
              <a:defRPr sz="675"/>
            </a:lvl5pPr>
            <a:lvl6pPr marL="1715135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009160" y="402590"/>
            <a:ext cx="1536333" cy="47180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0161" y="402590"/>
            <a:ext cx="4494667" cy="47180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618" y="1460500"/>
            <a:ext cx="2915460" cy="34810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72827" y="1460500"/>
            <a:ext cx="2915460" cy="34810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00161" y="402590"/>
            <a:ext cx="6145332" cy="47180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512" y="292100"/>
            <a:ext cx="5916668" cy="10604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7746" y="1422750"/>
            <a:ext cx="2742147" cy="65913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6510" indent="0">
              <a:buNone/>
              <a:defRPr sz="1015"/>
            </a:lvl6pPr>
            <a:lvl7pPr marL="1543685" indent="0">
              <a:buNone/>
              <a:defRPr sz="1015"/>
            </a:lvl7pPr>
            <a:lvl8pPr marL="1800860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7746" y="2132303"/>
            <a:ext cx="2742147" cy="2819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520505" y="1422750"/>
            <a:ext cx="2755652" cy="65913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6510" indent="0">
              <a:buNone/>
              <a:defRPr sz="1015"/>
            </a:lvl6pPr>
            <a:lvl7pPr marL="1543685" indent="0">
              <a:buNone/>
              <a:defRPr sz="1015"/>
            </a:lvl7pPr>
            <a:lvl8pPr marL="1800860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520505" y="2132303"/>
            <a:ext cx="2755652" cy="2819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512" y="365760"/>
            <a:ext cx="2212498" cy="128016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16353" y="789940"/>
            <a:ext cx="3472827" cy="38989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512" y="1645920"/>
            <a:ext cx="2212498" cy="3049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6510" indent="0">
              <a:buNone/>
              <a:defRPr sz="565"/>
            </a:lvl6pPr>
            <a:lvl7pPr marL="1543685" indent="0">
              <a:buNone/>
              <a:defRPr sz="565"/>
            </a:lvl7pPr>
            <a:lvl8pPr marL="1800860" indent="0">
              <a:buNone/>
              <a:defRPr sz="565"/>
            </a:lvl8pPr>
            <a:lvl9pPr marL="2058035" indent="0">
              <a:buNone/>
              <a:defRPr sz="5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512" y="365760"/>
            <a:ext cx="2343660" cy="128016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16353" y="365761"/>
            <a:ext cx="3472827" cy="4323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6510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512" y="1645920"/>
            <a:ext cx="2343660" cy="3049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6510" indent="0">
              <a:buNone/>
              <a:defRPr sz="790"/>
            </a:lvl6pPr>
            <a:lvl7pPr marL="1543685" indent="0">
              <a:buNone/>
              <a:defRPr sz="790"/>
            </a:lvl7pPr>
            <a:lvl8pPr marL="1800860" indent="0">
              <a:buNone/>
              <a:defRPr sz="790"/>
            </a:lvl8pPr>
            <a:lvl9pPr marL="2058035" indent="0">
              <a:buNone/>
              <a:defRPr sz="7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5" Type="http://schemas.openxmlformats.org/officeDocument/2006/relationships/image" Target="../media/image1.png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4" Type="http://schemas.openxmlformats.org/officeDocument/2006/relationships/image" Target="../media/image5.png"/><Relationship Id="rId13" Type="http://schemas.openxmlformats.org/officeDocument/2006/relationships/image" Target="../media/image4.jpeg"/><Relationship Id="rId12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 r="-6298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603" name="矩形 25602"/>
          <p:cNvSpPr/>
          <p:nvPr userDrawn="1"/>
        </p:nvSpPr>
        <p:spPr>
          <a:xfrm>
            <a:off x="0" y="792163"/>
            <a:ext cx="6859588" cy="29257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4" name="流程图: 文档 25603"/>
          <p:cNvSpPr/>
          <p:nvPr userDrawn="1"/>
        </p:nvSpPr>
        <p:spPr>
          <a:xfrm>
            <a:off x="0" y="3108325"/>
            <a:ext cx="6859588" cy="2378075"/>
          </a:xfrm>
          <a:prstGeom prst="flowChartDocumen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8" name="标题 25607"/>
          <p:cNvSpPr>
            <a:spLocks noGrp="1"/>
          </p:cNvSpPr>
          <p:nvPr>
            <p:ph type="title"/>
          </p:nvPr>
        </p:nvSpPr>
        <p:spPr>
          <a:xfrm>
            <a:off x="228600" y="122238"/>
            <a:ext cx="5830888" cy="487362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 anchor="ctr"/>
          <a:p>
            <a:pPr lvl="0"/>
            <a:r>
              <a:rPr lang="en-US" altLang="ko-KR" dirty="0"/>
              <a:t>Click to edit Master title style</a:t>
            </a:r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split orient="vert"/>
  </p:transition>
  <p:hf sldNum="0" hdr="0"/>
  <p:txStyles>
    <p:titleStyle>
      <a:lvl1pPr marL="0" lvl="0" indent="0" algn="l" defTabSz="70485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500" b="1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430" lvl="0" indent="-265430" algn="l" defTabSz="70485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2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73405" lvl="1" indent="-220980" algn="l" defTabSz="70485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n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81380" lvl="2" indent="-176530" algn="l" defTabSz="70485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35075" lvl="3" indent="-175895" algn="l" defTabSz="70485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87500" lvl="4" indent="-175895" algn="l" defTabSz="70485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70485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70485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70485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70485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Times New Roman" panose="02020603050405020304" pitchFamily="18" charset="0"/>
          <a:ea typeface="隶书" panose="02010509060101010101" pitchFamily="49" charset="-122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Times New Roman" panose="02020603050405020304" pitchFamily="18" charset="0"/>
          <a:ea typeface="隶书" panose="02010509060101010101" pitchFamily="49" charset="-122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Times New Roman" panose="02020603050405020304" pitchFamily="18" charset="0"/>
          <a:ea typeface="隶书" panose="02010509060101010101" pitchFamily="49" charset="-122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Times New Roman" panose="02020603050405020304" pitchFamily="18" charset="0"/>
          <a:ea typeface="隶书" panose="02010509060101010101" pitchFamily="49" charset="-122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Times New Roman" panose="02020603050405020304" pitchFamily="18" charset="0"/>
          <a:ea typeface="隶书" panose="02010509060101010101" pitchFamily="49" charset="-122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Times New Roman" panose="02020603050405020304" pitchFamily="18" charset="0"/>
          <a:ea typeface="隶书" panose="02010509060101010101" pitchFamily="49" charset="-122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Times New Roman" panose="02020603050405020304" pitchFamily="18" charset="0"/>
          <a:ea typeface="隶书" panose="02010509060101010101" pitchFamily="49" charset="-122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Times New Roman" panose="02020603050405020304" pitchFamily="18" charset="0"/>
          <a:ea typeface="隶书" panose="02010509060101010101" pitchFamily="49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 r="-6298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603" name="矩形 25602"/>
          <p:cNvSpPr/>
          <p:nvPr userDrawn="1"/>
        </p:nvSpPr>
        <p:spPr>
          <a:xfrm>
            <a:off x="0" y="792163"/>
            <a:ext cx="6859588" cy="29257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4" name="流程图: 文档 25603"/>
          <p:cNvSpPr/>
          <p:nvPr userDrawn="1"/>
        </p:nvSpPr>
        <p:spPr>
          <a:xfrm>
            <a:off x="0" y="3108325"/>
            <a:ext cx="6859588" cy="2378075"/>
          </a:xfrm>
          <a:prstGeom prst="flowChartDocumen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8" name="标题 25607"/>
          <p:cNvSpPr>
            <a:spLocks noGrp="1"/>
          </p:cNvSpPr>
          <p:nvPr>
            <p:ph type="title"/>
          </p:nvPr>
        </p:nvSpPr>
        <p:spPr>
          <a:xfrm>
            <a:off x="228600" y="122238"/>
            <a:ext cx="5830888" cy="487362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 anchor="ctr"/>
          <a:p>
            <a:pPr lvl="0"/>
            <a:r>
              <a:rPr lang="en-US" altLang="ko-KR" dirty="0"/>
              <a:t>Click to edit Master title style</a:t>
            </a:r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ransition>
    <p:split orient="vert"/>
  </p:transition>
  <p:hf sldNum="0" hdr="0"/>
  <p:txStyles>
    <p:titleStyle>
      <a:lvl1pPr marL="0" lvl="0" indent="0" algn="l" defTabSz="70485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500" b="1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430" lvl="0" indent="-265430" algn="l" defTabSz="70485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2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73405" lvl="1" indent="-220980" algn="l" defTabSz="70485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n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81380" lvl="2" indent="-176530" algn="l" defTabSz="70485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35075" lvl="3" indent="-175895" algn="l" defTabSz="70485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87500" lvl="4" indent="-175895" algn="l" defTabSz="70485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70485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70485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70485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70485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Times New Roman" panose="02020603050405020304" pitchFamily="18" charset="0"/>
          <a:ea typeface="隶书" panose="02010509060101010101" pitchFamily="49" charset="-122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Times New Roman" panose="02020603050405020304" pitchFamily="18" charset="0"/>
          <a:ea typeface="隶书" panose="02010509060101010101" pitchFamily="49" charset="-122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Times New Roman" panose="02020603050405020304" pitchFamily="18" charset="0"/>
          <a:ea typeface="隶书" panose="02010509060101010101" pitchFamily="49" charset="-122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Times New Roman" panose="02020603050405020304" pitchFamily="18" charset="0"/>
          <a:ea typeface="隶书" panose="02010509060101010101" pitchFamily="49" charset="-122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Times New Roman" panose="02020603050405020304" pitchFamily="18" charset="0"/>
          <a:ea typeface="隶书" panose="02010509060101010101" pitchFamily="49" charset="-122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Times New Roman" panose="02020603050405020304" pitchFamily="18" charset="0"/>
          <a:ea typeface="隶书" panose="02010509060101010101" pitchFamily="49" charset="-122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Times New Roman" panose="02020603050405020304" pitchFamily="18" charset="0"/>
          <a:ea typeface="隶书" panose="02010509060101010101" pitchFamily="49" charset="-122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Times New Roman" panose="02020603050405020304" pitchFamily="18" charset="0"/>
          <a:ea typeface="隶书" panose="02010509060101010101" pitchFamily="49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body"/>
          </p:nvPr>
        </p:nvSpPr>
        <p:spPr>
          <a:xfrm>
            <a:off x="400161" y="1036320"/>
            <a:ext cx="6145332" cy="408432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144123" y="5204460"/>
            <a:ext cx="628825" cy="209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750">
                <a:latin typeface="Arial" panose="020B060402020202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  <p:sp>
        <p:nvSpPr>
          <p:cNvPr id="1028" name="Rectangle 5"/>
          <p:cNvSpPr>
            <a:spLocks noGrp="1"/>
          </p:cNvSpPr>
          <p:nvPr>
            <p:ph type="title"/>
          </p:nvPr>
        </p:nvSpPr>
        <p:spPr>
          <a:xfrm>
            <a:off x="743156" y="402590"/>
            <a:ext cx="5316426" cy="38989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85829" y="5204460"/>
            <a:ext cx="1429147" cy="209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75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0" name="Picture 7" descr="arrow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59583" y="365760"/>
            <a:ext cx="457327" cy="48768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ransition>
    <p:split orient="vert"/>
  </p:transition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15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95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15000"/>
        </a:spcBef>
        <a:spcAft>
          <a:spcPct val="0"/>
        </a:spcAft>
        <a:buClr>
          <a:schemeClr val="accent2"/>
        </a:buClr>
        <a:buChar char="•"/>
        <a:defRPr sz="1800">
          <a:solidFill>
            <a:schemeClr val="tx1"/>
          </a:solidFill>
          <a:latin typeface="+mn-lt"/>
        </a:defRPr>
      </a:lvl3pPr>
      <a:lvl4pPr marL="1200785" indent="-171450" algn="l" rtl="0" eaLnBrk="0" fontAlgn="base" hangingPunct="0">
        <a:spcBef>
          <a:spcPct val="15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685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6585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9485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2385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5285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22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51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5.jpe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image" Target="../media/image19.png"/><Relationship Id="rId7" Type="http://schemas.microsoft.com/office/2007/relationships/media" Target="../media/media3.mp3"/><Relationship Id="rId6" Type="http://schemas.openxmlformats.org/officeDocument/2006/relationships/audio" Target="../media/media3.mp3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8.emf"/><Relationship Id="rId1" Type="http://schemas.openxmlformats.org/officeDocument/2006/relationships/hyperlink" Target="&#12298;&#25253;&#12299;&#35838;&#20214;\&#38142;&#25509;&#36164;&#28304;\1donghua.avi" TargetMode="Externa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1" Type="http://schemas.openxmlformats.org/officeDocument/2006/relationships/hyperlink" Target="&#12298;&#25253;&#12299;&#35838;&#20214;\&#38142;&#25509;&#36164;&#28304;\What's%20your%20name.ex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8.emf"/><Relationship Id="rId1" Type="http://schemas.openxmlformats.org/officeDocument/2006/relationships/hyperlink" Target="&#12298;&#25253;&#12299;&#35838;&#20214;\&#38142;&#25509;&#36164;&#28304;\1donghua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8418" name="WordArt 3"/>
          <p:cNvSpPr>
            <a:spLocks noTextEdit="1"/>
          </p:cNvSpPr>
          <p:nvPr/>
        </p:nvSpPr>
        <p:spPr>
          <a:xfrm>
            <a:off x="4741863" y="410845"/>
            <a:ext cx="14287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/>
          </a:bodyPr>
          <a:p>
            <a:pPr algn="ctr"/>
            <a:r>
              <a:rPr lang="zh-CN" altLang="en-US" sz="3600">
                <a:ln w="9525" cap="flat" cmpd="sng">
                  <a:solidFill>
                    <a:srgbClr val="99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七年级上册</a:t>
            </a:r>
            <a:endParaRPr lang="zh-CN" altLang="en-US" sz="3600">
              <a:ln w="952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9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88419" name="Picture 4" descr="QQ截图201212281523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754120"/>
            <a:ext cx="6859905" cy="1732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8420" name="Picture 5" descr="QQ截图20121228152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090" y="57150"/>
            <a:ext cx="2687638" cy="1157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0" y="0"/>
            <a:ext cx="14820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外研版</a:t>
            </a:r>
            <a:r>
              <a:rPr lang="zh-CN" altLang="en-US" sz="2800"/>
              <a:t>新标准</a:t>
            </a:r>
            <a:endParaRPr lang="zh-CN" altLang="en-US" sz="2800"/>
          </a:p>
        </p:txBody>
      </p:sp>
      <p:sp>
        <p:nvSpPr>
          <p:cNvPr id="128009" name="矩形 128008"/>
          <p:cNvSpPr/>
          <p:nvPr/>
        </p:nvSpPr>
        <p:spPr>
          <a:xfrm>
            <a:off x="667385" y="1127760"/>
            <a:ext cx="5329555" cy="2515870"/>
          </a:xfrm>
          <a:prstGeom prst="rect">
            <a:avLst/>
          </a:prstGeom>
          <a:noFill/>
          <a:ln w="9525">
            <a:noFill/>
          </a:ln>
        </p:spPr>
        <p:txBody>
          <a:bodyPr lIns="54419" tIns="27210" rIns="54419" bIns="27210"/>
          <a:lstStyle>
            <a:lvl1pPr marL="265430" lvl="0" indent="-265430" algn="l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200" b="1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73405" lvl="1" indent="-220980" algn="l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19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881380" lvl="2" indent="-176530" algn="l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9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235075" lvl="3" indent="-175895" algn="l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5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587500" lvl="4" indent="-175895" algn="l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5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5pPr>
          </a:lstStyle>
          <a:p>
            <a:pPr lvl="0" algn="ctr">
              <a:buNone/>
            </a:pPr>
            <a:r>
              <a:rPr lang="en-US" altLang="zh-CN" sz="400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Module 1 </a:t>
            </a:r>
            <a:endParaRPr lang="en-US" altLang="zh-CN" sz="4000">
              <a:solidFill>
                <a:srgbClr val="00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>
              <a:buNone/>
            </a:pPr>
            <a:r>
              <a:rPr lang="en-US" altLang="zh-CN" sz="400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My Classmates</a:t>
            </a:r>
            <a:endParaRPr lang="en-US" altLang="zh-CN" sz="4000">
              <a:solidFill>
                <a:srgbClr val="00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>
              <a:buNone/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Unit 1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algn="ctr">
              <a:buNone/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Nice to meet you.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02754" name="文本框 202753"/>
          <p:cNvSpPr txBox="1"/>
          <p:nvPr/>
        </p:nvSpPr>
        <p:spPr>
          <a:xfrm>
            <a:off x="188913" y="381000"/>
            <a:ext cx="6553200" cy="1016000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>
            <a:spAutoFit/>
          </a:bodyPr>
          <a:p>
            <a:pPr defTabSz="704850" eaLnBrk="1" hangingPunct="1"/>
            <a:endParaRPr lang="en-US" altLang="zh-CN" sz="3100" b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 eaLnBrk="1" hangingPunct="1"/>
            <a:r>
              <a:rPr lang="en-US" altLang="zh-CN" sz="31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Now check the true sentences.</a:t>
            </a:r>
            <a:endParaRPr lang="en-US" altLang="zh-CN" sz="3100" b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2755" name="文本框 202754"/>
          <p:cNvSpPr txBox="1"/>
          <p:nvPr/>
        </p:nvSpPr>
        <p:spPr>
          <a:xfrm>
            <a:off x="782638" y="1663700"/>
            <a:ext cx="4483100" cy="3046413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>
            <a:spAutoFit/>
          </a:bodyPr>
          <a:p>
            <a:pPr marL="265430" indent="-265430" defTabSz="704850" eaLnBrk="1" hangingPunct="1">
              <a:lnSpc>
                <a:spcPct val="150000"/>
              </a:lnSpc>
              <a:buAutoNum type="arabicPeriod"/>
            </a:pPr>
            <a:r>
              <a:rPr lang="en-US" altLang="zh-CN" sz="26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Ms Li is from Wuhan. </a:t>
            </a:r>
            <a:endParaRPr lang="en-US" altLang="zh-CN" sz="2600" b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65430" indent="-265430" defTabSz="704850" eaLnBrk="1" hangingPunct="1">
              <a:lnSpc>
                <a:spcPct val="150000"/>
              </a:lnSpc>
              <a:buAutoNum type="arabicPeriod"/>
            </a:pPr>
            <a:r>
              <a:rPr lang="en-US" altLang="zh-CN" sz="26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Lingling is twelve years old.</a:t>
            </a:r>
            <a:endParaRPr lang="en-US" altLang="zh-CN" sz="2600" b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65430" indent="-265430" defTabSz="704850" eaLnBrk="1" hangingPunct="1">
              <a:lnSpc>
                <a:spcPct val="150000"/>
              </a:lnSpc>
              <a:buAutoNum type="arabicPeriod"/>
            </a:pPr>
            <a:r>
              <a:rPr lang="en-US" altLang="zh-CN" sz="26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Daming is thirteen years old. </a:t>
            </a:r>
            <a:endParaRPr lang="en-US" altLang="zh-CN" sz="2600" b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65430" indent="-265430" defTabSz="704850" eaLnBrk="1" hangingPunct="1">
              <a:lnSpc>
                <a:spcPct val="150000"/>
              </a:lnSpc>
              <a:buAutoNum type="arabicPeriod"/>
            </a:pPr>
            <a:r>
              <a:rPr lang="en-US" altLang="zh-CN" sz="26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Tony is not in Class 4. </a:t>
            </a:r>
            <a:endParaRPr lang="en-US" altLang="zh-CN" sz="2600" b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65430" indent="-265430" defTabSz="704850" eaLnBrk="1" hangingPunct="1">
              <a:lnSpc>
                <a:spcPct val="150000"/>
              </a:lnSpc>
              <a:buAutoNum type="arabicPeriod"/>
            </a:pPr>
            <a:r>
              <a:rPr lang="en-US" altLang="zh-CN" sz="26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Betty is from America. </a:t>
            </a:r>
            <a:endParaRPr lang="en-US" altLang="zh-CN" sz="2600" b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02756" name="图片 202755" descr="笑脸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6113" y="1820863"/>
            <a:ext cx="427037" cy="460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2757" name="图片 202756" descr="哭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813" y="2339975"/>
            <a:ext cx="595312" cy="633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2758" name="内容占位符 202757" descr="哭脸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213350" y="2973388"/>
            <a:ext cx="593725" cy="633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2759" name="图片 202758" descr="哭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188" y="3606800"/>
            <a:ext cx="593725" cy="633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2760" name="图片 202759" descr="笑脸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0875" y="4241800"/>
            <a:ext cx="427038" cy="460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charRg st="23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02755">
                                            <p:txEl>
                                              <p:charRg st="23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charRg st="54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02755">
                                            <p:txEl>
                                              <p:charRg st="54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charRg st="86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02755">
                                            <p:txEl>
                                              <p:charRg st="86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charRg st="112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02755">
                                            <p:txEl>
                                              <p:charRg st="112" end="1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07874" name="标题 207873"/>
          <p:cNvSpPr>
            <a:spLocks noGrp="1"/>
          </p:cNvSpPr>
          <p:nvPr>
            <p:ph type="title"/>
          </p:nvPr>
        </p:nvSpPr>
        <p:spPr>
          <a:xfrm>
            <a:off x="188913" y="439738"/>
            <a:ext cx="5903912" cy="647700"/>
          </a:xfrm>
        </p:spPr>
        <p:txBody>
          <a:bodyPr lIns="70546" tIns="35273" rIns="70546" bIns="35273" anchor="ctr"/>
          <a:p>
            <a:r>
              <a:rPr lang="en-US" altLang="zh-CN" sz="280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Work in pairs. Choose the correct answer.</a:t>
            </a:r>
            <a:endParaRPr lang="en-US" altLang="zh-CN" sz="2800">
              <a:solidFill>
                <a:srgbClr val="00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7875" name="文本占位符 207874"/>
          <p:cNvSpPr>
            <a:spLocks noGrp="1"/>
          </p:cNvSpPr>
          <p:nvPr>
            <p:ph type="body" idx="1"/>
          </p:nvPr>
        </p:nvSpPr>
        <p:spPr>
          <a:xfrm>
            <a:off x="0" y="1663700"/>
            <a:ext cx="3573463" cy="3621088"/>
          </a:xfrm>
          <a:noFill/>
          <a:ln>
            <a:noFill/>
          </a:ln>
        </p:spPr>
        <p:txBody>
          <a:bodyPr/>
          <a:p>
            <a:pPr>
              <a:buNone/>
            </a:pPr>
            <a:r>
              <a:rPr lang="en-US" altLang="zh-CN" sz="2400" b="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1. Is Daming</a:t>
            </a:r>
            <a:r>
              <a:rPr lang="en-US" alt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 from Beijing?</a:t>
            </a:r>
            <a:endParaRPr lang="en-US" altLang="zh-CN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None/>
            </a:pPr>
            <a:r>
              <a:rPr lang="en-US" altLang="zh-CN" sz="2400" b="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2. Is Lingling</a:t>
            </a:r>
            <a:r>
              <a:rPr lang="en-US" alt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 from Beijing?</a:t>
            </a:r>
            <a:endParaRPr lang="en-US" altLang="zh-CN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None/>
            </a:pPr>
            <a:r>
              <a:rPr lang="en-US" alt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3. I</a:t>
            </a:r>
            <a:r>
              <a: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s Tony from America</a:t>
            </a:r>
            <a:r>
              <a:rPr lang="zh-CN" altLang="en-US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？</a:t>
            </a:r>
            <a:endParaRPr lang="zh-CN" altLang="en-US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None/>
            </a:pPr>
            <a:r>
              <a:rPr lang="en-US" alt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4. Is Betty English?</a:t>
            </a:r>
            <a:endParaRPr lang="en-US" altLang="zh-CN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None/>
            </a:pPr>
            <a:r>
              <a:rPr lang="en-US" altLang="zh-CN" sz="2400" b="0">
                <a:latin typeface="Times New Roman" panose="02020603050405020304" pitchFamily="18" charset="0"/>
                <a:ea typeface="宋体" panose="02010600030101010101" pitchFamily="2" charset="-122"/>
              </a:rPr>
              <a:t>5. Are you from China?</a:t>
            </a:r>
            <a:endParaRPr lang="en-US" altLang="zh-CN"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None/>
            </a:pPr>
            <a:endParaRPr lang="en-US" altLang="zh-CN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7876" name="矩形 207875"/>
          <p:cNvSpPr/>
          <p:nvPr/>
        </p:nvSpPr>
        <p:spPr>
          <a:xfrm>
            <a:off x="3430588" y="1663700"/>
            <a:ext cx="3429000" cy="2447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65430" lvl="0" indent="-265430" algn="l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200" b="1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73405" lvl="1" indent="-220980" algn="l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19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881380" lvl="2" indent="-176530" algn="l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9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235075" lvl="3" indent="-175895" algn="l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5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587500" lvl="4" indent="-175895" algn="l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5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5pPr>
          </a:lstStyle>
          <a:p>
            <a:pPr lvl="0"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/ No, he isn’t.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buNone/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/ No, she isn’t.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buNone/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es, he is. /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buNone/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es, she is./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buNone/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                / No,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’m not.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buNone/>
            </a:pPr>
            <a:endParaRPr lang="en-US" altLang="zh-CN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7877" name="文本框 207876"/>
          <p:cNvSpPr txBox="1"/>
          <p:nvPr/>
        </p:nvSpPr>
        <p:spPr>
          <a:xfrm>
            <a:off x="3646488" y="1663700"/>
            <a:ext cx="147161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704850"/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Yes, he is.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7878" name="文本框 207877"/>
          <p:cNvSpPr txBox="1"/>
          <p:nvPr/>
        </p:nvSpPr>
        <p:spPr>
          <a:xfrm>
            <a:off x="3430588" y="2095500"/>
            <a:ext cx="15906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704850"/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Yes, she is.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7879" name="文本框 207878"/>
          <p:cNvSpPr txBox="1"/>
          <p:nvPr/>
        </p:nvSpPr>
        <p:spPr>
          <a:xfrm>
            <a:off x="5116513" y="2527300"/>
            <a:ext cx="17430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704850"/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No, he isn’t.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7880" name="文本框 207879"/>
          <p:cNvSpPr txBox="1"/>
          <p:nvPr/>
        </p:nvSpPr>
        <p:spPr>
          <a:xfrm>
            <a:off x="4997450" y="2959100"/>
            <a:ext cx="18621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704850"/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No, she isn’t.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7881" name="文本框 207880"/>
          <p:cNvSpPr txBox="1"/>
          <p:nvPr/>
        </p:nvSpPr>
        <p:spPr>
          <a:xfrm>
            <a:off x="3502025" y="3390900"/>
            <a:ext cx="14890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704850"/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Yes, I am.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/>
      <p:bldP spid="207878" grpId="0"/>
      <p:bldP spid="207879" grpId="0"/>
      <p:bldP spid="207880" grpId="0"/>
      <p:bldP spid="2078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2210" name="文本占位符 222209"/>
          <p:cNvSpPr>
            <a:spLocks noGrp="1"/>
          </p:cNvSpPr>
          <p:nvPr>
            <p:ph type="body" sz="half" idx="1"/>
          </p:nvPr>
        </p:nvSpPr>
        <p:spPr>
          <a:xfrm>
            <a:off x="1755775" y="1708150"/>
            <a:ext cx="4051300" cy="2763838"/>
          </a:xfrm>
          <a:prstGeom prst="rect">
            <a:avLst/>
          </a:prstGeom>
          <a:noFill/>
          <a:ln>
            <a:noFill/>
          </a:ln>
        </p:spPr>
        <p:txBody>
          <a:bodyPr lIns="70546" tIns="35273" rIns="70546" bIns="35273"/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500" b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Chin</a:t>
            </a:r>
            <a:r>
              <a:rPr lang="en-US" altLang="zh-CN" sz="2500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500" b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se   m</a:t>
            </a:r>
            <a:r>
              <a:rPr lang="en-US" altLang="zh-CN" sz="2500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ee</a:t>
            </a:r>
            <a:r>
              <a:rPr lang="en-US" altLang="zh-CN" sz="2500" b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t   t</a:t>
            </a:r>
            <a:r>
              <a:rPr lang="en-US" altLang="zh-CN" sz="2500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ea</a:t>
            </a:r>
            <a:r>
              <a:rPr lang="zh-CN" altLang="en-US" sz="2500" b="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cher  </a:t>
            </a:r>
            <a:endParaRPr lang="zh-CN" altLang="en-US" sz="2500" b="0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500" b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Bett</a:t>
            </a:r>
            <a:r>
              <a:rPr lang="en-US" altLang="zh-CN" sz="2500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500" b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  Ton</a:t>
            </a:r>
            <a:r>
              <a:rPr lang="en-US" altLang="zh-CN" sz="2500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endParaRPr lang="en-US" altLang="zh-CN" sz="2500" b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500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500" b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ngl</a:t>
            </a:r>
            <a:r>
              <a:rPr lang="en-US" altLang="zh-CN" sz="2500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500" b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sh   </a:t>
            </a:r>
            <a:r>
              <a:rPr lang="en-US" altLang="zh-CN" sz="2500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zh-CN" altLang="en-US" sz="2500" b="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endParaRPr lang="zh-CN" altLang="en-US" sz="2500" b="0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500" b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fr</a:t>
            </a:r>
            <a:r>
              <a:rPr lang="en-US" altLang="zh-CN" sz="2500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ie</a:t>
            </a:r>
            <a:r>
              <a:rPr lang="en-US" altLang="zh-CN" sz="2500" b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nd    tw</a:t>
            </a:r>
            <a:r>
              <a:rPr lang="en-US" altLang="zh-CN" sz="2500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500" b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lve</a:t>
            </a:r>
            <a:endParaRPr lang="en-US" altLang="zh-CN" sz="2500" b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500" b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th</a:t>
            </a:r>
            <a:r>
              <a:rPr lang="en-US" altLang="zh-CN" sz="2500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500" b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nks</a:t>
            </a:r>
            <a:endParaRPr lang="en-US" altLang="zh-CN" sz="2500" b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2211" name="文本框 222210"/>
          <p:cNvSpPr txBox="1"/>
          <p:nvPr/>
        </p:nvSpPr>
        <p:spPr>
          <a:xfrm>
            <a:off x="1646238" y="496888"/>
            <a:ext cx="3403600" cy="73183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lIns="70546" tIns="35273" rIns="70546" bIns="35273">
            <a:spAutoFit/>
          </a:bodyPr>
          <a:p>
            <a:pPr algn="ctr" defTabSz="704850" eaLnBrk="1" hangingPunct="1"/>
            <a:r>
              <a:rPr lang="en-US" altLang="zh-CN" sz="42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Pronunciation</a:t>
            </a:r>
            <a:endParaRPr lang="en-US" altLang="zh-CN" sz="4200" b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22212" name="图片 222211" descr="S3DFY`00]MT_67PW7U{_5@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1075" y="1751013"/>
            <a:ext cx="43180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2213" name="图片 222212" descr="U[9$@31OV@{DPDPUD)6CV]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3046413"/>
            <a:ext cx="504825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2214" name="图片 222213" descr="~MZW[J5@E3N_}7AM@M~7~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00" y="3551238"/>
            <a:ext cx="431800" cy="43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2215" name="矩形 222214"/>
          <p:cNvSpPr>
            <a:spLocks noChangeAspect="1"/>
          </p:cNvSpPr>
          <p:nvPr/>
        </p:nvSpPr>
        <p:spPr>
          <a:xfrm>
            <a:off x="3314700" y="2852738"/>
            <a:ext cx="230188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2216" name="矩形 222215"/>
          <p:cNvSpPr>
            <a:spLocks noChangeAspect="1"/>
          </p:cNvSpPr>
          <p:nvPr/>
        </p:nvSpPr>
        <p:spPr>
          <a:xfrm>
            <a:off x="3314700" y="2852738"/>
            <a:ext cx="230188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2217" name="矩形 222216"/>
          <p:cNvSpPr>
            <a:spLocks noChangeAspect="1"/>
          </p:cNvSpPr>
          <p:nvPr/>
        </p:nvSpPr>
        <p:spPr>
          <a:xfrm>
            <a:off x="3314700" y="2852738"/>
            <a:ext cx="230188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222218" name="图片 222217" descr="ZAK(]}([8L$W(~EN@189)@P"/>
          <p:cNvPicPr>
            <a:picLocks noChangeAspect="1"/>
          </p:cNvPicPr>
          <p:nvPr/>
        </p:nvPicPr>
        <p:blipFill>
          <a:blip r:embed="rId4"/>
          <a:srcRect r="9912" b="-1971"/>
          <a:stretch>
            <a:fillRect/>
          </a:stretch>
        </p:blipFill>
        <p:spPr>
          <a:xfrm>
            <a:off x="981075" y="2687638"/>
            <a:ext cx="504825" cy="460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2219" name="图片 222218" descr="1UNMOPI%ZKQTU6ZT55)WSCN"/>
          <p:cNvPicPr>
            <a:picLocks noChangeAspect="1"/>
          </p:cNvPicPr>
          <p:nvPr/>
        </p:nvPicPr>
        <p:blipFill>
          <a:blip r:embed="rId5"/>
          <a:srcRect r="11247" b="-2834"/>
          <a:stretch>
            <a:fillRect/>
          </a:stretch>
        </p:blipFill>
        <p:spPr>
          <a:xfrm>
            <a:off x="981075" y="2225675"/>
            <a:ext cx="431800" cy="388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6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92170" y="3983355"/>
            <a:ext cx="412750" cy="41275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22210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>
                                            <p:txEl>
                                              <p:charRg st="27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22210">
                                            <p:txEl>
                                              <p:charRg st="27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>
                                            <p:txEl>
                                              <p:charRg st="41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22210">
                                            <p:txEl>
                                              <p:charRg st="41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>
                                            <p:txEl>
                                              <p:charRg st="54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22210">
                                            <p:txEl>
                                              <p:charRg st="54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>
                                            <p:txEl>
                                              <p:charRg st="71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222210">
                                            <p:txEl>
                                              <p:charRg st="71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52" dur="323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2210" grpId="0" build="p"/>
      <p:bldP spid="2222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1426" name="文本占位符 231425"/>
          <p:cNvSpPr>
            <a:spLocks noGrp="1"/>
          </p:cNvSpPr>
          <p:nvPr>
            <p:ph type="body" idx="1"/>
          </p:nvPr>
        </p:nvSpPr>
        <p:spPr>
          <a:xfrm>
            <a:off x="117475" y="366713"/>
            <a:ext cx="6408738" cy="583565"/>
          </a:xfrm>
          <a:noFill/>
          <a:ln>
            <a:noFill/>
          </a:ln>
        </p:spPr>
        <p:txBody>
          <a:bodyPr>
            <a:spAutoFit/>
          </a:bodyPr>
          <a:p>
            <a:pPr marL="0" indent="0" eaLnBrk="0" hangingPunct="0">
              <a:spcBef>
                <a:spcPct val="0"/>
              </a:spcBef>
              <a:buClrTx/>
              <a:buFontTx/>
              <a:buNone/>
            </a:pPr>
            <a:r>
              <a:rPr lang="en-US" altLang="zh-CN" sz="320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Listen and read.</a:t>
            </a:r>
            <a:endParaRPr lang="en-US" altLang="zh-CN" sz="3200">
              <a:solidFill>
                <a:srgbClr val="00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31429" name="图片 231428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" y="1099820"/>
            <a:ext cx="3366770" cy="25266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2451" name="文本框 232450"/>
          <p:cNvSpPr txBox="1"/>
          <p:nvPr/>
        </p:nvSpPr>
        <p:spPr>
          <a:xfrm>
            <a:off x="4494530" y="1385888"/>
            <a:ext cx="2278063" cy="701675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>
            <a:spAutoFit/>
          </a:bodyPr>
          <a:p>
            <a:pPr defTabSz="704850"/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Everyday English</a:t>
            </a:r>
            <a:endParaRPr lang="en-US" altLang="zh-CN" sz="20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/>
            <a:endParaRPr lang="en-US" altLang="zh-CN" sz="20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2452" name="文本框 232451"/>
          <p:cNvSpPr txBox="1"/>
          <p:nvPr/>
        </p:nvSpPr>
        <p:spPr>
          <a:xfrm>
            <a:off x="4494530" y="2087880"/>
            <a:ext cx="2278063" cy="1474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defTabSz="704850"/>
            <a:r>
              <a:rPr lang="en-US" altLang="zh-CN" sz="1800">
                <a:solidFill>
                  <a:srgbClr val="00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Hello!</a:t>
            </a:r>
            <a:endParaRPr lang="en-US" altLang="zh-CN" sz="1800">
              <a:solidFill>
                <a:srgbClr val="0099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/>
            <a:r>
              <a:rPr lang="en-US" altLang="zh-CN" sz="1800">
                <a:solidFill>
                  <a:srgbClr val="00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Nice to meet you.</a:t>
            </a:r>
            <a:endParaRPr lang="en-US" altLang="zh-CN" sz="1800">
              <a:solidFill>
                <a:srgbClr val="0099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/>
            <a:r>
              <a:rPr lang="en-US" altLang="zh-CN" sz="1800" dirty="0" err="1">
                <a:solidFill>
                  <a:srgbClr val="00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Nice to meet you,too</a:t>
            </a:r>
            <a:r>
              <a:rPr lang="en-US" altLang="zh-CN" sz="1800">
                <a:solidFill>
                  <a:srgbClr val="00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1800">
              <a:solidFill>
                <a:srgbClr val="0099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/>
            <a:r>
              <a:rPr lang="en-US" altLang="zh-CN" sz="1800">
                <a:solidFill>
                  <a:srgbClr val="00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Thanks.</a:t>
            </a:r>
            <a:endParaRPr lang="en-US" altLang="zh-CN" sz="1800">
              <a:solidFill>
                <a:srgbClr val="0099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/>
            <a:r>
              <a:rPr lang="en-US" altLang="zh-CN" sz="1800">
                <a:solidFill>
                  <a:srgbClr val="00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Hi!</a:t>
            </a:r>
            <a:endParaRPr lang="en-US" altLang="zh-CN" sz="1800">
              <a:solidFill>
                <a:srgbClr val="0099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ldLvl="0" animBg="1"/>
      <p:bldP spid="23245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7805" y="51435"/>
            <a:ext cx="6705600" cy="487045"/>
          </a:xfrm>
        </p:spPr>
        <p:txBody>
          <a:bodyPr/>
          <a:p>
            <a:r>
              <a:rPr lang="en-US" altLang="zh-CN" sz="2800" b="0"/>
              <a:t>Talk about your new friends.</a:t>
            </a:r>
            <a:endParaRPr lang="en-US" altLang="zh-CN" sz="2800" b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915" y="3115310"/>
            <a:ext cx="1830070" cy="11353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" y="489585"/>
            <a:ext cx="1829435" cy="11531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" y="1729105"/>
            <a:ext cx="1829435" cy="12807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4356100"/>
            <a:ext cx="1873250" cy="1027430"/>
          </a:xfrm>
          <a:prstGeom prst="rect">
            <a:avLst/>
          </a:prstGeom>
        </p:spPr>
      </p:pic>
      <p:sp>
        <p:nvSpPr>
          <p:cNvPr id="203778" name="矩形 203777"/>
          <p:cNvSpPr/>
          <p:nvPr/>
        </p:nvSpPr>
        <p:spPr>
          <a:xfrm>
            <a:off x="2131060" y="691515"/>
            <a:ext cx="3889375" cy="802005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/>
          <a:lstStyle>
            <a:lvl1pPr marL="0" lvl="0" indent="0" algn="ctr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 sz="150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352425" lvl="1" indent="0" algn="ctr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sz="15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704850" lvl="2" indent="0" algn="ctr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 sz="15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059180" lvl="3" indent="0" algn="ctr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 sz="15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411605" lvl="4" indent="0" algn="ctr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 sz="15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5pPr>
          </a:lstStyle>
          <a:p>
            <a:pPr lvl="0" algn="l" defTabSz="914400">
              <a:lnSpc>
                <a:spcPct val="120000"/>
              </a:lnSpc>
            </a:pPr>
            <a:r>
              <a:rPr lang="en-US" altLang="zh-CN" sz="1800" b="1" dirty="0" err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Lingling</a:t>
            </a:r>
            <a:r>
              <a:rPr lang="en-US" altLang="zh-CN" sz="18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, Beijing, Chinese,</a:t>
            </a:r>
            <a:endParaRPr lang="en-US" altLang="zh-CN" sz="1800" b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algn="l" defTabSz="914400">
              <a:lnSpc>
                <a:spcPct val="120000"/>
              </a:lnSpc>
            </a:pPr>
            <a:r>
              <a:rPr lang="en-US" altLang="zh-CN" sz="18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thirteen, Class 4</a:t>
            </a:r>
            <a:endParaRPr lang="en-US" altLang="zh-CN" sz="1800" b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3780" name="矩形 203779"/>
          <p:cNvSpPr/>
          <p:nvPr/>
        </p:nvSpPr>
        <p:spPr>
          <a:xfrm>
            <a:off x="2265680" y="1828483"/>
            <a:ext cx="3619500" cy="977900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/>
          <a:lstStyle>
            <a:lvl1pPr marL="0" lvl="0" indent="0" algn="ctr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 sz="150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352425" lvl="1" indent="0" algn="ctr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sz="15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704850" lvl="2" indent="0" algn="ctr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 sz="15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059180" lvl="3" indent="0" algn="ctr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 sz="15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411605" lvl="4" indent="0" algn="ctr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 sz="15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5pPr>
          </a:lstStyle>
          <a:p>
            <a:pPr lvl="0" algn="l" defTabSz="914400">
              <a:lnSpc>
                <a:spcPct val="120000"/>
              </a:lnSpc>
            </a:pPr>
            <a:r>
              <a:rPr lang="en-US" altLang="zh-CN" sz="18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Daming, Beijing, Chinese, </a:t>
            </a:r>
            <a:endParaRPr lang="en-US" altLang="zh-CN" sz="1800" b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algn="l" defTabSz="914400">
              <a:lnSpc>
                <a:spcPct val="120000"/>
              </a:lnSpc>
            </a:pPr>
            <a:r>
              <a:rPr lang="en-US" altLang="zh-CN" sz="18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twelve,  Class 4</a:t>
            </a:r>
            <a:endParaRPr lang="en-US" altLang="zh-CN" sz="1800" b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03" name="矩形 204802"/>
          <p:cNvSpPr/>
          <p:nvPr/>
        </p:nvSpPr>
        <p:spPr>
          <a:xfrm>
            <a:off x="2340610" y="3342958"/>
            <a:ext cx="3862388" cy="1211262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/>
          <a:lstStyle>
            <a:lvl1pPr marL="0" lvl="0" indent="0" algn="ctr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 sz="150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352425" lvl="1" indent="0" algn="ctr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sz="15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704850" lvl="2" indent="0" algn="ctr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 sz="15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059180" lvl="3" indent="0" algn="ctr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 sz="15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411605" lvl="4" indent="0" algn="ctr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 sz="15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5pPr>
          </a:lstStyle>
          <a:p>
            <a:pPr lvl="0" algn="l" defTabSz="914400">
              <a:lnSpc>
                <a:spcPct val="120000"/>
              </a:lnSpc>
            </a:pPr>
            <a:r>
              <a:rPr lang="en-US" altLang="zh-CN" sz="16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Betty, America, American </a:t>
            </a:r>
            <a:endParaRPr lang="en-US" altLang="zh-CN" sz="1600" b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algn="l" defTabSz="914400">
              <a:lnSpc>
                <a:spcPct val="120000"/>
              </a:lnSpc>
            </a:pPr>
            <a:r>
              <a:rPr lang="en-US" altLang="zh-CN" sz="16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thirteen,  Class 4</a:t>
            </a:r>
            <a:endParaRPr lang="en-US" altLang="zh-CN" sz="1600" b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05" name="矩形 204804"/>
          <p:cNvSpPr/>
          <p:nvPr/>
        </p:nvSpPr>
        <p:spPr>
          <a:xfrm>
            <a:off x="2340293" y="4451033"/>
            <a:ext cx="2808287" cy="1728787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/>
          <a:lstStyle>
            <a:lvl1pPr marL="0" lvl="0" indent="0" algn="ctr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 sz="150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352425" lvl="1" indent="0" algn="ctr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sz="15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704850" lvl="2" indent="0" algn="ctr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 sz="15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059180" lvl="3" indent="0" algn="ctr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 sz="15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411605" lvl="4" indent="0" algn="ctr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 sz="15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5pPr>
          </a:lstStyle>
          <a:p>
            <a:pPr lvl="0" algn="l" defTabSz="914400">
              <a:lnSpc>
                <a:spcPct val="120000"/>
              </a:lnSpc>
            </a:pPr>
            <a:r>
              <a:rPr lang="en-US" altLang="zh-CN" sz="16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Tony, England, English,</a:t>
            </a:r>
            <a:endParaRPr lang="en-US" altLang="zh-CN" sz="1600" b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algn="l" defTabSz="914400">
              <a:lnSpc>
                <a:spcPct val="120000"/>
              </a:lnSpc>
            </a:pPr>
            <a:r>
              <a:rPr lang="en-US" altLang="zh-CN" sz="16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thirteen, Class 4</a:t>
            </a:r>
            <a:endParaRPr lang="en-US" altLang="zh-CN" sz="1600" b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/>
      <p:bldP spid="203780" grpId="0"/>
      <p:bldP spid="204803" grpId="0"/>
      <p:bldP spid="2048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7330" name="文本占位符 227329"/>
          <p:cNvSpPr>
            <a:spLocks noGrp="1"/>
          </p:cNvSpPr>
          <p:nvPr>
            <p:ph type="body" idx="1"/>
          </p:nvPr>
        </p:nvSpPr>
        <p:spPr>
          <a:xfrm>
            <a:off x="674688" y="2109788"/>
            <a:ext cx="5830887" cy="2649537"/>
          </a:xfrm>
          <a:noFill/>
          <a:ln>
            <a:noFill/>
          </a:ln>
        </p:spPr>
        <p:txBody>
          <a:bodyPr lIns="70546" tIns="35273" rIns="70546" bIns="35273"/>
          <a:p>
            <a:pPr>
              <a:buNone/>
            </a:pPr>
            <a:r>
              <a:rPr lang="zh-CN" altLang="en-US" sz="2600" b="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600" b="0" i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you introduce(介绍) yourself，you can say:</a:t>
            </a:r>
            <a:endParaRPr lang="zh-CN" altLang="en-US" sz="2600" b="0" i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CN" altLang="en-US" sz="2600" b="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600" b="0" i="1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name is </a:t>
            </a:r>
            <a:r>
              <a:rPr lang="zh-CN" altLang="en-US" sz="2600" b="0" i="1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zh-CN" altLang="en-US" sz="2600" b="0" i="1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I’m</a:t>
            </a:r>
            <a:r>
              <a:rPr lang="zh-CN" altLang="en-US" sz="2600" b="0" i="1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zh-CN" altLang="en-US" sz="2600" b="0" i="1" dirty="0">
              <a:solidFill>
                <a:srgbClr val="0000CC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sz="2600" b="0" i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600" b="0" i="1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I’m</a:t>
            </a:r>
            <a:r>
              <a:rPr lang="zh-CN" altLang="en-US" sz="2600" b="0" i="1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zh-CN" altLang="en-US" sz="2600" b="0" i="1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years old.</a:t>
            </a:r>
            <a:endParaRPr lang="zh-CN" altLang="en-US" sz="2600" b="0" i="1" dirty="0">
              <a:solidFill>
                <a:srgbClr val="0000CC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CN" altLang="en-US" sz="2600" b="0" i="1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0" i="1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600" b="0" i="1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I’m from</a:t>
            </a:r>
            <a:r>
              <a:rPr lang="zh-CN" altLang="en-US" sz="2600" b="0" i="1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zh-CN" altLang="en-US" sz="2600" b="0" i="1" dirty="0">
              <a:solidFill>
                <a:srgbClr val="0000CC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7331" name="文本框 227330"/>
          <p:cNvSpPr txBox="1"/>
          <p:nvPr/>
        </p:nvSpPr>
        <p:spPr>
          <a:xfrm>
            <a:off x="1108075" y="1303338"/>
            <a:ext cx="4645025" cy="609600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>
            <a:spAutoFit/>
          </a:bodyPr>
          <a:p>
            <a:pPr algn="ctr" defTabSz="704850" eaLnBrk="1" hangingPunct="1"/>
            <a:r>
              <a:rPr lang="en-US" altLang="zh-CN" sz="3400" b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Learning to learn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27330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charRg st="47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7330">
                                            <p:txEl>
                                              <p:charRg st="47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charRg st="66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7330">
                                            <p:txEl>
                                              <p:charRg st="66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charRg st="83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7330">
                                            <p:txEl>
                                              <p:charRg st="83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 build="p"/>
      <p:bldP spid="2273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9378" name="文本框 229377"/>
          <p:cNvSpPr txBox="1"/>
          <p:nvPr/>
        </p:nvSpPr>
        <p:spPr>
          <a:xfrm>
            <a:off x="1985010" y="847725"/>
            <a:ext cx="5022850" cy="4298950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>
            <a:spAutoFit/>
          </a:bodyPr>
          <a:p>
            <a:pPr defTabSz="704850" eaLnBrk="1" hangingPunct="1">
              <a:lnSpc>
                <a:spcPct val="110000"/>
              </a:lnSpc>
            </a:pPr>
            <a:r>
              <a:rPr lang="en-US" altLang="zh-CN" sz="2800" b="1" i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A: What’s your name?   </a:t>
            </a:r>
            <a:endParaRPr lang="en-US" altLang="zh-CN" sz="2800" b="1" i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 eaLnBrk="1" hangingPunct="1">
              <a:lnSpc>
                <a:spcPct val="110000"/>
              </a:lnSpc>
            </a:pPr>
            <a:r>
              <a:rPr lang="en-US" altLang="zh-CN" sz="2800" b="1" i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B: My name is ...</a:t>
            </a:r>
            <a:endParaRPr lang="en-US" altLang="zh-CN" sz="2800" b="1" i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 eaLnBrk="1" hangingPunct="1">
              <a:lnSpc>
                <a:spcPct val="110000"/>
              </a:lnSpc>
            </a:pPr>
            <a:r>
              <a:rPr lang="en-US" altLang="zh-CN" sz="2800" b="1" i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A: Are you English?</a:t>
            </a:r>
            <a:endParaRPr lang="en-US" altLang="zh-CN" sz="2800" b="1" i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 eaLnBrk="1" hangingPunct="1">
              <a:lnSpc>
                <a:spcPct val="110000"/>
              </a:lnSpc>
            </a:pPr>
            <a:r>
              <a:rPr lang="en-US" altLang="zh-CN" sz="2800" b="1" i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B: No, I’m …</a:t>
            </a:r>
            <a:endParaRPr lang="en-US" altLang="zh-CN" sz="2800" b="1" i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 eaLnBrk="1" hangingPunct="1">
              <a:lnSpc>
                <a:spcPct val="110000"/>
              </a:lnSpc>
            </a:pPr>
            <a:r>
              <a:rPr lang="en-US" altLang="zh-CN" sz="2800" b="1" i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A: How old are you?     </a:t>
            </a:r>
            <a:endParaRPr lang="en-US" altLang="zh-CN" sz="2800" b="1" i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 eaLnBrk="1" hangingPunct="1">
              <a:lnSpc>
                <a:spcPct val="110000"/>
              </a:lnSpc>
            </a:pPr>
            <a:r>
              <a:rPr lang="en-US" altLang="zh-CN" sz="2800" b="1" i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B: I’m...years old. I’m in   Class…</a:t>
            </a:r>
            <a:endParaRPr lang="en-US" altLang="zh-CN" sz="2800" b="1" i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 eaLnBrk="1" hangingPunct="1">
              <a:lnSpc>
                <a:spcPct val="110000"/>
              </a:lnSpc>
            </a:pPr>
            <a:r>
              <a:rPr lang="en-US" altLang="zh-CN" sz="2800" b="1" i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A: Nice to meet you.</a:t>
            </a:r>
            <a:endParaRPr lang="en-US" altLang="zh-CN" sz="2800" b="1" i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 eaLnBrk="1" hangingPunct="1">
              <a:lnSpc>
                <a:spcPct val="110000"/>
              </a:lnSpc>
            </a:pPr>
            <a:r>
              <a:rPr lang="en-US" altLang="zh-CN" sz="2800" b="1" i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B: Nice to meet you, too.</a:t>
            </a:r>
            <a:endParaRPr lang="zh-CN" altLang="en-US" sz="2800" b="1" i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9379" name="矩形 229378"/>
          <p:cNvSpPr/>
          <p:nvPr/>
        </p:nvSpPr>
        <p:spPr>
          <a:xfrm>
            <a:off x="134938" y="266700"/>
            <a:ext cx="2322512" cy="1066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eaLnBrk="1" hangingPunct="1"/>
            <a:r>
              <a:rPr lang="zh-CN" altLang="en-US" sz="3600" b="1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Cambria" panose="02040503050406030204" charset="0"/>
                <a:ea typeface="Cambria" panose="02040503050406030204" charset="0"/>
              </a:rPr>
              <a:t>Drills</a:t>
            </a:r>
            <a:endParaRPr lang="zh-CN" altLang="en-US" sz="3600" b="1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Cambria" panose="02040503050406030204" charset="0"/>
              <a:ea typeface="Cambria" panose="0204050305040603020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08898" name="文本框 208897"/>
          <p:cNvSpPr txBox="1"/>
          <p:nvPr/>
        </p:nvSpPr>
        <p:spPr>
          <a:xfrm>
            <a:off x="134938" y="439738"/>
            <a:ext cx="6589712" cy="923925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>
            <a:spAutoFit/>
          </a:bodyPr>
          <a:p>
            <a:pPr defTabSz="704850" eaLnBrk="1" hangingPunct="1"/>
            <a:r>
              <a:rPr lang="en-US" altLang="zh-CN"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5.Complete the passage with the correct form of the words from the box.</a:t>
            </a:r>
            <a:endParaRPr lang="zh-CN" altLang="en-US" sz="2800" b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8899" name="圆角矩形 208898"/>
          <p:cNvSpPr/>
          <p:nvPr/>
        </p:nvSpPr>
        <p:spPr>
          <a:xfrm>
            <a:off x="188913" y="1679575"/>
            <a:ext cx="6427787" cy="8064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noFill/>
          </a:ln>
        </p:spPr>
        <p:txBody>
          <a:bodyPr wrap="none" lIns="70546" tIns="35273" rIns="70546" bIns="35273" anchor="ctr"/>
          <a:p>
            <a:pPr algn="ctr" defTabSz="704850" eaLnBrk="1" hangingPunct="1"/>
            <a:r>
              <a:rPr lang="en-US" altLang="zh-CN" sz="2500" b="1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America  Chinese  England  grade  student</a:t>
            </a:r>
            <a:endParaRPr lang="en-US" altLang="zh-CN" sz="2500" b="1">
              <a:solidFill>
                <a:srgbClr val="008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8900" name="文本框 208899"/>
          <p:cNvSpPr txBox="1"/>
          <p:nvPr/>
        </p:nvSpPr>
        <p:spPr>
          <a:xfrm>
            <a:off x="404813" y="2657475"/>
            <a:ext cx="6051550" cy="2101850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>
            <a:spAutoFit/>
          </a:bodyPr>
          <a:p>
            <a:pPr defTabSz="704850" eaLnBrk="1" hangingPunct="1">
              <a:lnSpc>
                <a:spcPct val="130000"/>
              </a:lnSpc>
            </a:pPr>
            <a:r>
              <a:rPr lang="en-US" altLang="zh-CN" sz="2500" b="1" dirty="0" err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Betty, Tony, Daming and Lingling are (1)________in Class4 _______7. Betty is from (3)_________ and Tony is from (4)________. Daming and Lingling</a:t>
            </a:r>
            <a:r>
              <a:rPr lang="en-US" altLang="zh-CN" sz="25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are (5)_________.</a:t>
            </a:r>
            <a:endParaRPr lang="en-US" altLang="zh-CN" sz="2500" b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8901" name="文本框 208900"/>
          <p:cNvSpPr txBox="1"/>
          <p:nvPr/>
        </p:nvSpPr>
        <p:spPr>
          <a:xfrm>
            <a:off x="836613" y="3235325"/>
            <a:ext cx="1220787" cy="461963"/>
          </a:xfrm>
          <a:prstGeom prst="rect">
            <a:avLst/>
          </a:prstGeom>
          <a:noFill/>
          <a:ln w="9525">
            <a:noFill/>
          </a:ln>
        </p:spPr>
        <p:txBody>
          <a:bodyPr wrap="none" lIns="70546" tIns="35273" rIns="70546" bIns="35273">
            <a:spAutoFit/>
          </a:bodyPr>
          <a:p>
            <a:pPr defTabSz="704850" eaLnBrk="1" hangingPunct="1"/>
            <a:r>
              <a:rPr lang="en-US" altLang="zh-CN" sz="2500" b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students</a:t>
            </a:r>
            <a:endParaRPr lang="en-US" altLang="zh-CN" sz="2500" b="1">
              <a:solidFill>
                <a:srgbClr val="CC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8902" name="文本框 208901"/>
          <p:cNvSpPr txBox="1"/>
          <p:nvPr/>
        </p:nvSpPr>
        <p:spPr>
          <a:xfrm>
            <a:off x="3321050" y="3235325"/>
            <a:ext cx="966788" cy="461963"/>
          </a:xfrm>
          <a:prstGeom prst="rect">
            <a:avLst/>
          </a:prstGeom>
          <a:noFill/>
          <a:ln w="9525">
            <a:noFill/>
          </a:ln>
        </p:spPr>
        <p:txBody>
          <a:bodyPr wrap="none" lIns="70546" tIns="35273" rIns="70546" bIns="35273">
            <a:spAutoFit/>
          </a:bodyPr>
          <a:p>
            <a:pPr defTabSz="704850" eaLnBrk="1" hangingPunct="1"/>
            <a:r>
              <a:rPr lang="en-US" altLang="zh-CN" sz="2500" b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Grade</a:t>
            </a:r>
            <a:endParaRPr lang="en-US" altLang="zh-CN" sz="2500" b="1">
              <a:solidFill>
                <a:srgbClr val="CC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8903" name="文本框 208902"/>
          <p:cNvSpPr txBox="1"/>
          <p:nvPr/>
        </p:nvSpPr>
        <p:spPr>
          <a:xfrm>
            <a:off x="1701800" y="3679825"/>
            <a:ext cx="1304925" cy="450850"/>
          </a:xfrm>
          <a:prstGeom prst="rect">
            <a:avLst/>
          </a:prstGeom>
          <a:noFill/>
          <a:ln w="9525">
            <a:noFill/>
          </a:ln>
        </p:spPr>
        <p:txBody>
          <a:bodyPr wrap="none" lIns="70546" tIns="35273" rIns="70546" bIns="35273">
            <a:spAutoFit/>
          </a:bodyPr>
          <a:p>
            <a:pPr defTabSz="704850" eaLnBrk="1" hangingPunct="1"/>
            <a:r>
              <a:rPr lang="en-US" altLang="zh-CN" sz="2500" b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America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8904" name="文本框 208903"/>
          <p:cNvSpPr txBox="1"/>
          <p:nvPr/>
        </p:nvSpPr>
        <p:spPr>
          <a:xfrm>
            <a:off x="838200" y="4183063"/>
            <a:ext cx="1285875" cy="450850"/>
          </a:xfrm>
          <a:prstGeom prst="rect">
            <a:avLst/>
          </a:prstGeom>
          <a:noFill/>
          <a:ln w="9525">
            <a:noFill/>
          </a:ln>
        </p:spPr>
        <p:txBody>
          <a:bodyPr wrap="none" lIns="70546" tIns="35273" rIns="70546" bIns="35273">
            <a:spAutoFit/>
          </a:bodyPr>
          <a:p>
            <a:pPr defTabSz="704850" eaLnBrk="1" hangingPunct="1"/>
            <a:r>
              <a:rPr lang="en-US" altLang="zh-CN" sz="2500" b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England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8905" name="文本框 208904"/>
          <p:cNvSpPr txBox="1"/>
          <p:nvPr/>
        </p:nvSpPr>
        <p:spPr>
          <a:xfrm>
            <a:off x="1054100" y="4687888"/>
            <a:ext cx="1244600" cy="450850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>
            <a:spAutoFit/>
          </a:bodyPr>
          <a:p>
            <a:pPr defTabSz="704850" eaLnBrk="1" hangingPunct="1"/>
            <a:r>
              <a:rPr lang="en-US" altLang="zh-CN" sz="2500" b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Chinese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/>
      <p:bldP spid="208899" grpId="0" animBg="1"/>
      <p:bldP spid="208900" grpId="0"/>
      <p:bldP spid="208901" grpId="0" bldLvl="0"/>
      <p:bldP spid="208902" grpId="0" bldLvl="0"/>
      <p:bldP spid="208903" grpId="0" bldLvl="0"/>
      <p:bldP spid="208904" grpId="0" bldLvl="0"/>
      <p:bldP spid="208905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12994" name="文本框 212993"/>
          <p:cNvSpPr txBox="1"/>
          <p:nvPr/>
        </p:nvSpPr>
        <p:spPr>
          <a:xfrm>
            <a:off x="296863" y="266700"/>
            <a:ext cx="6211887" cy="854075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>
            <a:spAutoFit/>
          </a:bodyPr>
          <a:p>
            <a:pPr marL="176530" indent="-176530" defTabSz="704850" eaLnBrk="1" hangingPunct="1"/>
            <a:r>
              <a:rPr lang="zh-CN" altLang="en-US" sz="25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一、根据首字母和英文释义完成单词，看看</a:t>
            </a:r>
            <a:endParaRPr lang="zh-CN" altLang="en-US" sz="25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  <a:p>
            <a:pPr marL="176530" indent="-176530" defTabSz="704850" eaLnBrk="1" hangingPunct="1"/>
            <a:r>
              <a:rPr lang="zh-CN" altLang="en-US" sz="25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    你的基础知识掌握好了吗？</a:t>
            </a:r>
            <a:endParaRPr lang="zh-CN" altLang="en-US" sz="25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2995" name="文本框 212994"/>
          <p:cNvSpPr txBox="1"/>
          <p:nvPr/>
        </p:nvSpPr>
        <p:spPr>
          <a:xfrm>
            <a:off x="458788" y="1246188"/>
            <a:ext cx="5202237" cy="3811587"/>
          </a:xfrm>
          <a:prstGeom prst="rect">
            <a:avLst/>
          </a:prstGeom>
          <a:noFill/>
          <a:ln w="9525">
            <a:noFill/>
          </a:ln>
        </p:spPr>
        <p:txBody>
          <a:bodyPr wrap="none" lIns="70546" tIns="35273" rIns="70546" bIns="35273">
            <a:spAutoFit/>
          </a:bodyPr>
          <a:p>
            <a:pPr defTabSz="704850" eaLnBrk="1" hangingPunct="1">
              <a:lnSpc>
                <a:spcPct val="120000"/>
              </a:lnSpc>
            </a:pPr>
            <a:r>
              <a:rPr lang="en-US" altLang="zh-CN" sz="2500" b="1">
                <a:latin typeface="Times New Roman" panose="02020603050405020304" pitchFamily="18" charset="0"/>
                <a:ea typeface="宋体" panose="02010600030101010101" pitchFamily="2" charset="-122"/>
              </a:rPr>
              <a:t>1. Hello! Nice to m_______ you.</a:t>
            </a:r>
            <a:endParaRPr lang="en-US" altLang="zh-CN" sz="25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 eaLnBrk="1" hangingPunct="1">
              <a:lnSpc>
                <a:spcPct val="120000"/>
              </a:lnSpc>
            </a:pPr>
            <a:r>
              <a:rPr lang="en-US" altLang="zh-CN" sz="2500" b="1">
                <a:latin typeface="Times New Roman" panose="02020603050405020304" pitchFamily="18" charset="0"/>
                <a:ea typeface="宋体" panose="02010600030101010101" pitchFamily="2" charset="-122"/>
              </a:rPr>
              <a:t>2. I’m f______ China. I’m C_______.</a:t>
            </a:r>
            <a:endParaRPr lang="en-US" altLang="zh-CN" sz="25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 eaLnBrk="1" hangingPunct="1">
              <a:lnSpc>
                <a:spcPct val="120000"/>
              </a:lnSpc>
            </a:pPr>
            <a:r>
              <a:rPr lang="en-US" altLang="zh-CN" sz="2500" b="1">
                <a:latin typeface="Times New Roman" panose="02020603050405020304" pitchFamily="18" charset="0"/>
                <a:ea typeface="宋体" panose="02010600030101010101" pitchFamily="2" charset="-122"/>
              </a:rPr>
              <a:t>3. W______ are y_____ from?</a:t>
            </a:r>
            <a:endParaRPr lang="en-US" altLang="zh-CN" sz="25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 eaLnBrk="1" hangingPunct="1">
              <a:lnSpc>
                <a:spcPct val="120000"/>
              </a:lnSpc>
            </a:pPr>
            <a:r>
              <a:rPr lang="en-US" altLang="zh-CN" sz="2500" b="1">
                <a:latin typeface="Times New Roman" panose="02020603050405020304" pitchFamily="18" charset="0"/>
                <a:ea typeface="宋体" panose="02010600030101010101" pitchFamily="2" charset="-122"/>
              </a:rPr>
              <a:t>4. H______ old are you?</a:t>
            </a:r>
            <a:endParaRPr lang="en-US" altLang="zh-CN" sz="25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 eaLnBrk="1" hangingPunct="1">
              <a:lnSpc>
                <a:spcPct val="120000"/>
              </a:lnSpc>
            </a:pPr>
            <a:r>
              <a:rPr lang="en-US" altLang="zh-CN" sz="2500" b="1">
                <a:latin typeface="Times New Roman" panose="02020603050405020304" pitchFamily="18" charset="0"/>
                <a:ea typeface="宋体" panose="02010600030101010101" pitchFamily="2" charset="-122"/>
              </a:rPr>
              <a:t>     I am twelve y______ old.</a:t>
            </a:r>
            <a:endParaRPr lang="en-US" altLang="zh-CN" sz="25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 eaLnBrk="1" hangingPunct="1">
              <a:lnSpc>
                <a:spcPct val="120000"/>
              </a:lnSpc>
            </a:pPr>
            <a:r>
              <a:rPr lang="en-US" altLang="zh-CN" sz="2500" b="1">
                <a:latin typeface="Times New Roman" panose="02020603050405020304" pitchFamily="18" charset="0"/>
                <a:ea typeface="宋体" panose="02010600030101010101" pitchFamily="2" charset="-122"/>
              </a:rPr>
              <a:t>5. Welcome to o_______ school.</a:t>
            </a:r>
            <a:endParaRPr lang="en-US" altLang="zh-CN" sz="25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 eaLnBrk="1" hangingPunct="1">
              <a:lnSpc>
                <a:spcPct val="120000"/>
              </a:lnSpc>
            </a:pPr>
            <a:r>
              <a:rPr lang="en-US" altLang="zh-CN" sz="2500" b="1">
                <a:latin typeface="Times New Roman" panose="02020603050405020304" pitchFamily="18" charset="0"/>
                <a:ea typeface="宋体" panose="02010600030101010101" pitchFamily="2" charset="-122"/>
              </a:rPr>
              <a:t>6. I’m from America. I’m A_________.</a:t>
            </a:r>
            <a:endParaRPr lang="en-US" altLang="zh-CN" sz="25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 eaLnBrk="1" hangingPunct="1">
              <a:lnSpc>
                <a:spcPct val="120000"/>
              </a:lnSpc>
            </a:pPr>
            <a:r>
              <a:rPr lang="en-US" altLang="zh-CN" sz="2500" b="1">
                <a:latin typeface="Times New Roman" panose="02020603050405020304" pitchFamily="18" charset="0"/>
                <a:ea typeface="宋体" panose="02010600030101010101" pitchFamily="2" charset="-122"/>
              </a:rPr>
              <a:t>7. I’m a student. What a______ you?</a:t>
            </a:r>
            <a:endParaRPr lang="zh-CN" altLang="en-US" sz="2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996" name="文本框 212995"/>
          <p:cNvSpPr txBox="1"/>
          <p:nvPr/>
        </p:nvSpPr>
        <p:spPr>
          <a:xfrm>
            <a:off x="2943225" y="1303338"/>
            <a:ext cx="714375" cy="450850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>
            <a:spAutoFit/>
          </a:bodyPr>
          <a:p>
            <a:pPr defTabSz="704850" eaLnBrk="1" hangingPunct="1"/>
            <a:r>
              <a:rPr lang="en-US" altLang="zh-CN" sz="25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eet</a:t>
            </a:r>
            <a:endParaRPr lang="en-US" altLang="zh-CN" sz="2500" b="1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997" name="文本框 212996"/>
          <p:cNvSpPr txBox="1"/>
          <p:nvPr/>
        </p:nvSpPr>
        <p:spPr>
          <a:xfrm>
            <a:off x="4221163" y="1763713"/>
            <a:ext cx="1368425" cy="450850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>
            <a:spAutoFit/>
          </a:bodyPr>
          <a:p>
            <a:pPr defTabSz="704850" eaLnBrk="1" hangingPunct="1"/>
            <a:r>
              <a:rPr lang="en-US" altLang="zh-CN" sz="25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hinese</a:t>
            </a:r>
            <a:endParaRPr lang="en-US" altLang="zh-CN" sz="2500" b="1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998" name="文本框 212997"/>
          <p:cNvSpPr txBox="1"/>
          <p:nvPr/>
        </p:nvSpPr>
        <p:spPr>
          <a:xfrm>
            <a:off x="1160463" y="2225675"/>
            <a:ext cx="1027112" cy="463550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>
            <a:spAutoFit/>
          </a:bodyPr>
          <a:p>
            <a:pPr defTabSz="704850" eaLnBrk="1" hangingPunct="1"/>
            <a:r>
              <a:rPr lang="en-US" altLang="zh-CN" sz="25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here</a:t>
            </a:r>
            <a:endParaRPr lang="en-US" altLang="zh-CN" sz="2500" b="1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999" name="文本框 212998"/>
          <p:cNvSpPr txBox="1"/>
          <p:nvPr/>
        </p:nvSpPr>
        <p:spPr>
          <a:xfrm>
            <a:off x="2781300" y="2225675"/>
            <a:ext cx="876300" cy="454025"/>
          </a:xfrm>
          <a:prstGeom prst="rect">
            <a:avLst/>
          </a:prstGeom>
          <a:noFill/>
          <a:ln w="9525">
            <a:noFill/>
          </a:ln>
        </p:spPr>
        <p:txBody>
          <a:bodyPr wrap="square" lIns="70546" tIns="35273" rIns="70546" bIns="35273">
            <a:spAutoFit/>
          </a:bodyPr>
          <a:p>
            <a:pPr defTabSz="704850" eaLnBrk="1" hangingPunct="1"/>
            <a:r>
              <a:rPr lang="en-US" altLang="zh-CN" sz="25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ou</a:t>
            </a:r>
            <a:endParaRPr lang="en-US" altLang="zh-CN" sz="2500" b="1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000" name="文本框 212999"/>
          <p:cNvSpPr txBox="1"/>
          <p:nvPr/>
        </p:nvSpPr>
        <p:spPr>
          <a:xfrm>
            <a:off x="1108075" y="2686050"/>
            <a:ext cx="711200" cy="463550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>
            <a:spAutoFit/>
          </a:bodyPr>
          <a:p>
            <a:pPr defTabSz="704850" eaLnBrk="1" hangingPunct="1"/>
            <a:r>
              <a:rPr lang="en-US" altLang="zh-CN" sz="2500" b="1" dirty="0" err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ow</a:t>
            </a:r>
            <a:endParaRPr lang="en-US" altLang="zh-CN" sz="2500" b="1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001" name="文本框 213000"/>
          <p:cNvSpPr txBox="1"/>
          <p:nvPr/>
        </p:nvSpPr>
        <p:spPr>
          <a:xfrm>
            <a:off x="2709863" y="3175000"/>
            <a:ext cx="720725" cy="450850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>
            <a:spAutoFit/>
          </a:bodyPr>
          <a:p>
            <a:pPr defTabSz="704850" eaLnBrk="1" hangingPunct="1"/>
            <a:r>
              <a:rPr lang="en-US" altLang="zh-CN" sz="25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ears</a:t>
            </a:r>
            <a:endParaRPr lang="en-US" altLang="zh-CN" sz="2500" b="1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002" name="文本框 213001"/>
          <p:cNvSpPr txBox="1"/>
          <p:nvPr/>
        </p:nvSpPr>
        <p:spPr>
          <a:xfrm>
            <a:off x="2709863" y="3606800"/>
            <a:ext cx="576262" cy="450850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>
            <a:spAutoFit/>
          </a:bodyPr>
          <a:p>
            <a:pPr defTabSz="704850" eaLnBrk="1" hangingPunct="1"/>
            <a:r>
              <a:rPr lang="en-US" altLang="zh-CN" sz="2500" b="1" dirty="0" err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ur</a:t>
            </a:r>
            <a:endParaRPr lang="en-US" altLang="zh-CN" sz="2500" b="1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003" name="文本框 213002"/>
          <p:cNvSpPr txBox="1"/>
          <p:nvPr/>
        </p:nvSpPr>
        <p:spPr>
          <a:xfrm>
            <a:off x="4294188" y="4038600"/>
            <a:ext cx="1349375" cy="450850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>
            <a:spAutoFit/>
          </a:bodyPr>
          <a:p>
            <a:pPr defTabSz="704850" eaLnBrk="1" hangingPunct="1"/>
            <a:r>
              <a:rPr lang="en-US" altLang="zh-CN" sz="2500" b="1" dirty="0" err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merican</a:t>
            </a:r>
            <a:endParaRPr lang="en-US" altLang="zh-CN" sz="2500" b="1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004" name="文本框 213003"/>
          <p:cNvSpPr txBox="1"/>
          <p:nvPr/>
        </p:nvSpPr>
        <p:spPr>
          <a:xfrm>
            <a:off x="3789363" y="4543425"/>
            <a:ext cx="971550" cy="450850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>
            <a:spAutoFit/>
          </a:bodyPr>
          <a:p>
            <a:pPr defTabSz="704850" eaLnBrk="1" hangingPunct="1"/>
            <a:r>
              <a:rPr lang="en-US" altLang="zh-CN" sz="25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bout</a:t>
            </a:r>
            <a:endParaRPr lang="en-US" altLang="zh-CN" sz="2500" b="1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005" name="文本框 213004"/>
          <p:cNvSpPr txBox="1"/>
          <p:nvPr/>
        </p:nvSpPr>
        <p:spPr>
          <a:xfrm>
            <a:off x="1538288" y="1763713"/>
            <a:ext cx="714375" cy="463550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>
            <a:spAutoFit/>
          </a:bodyPr>
          <a:p>
            <a:pPr defTabSz="704850" eaLnBrk="1" hangingPunct="1"/>
            <a:r>
              <a:rPr lang="en-US" altLang="zh-CN" sz="2500" b="1" dirty="0" err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rom</a:t>
            </a:r>
            <a:endParaRPr lang="en-US" altLang="zh-CN" sz="2500" b="1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/>
      <p:bldP spid="212995" grpId="0"/>
      <p:bldP spid="212996" grpId="0" bldLvl="0"/>
      <p:bldP spid="212997" grpId="0" bldLvl="0"/>
      <p:bldP spid="212998" grpId="0" bldLvl="0"/>
      <p:bldP spid="212999" grpId="0" bldLvl="0"/>
      <p:bldP spid="213000" grpId="0" bldLvl="0"/>
      <p:bldP spid="213001" grpId="0" bldLvl="0"/>
      <p:bldP spid="213002" grpId="0" bldLvl="0"/>
      <p:bldP spid="213003" grpId="0" bldLvl="0"/>
      <p:bldP spid="213004" grpId="0" bldLvl="0"/>
      <p:bldP spid="213005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214018" name="表格 214017"/>
          <p:cNvGraphicFramePr/>
          <p:nvPr/>
        </p:nvGraphicFramePr>
        <p:xfrm>
          <a:off x="134938" y="784225"/>
          <a:ext cx="6643688" cy="4656138"/>
        </p:xfrm>
        <a:graphic>
          <a:graphicData uri="http://schemas.openxmlformats.org/drawingml/2006/table">
            <a:tbl>
              <a:tblPr/>
              <a:tblGrid>
                <a:gridCol w="6643688"/>
              </a:tblGrid>
              <a:tr h="465138">
                <a:tc>
                  <a:txBody>
                    <a:bodyPr/>
                    <a:lstStyle>
                      <a:lvl1pPr marL="265430" lvl="0" indent="-26543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1900" b="1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573405" lvl="1" indent="-22098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5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881380" lvl="2" indent="-17653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5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235075" lvl="3" indent="-175895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587500" lvl="4" indent="-175895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</a:lstStyle>
                    <a:p>
                      <a:pPr marL="0" lvl="0" indent="0" defTabSz="914400">
                        <a:lnSpc>
                          <a:spcPct val="115000"/>
                        </a:lnSpc>
                        <a:buNone/>
                      </a:pPr>
                      <a:r>
                        <a:rPr lang="zh-CN" altLang="en-US" b="0" dirty="0">
                          <a:latin typeface="Times New Roman" panose="02020603050405020304" pitchFamily="18" charset="0"/>
                          <a:sym typeface="宋体" panose="02010600030101010101" pitchFamily="2" charset="-122"/>
                        </a:rPr>
                        <a:t>A:Hello!</a:t>
                      </a:r>
                      <a:r>
                        <a:rPr lang="en-US" altLang="zh-CN" b="0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_____________________</a:t>
                      </a:r>
                      <a:r>
                        <a:rPr lang="zh-CN" altLang="en-US" b="0" dirty="0">
                          <a:latin typeface="Times New Roman" panose="02020603050405020304" pitchFamily="18" charset="0"/>
                          <a:sym typeface="宋体" panose="02010600030101010101" pitchFamily="2" charset="-122"/>
                        </a:rPr>
                        <a:t>?</a:t>
                      </a:r>
                      <a:endParaRPr lang="zh-CN" altLang="en-US" b="0" dirty="0">
                        <a:latin typeface="Times New Roman" panose="02020603050405020304" pitchFamily="18" charset="0"/>
                        <a:sym typeface="宋体" panose="02010600030101010101" pitchFamily="2" charset="-122"/>
                      </a:endParaRPr>
                    </a:p>
                  </a:txBody>
                  <a:tcPr marL="70546" marR="70546" marT="35273" marB="35273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>
                      <a:lvl1pPr marL="265430" lvl="0" indent="-26543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1900" b="1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573405" lvl="1" indent="-22098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5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881380" lvl="2" indent="-17653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5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235075" lvl="3" indent="-175895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587500" lvl="4" indent="-175895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</a:lstStyle>
                    <a:p>
                      <a:pPr marL="0" lvl="0" indent="0" defTabSz="914400">
                        <a:lnSpc>
                          <a:spcPct val="115000"/>
                        </a:lnSpc>
                        <a:buNone/>
                      </a:pPr>
                      <a:r>
                        <a:rPr lang="zh-CN" altLang="en-US" b="0" dirty="0">
                          <a:latin typeface="Times New Roman" panose="02020603050405020304" pitchFamily="18" charset="0"/>
                          <a:sym typeface="宋体" panose="02010600030101010101" pitchFamily="2" charset="-122"/>
                        </a:rPr>
                        <a:t>B:</a:t>
                      </a:r>
                      <a:r>
                        <a:rPr lang="en-US" altLang="zh-CN" b="0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My name is Jack.</a:t>
                      </a:r>
                      <a:endParaRPr lang="zh-CN" altLang="en-US" b="0">
                        <a:latin typeface="Times New Roman" panose="02020603050405020304" pitchFamily="18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70546" marR="70546" marT="35273" marB="35273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2">
                <a:tc>
                  <a:txBody>
                    <a:bodyPr/>
                    <a:lstStyle>
                      <a:lvl1pPr marL="265430" lvl="0" indent="-26543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1900" b="1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573405" lvl="1" indent="-22098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5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881380" lvl="2" indent="-17653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5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235075" lvl="3" indent="-175895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587500" lvl="4" indent="-175895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</a:lstStyle>
                    <a:p>
                      <a:pPr marL="0" lvl="0" indent="0" defTabSz="914400">
                        <a:lnSpc>
                          <a:spcPct val="115000"/>
                        </a:lnSpc>
                        <a:buNone/>
                      </a:pPr>
                      <a:r>
                        <a:rPr lang="zh-CN" altLang="en-US" b="0" dirty="0">
                          <a:latin typeface="Times New Roman" panose="02020603050405020304" pitchFamily="18" charset="0"/>
                          <a:sym typeface="宋体" panose="02010600030101010101" pitchFamily="2" charset="-122"/>
                        </a:rPr>
                        <a:t>A:</a:t>
                      </a:r>
                      <a:r>
                        <a:rPr lang="en-US" altLang="zh-CN" b="0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Nice to meet you</a:t>
                      </a:r>
                      <a:r>
                        <a:rPr lang="zh-CN" altLang="en-US" b="0" dirty="0">
                          <a:latin typeface="Times New Roman" panose="02020603050405020304" pitchFamily="18" charset="0"/>
                          <a:sym typeface="宋体" panose="02010600030101010101" pitchFamily="2" charset="-122"/>
                        </a:rPr>
                        <a:t>!     B:</a:t>
                      </a:r>
                      <a:r>
                        <a:rPr lang="en-US" altLang="zh-CN" b="0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______________________</a:t>
                      </a:r>
                      <a:r>
                        <a:rPr lang="zh-CN" altLang="en-US" b="0" dirty="0">
                          <a:latin typeface="Times New Roman" panose="02020603050405020304" pitchFamily="18" charset="0"/>
                          <a:sym typeface="宋体" panose="02010600030101010101" pitchFamily="2" charset="-122"/>
                        </a:rPr>
                        <a:t> !</a:t>
                      </a:r>
                      <a:endParaRPr lang="zh-CN" altLang="en-US" b="0" dirty="0">
                        <a:latin typeface="Times New Roman" panose="02020603050405020304" pitchFamily="18" charset="0"/>
                        <a:sym typeface="宋体" panose="02010600030101010101" pitchFamily="2" charset="-122"/>
                      </a:endParaRPr>
                    </a:p>
                  </a:txBody>
                  <a:tcPr marL="70546" marR="70546" marT="35273" marB="35273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513">
                <a:tc>
                  <a:txBody>
                    <a:bodyPr/>
                    <a:lstStyle>
                      <a:lvl1pPr marL="265430" lvl="0" indent="-26543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1900" b="1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573405" lvl="1" indent="-22098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5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881380" lvl="2" indent="-17653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5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235075" lvl="3" indent="-175895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587500" lvl="4" indent="-175895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</a:lstStyle>
                    <a:p>
                      <a:pPr marL="0" lvl="0" indent="0" defTabSz="914400">
                        <a:lnSpc>
                          <a:spcPct val="115000"/>
                        </a:lnSpc>
                        <a:buNone/>
                      </a:pPr>
                      <a:r>
                        <a:rPr lang="zh-CN" alt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宋体" panose="02010600030101010101" pitchFamily="2" charset="-122"/>
                        </a:rPr>
                        <a:t>A:</a:t>
                      </a:r>
                      <a:r>
                        <a:rPr lang="en-US" altLang="zh-CN" b="0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__________________</a:t>
                      </a:r>
                      <a:r>
                        <a:rPr lang="zh-CN" alt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宋体" panose="02010600030101010101" pitchFamily="2" charset="-122"/>
                        </a:rPr>
                        <a:t>? B:</a:t>
                      </a:r>
                      <a:r>
                        <a:rPr lang="en-US" altLang="zh-CN" b="0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  <a:r>
                        <a:rPr lang="zh-CN" alt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宋体" panose="02010600030101010101" pitchFamily="2" charset="-122"/>
                        </a:rPr>
                        <a:t>I</a:t>
                      </a:r>
                      <a:r>
                        <a:rPr lang="zh-CN" alt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’</a:t>
                      </a:r>
                      <a:r>
                        <a:rPr lang="zh-CN" alt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宋体" panose="02010600030101010101" pitchFamily="2" charset="-122"/>
                        </a:rPr>
                        <a:t>m eleven. </a:t>
                      </a:r>
                      <a:r>
                        <a:rPr lang="en-US" altLang="zh-CN" b="0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 </a:t>
                      </a:r>
                      <a:endParaRPr lang="en-US" altLang="zh-CN" b="0">
                        <a:latin typeface="Times New Roman" panose="02020603050405020304" pitchFamily="18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  <a:p>
                      <a:pPr marL="0" lvl="0" indent="0" defTabSz="914400">
                        <a:lnSpc>
                          <a:spcPct val="115000"/>
                        </a:lnSpc>
                        <a:buNone/>
                      </a:pPr>
                      <a:r>
                        <a:rPr lang="en-US" altLang="zh-CN" b="0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   __________________</a:t>
                      </a:r>
                      <a:r>
                        <a:rPr lang="zh-CN" alt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宋体" panose="02010600030101010101" pitchFamily="2" charset="-122"/>
                        </a:rPr>
                        <a:t>?</a:t>
                      </a:r>
                      <a:endParaRPr lang="zh-CN" altLang="en-US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546" marR="70546" marT="35273" marB="35273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>
                      <a:lvl1pPr marL="265430" lvl="0" indent="-26543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1900" b="1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573405" lvl="1" indent="-22098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5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881380" lvl="2" indent="-17653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5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235075" lvl="3" indent="-175895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587500" lvl="4" indent="-175895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</a:lstStyle>
                    <a:p>
                      <a:pPr marL="0" lvl="0" indent="0" defTabSz="914400">
                        <a:lnSpc>
                          <a:spcPct val="115000"/>
                        </a:lnSpc>
                        <a:buNone/>
                      </a:pPr>
                      <a:r>
                        <a:rPr lang="zh-CN" alt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宋体" panose="02010600030101010101" pitchFamily="2" charset="-122"/>
                        </a:rPr>
                        <a:t>A:I</a:t>
                      </a:r>
                      <a:r>
                        <a:rPr lang="zh-CN" alt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’</a:t>
                      </a:r>
                      <a:r>
                        <a:rPr lang="zh-CN" alt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宋体" panose="02010600030101010101" pitchFamily="2" charset="-122"/>
                        </a:rPr>
                        <a:t>m </a:t>
                      </a:r>
                      <a:r>
                        <a:rPr lang="en-US" altLang="zh-CN" b="0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eleven</a:t>
                      </a:r>
                      <a:r>
                        <a:rPr lang="zh-CN" alt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宋体" panose="02010600030101010101" pitchFamily="2" charset="-122"/>
                        </a:rPr>
                        <a:t>,</a:t>
                      </a:r>
                      <a:r>
                        <a:rPr lang="en-US" altLang="zh-CN" b="0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  <a:r>
                        <a:rPr lang="zh-CN" alt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宋体" panose="02010600030101010101" pitchFamily="2" charset="-122"/>
                        </a:rPr>
                        <a:t>too.</a:t>
                      </a:r>
                      <a:endParaRPr lang="zh-CN" altLang="en-US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546" marR="70546" marT="35273" marB="35273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7">
                <a:tc>
                  <a:txBody>
                    <a:bodyPr/>
                    <a:lstStyle>
                      <a:lvl1pPr marL="265430" lvl="0" indent="-26543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1900" b="1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573405" lvl="1" indent="-22098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5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881380" lvl="2" indent="-17653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5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235075" lvl="3" indent="-175895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587500" lvl="4" indent="-175895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</a:lstStyle>
                    <a:p>
                      <a:pPr marL="0" lvl="0" indent="0" defTabSz="914400">
                        <a:lnSpc>
                          <a:spcPct val="115000"/>
                        </a:lnSpc>
                        <a:buNone/>
                      </a:pPr>
                      <a:r>
                        <a:rPr lang="zh-CN" alt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宋体" panose="02010600030101010101" pitchFamily="2" charset="-122"/>
                        </a:rPr>
                        <a:t>B:I</a:t>
                      </a:r>
                      <a:r>
                        <a:rPr lang="zh-CN" alt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’</a:t>
                      </a:r>
                      <a:r>
                        <a:rPr lang="zh-CN" alt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宋体" panose="02010600030101010101" pitchFamily="2" charset="-122"/>
                        </a:rPr>
                        <a:t>m </a:t>
                      </a:r>
                      <a:r>
                        <a:rPr lang="en-US" altLang="zh-CN" b="0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Chinese</a:t>
                      </a:r>
                      <a:r>
                        <a:rPr lang="zh-CN" alt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宋体" panose="02010600030101010101" pitchFamily="2" charset="-122"/>
                        </a:rPr>
                        <a:t>.</a:t>
                      </a:r>
                      <a:r>
                        <a:rPr lang="en-US" altLang="zh-CN" b="0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  <a:r>
                        <a:rPr lang="en-US" altLang="zh-CN" b="0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____________________</a:t>
                      </a:r>
                      <a:r>
                        <a:rPr lang="zh-CN" alt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宋体" panose="02010600030101010101" pitchFamily="2" charset="-122"/>
                        </a:rPr>
                        <a:t>?</a:t>
                      </a:r>
                      <a:endParaRPr lang="zh-CN" altLang="en-US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546" marR="70546" marT="35273" marB="35273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>
                      <a:lvl1pPr marL="265430" lvl="0" indent="-26543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1900" b="1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573405" lvl="1" indent="-22098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5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881380" lvl="2" indent="-17653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5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235075" lvl="3" indent="-175895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587500" lvl="4" indent="-175895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</a:lstStyle>
                    <a:p>
                      <a:pPr marL="0" lvl="0" indent="0" defTabSz="914400">
                        <a:lnSpc>
                          <a:spcPct val="115000"/>
                        </a:lnSpc>
                        <a:buNone/>
                      </a:pPr>
                      <a:r>
                        <a:rPr lang="zh-CN" alt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宋体" panose="02010600030101010101" pitchFamily="2" charset="-122"/>
                        </a:rPr>
                        <a:t>A:I</a:t>
                      </a:r>
                      <a:r>
                        <a:rPr lang="zh-CN" alt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’</a:t>
                      </a:r>
                      <a:r>
                        <a:rPr lang="zh-CN" alt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宋体" panose="02010600030101010101" pitchFamily="2" charset="-122"/>
                        </a:rPr>
                        <a:t>m from </a:t>
                      </a:r>
                      <a:r>
                        <a:rPr lang="en-US" altLang="zh-CN" b="0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England</a:t>
                      </a:r>
                      <a:r>
                        <a:rPr lang="zh-CN" alt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宋体" panose="02010600030101010101" pitchFamily="2" charset="-122"/>
                        </a:rPr>
                        <a:t>.</a:t>
                      </a:r>
                      <a:r>
                        <a:rPr lang="en-US" altLang="zh-CN" b="0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  <a:r>
                        <a:rPr lang="zh-CN" alt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宋体" panose="02010600030101010101" pitchFamily="2" charset="-122"/>
                        </a:rPr>
                        <a:t>Do you have a </a:t>
                      </a:r>
                      <a:r>
                        <a:rPr lang="en-US" altLang="zh-CN" b="0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friend</a:t>
                      </a:r>
                      <a:r>
                        <a:rPr lang="zh-CN" alt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宋体" panose="02010600030101010101" pitchFamily="2" charset="-122"/>
                        </a:rPr>
                        <a:t>?</a:t>
                      </a:r>
                      <a:endParaRPr lang="zh-CN" altLang="en-US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546" marR="70546" marT="35273" marB="35273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>
                      <a:lvl1pPr marL="265430" lvl="0" indent="-26543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1900" b="1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573405" lvl="1" indent="-22098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5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881380" lvl="2" indent="-17653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5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235075" lvl="3" indent="-175895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587500" lvl="4" indent="-175895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</a:lstStyle>
                    <a:p>
                      <a:pPr marL="0" lvl="0" indent="0" defTabSz="914400">
                        <a:lnSpc>
                          <a:spcPct val="115000"/>
                        </a:lnSpc>
                        <a:buNone/>
                      </a:pPr>
                      <a:r>
                        <a:rPr lang="zh-CN" altLang="en-US" b="0" dirty="0">
                          <a:latin typeface="Times New Roman" panose="02020603050405020304" pitchFamily="18" charset="0"/>
                          <a:sym typeface="宋体" panose="02010600030101010101" pitchFamily="2" charset="-122"/>
                        </a:rPr>
                        <a:t>B:Yes. </a:t>
                      </a:r>
                      <a:r>
                        <a:rPr lang="en-US" altLang="zh-CN" b="0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His name is Jack</a:t>
                      </a:r>
                      <a:r>
                        <a:rPr lang="zh-CN" altLang="en-US" b="0" dirty="0">
                          <a:latin typeface="Times New Roman" panose="02020603050405020304" pitchFamily="18" charset="0"/>
                          <a:sym typeface="宋体" panose="02010600030101010101" pitchFamily="2" charset="-122"/>
                        </a:rPr>
                        <a:t>.</a:t>
                      </a:r>
                      <a:endParaRPr lang="zh-CN" altLang="en-US" b="0" dirty="0">
                        <a:latin typeface="Times New Roman" panose="02020603050405020304" pitchFamily="18" charset="0"/>
                        <a:sym typeface="宋体" panose="02010600030101010101" pitchFamily="2" charset="-122"/>
                      </a:endParaRPr>
                    </a:p>
                  </a:txBody>
                  <a:tcPr marL="70546" marR="70546" marT="35273" marB="35273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>
                      <a:lvl1pPr marL="265430" lvl="0" indent="-26543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v"/>
                        <a:defRPr sz="1900" b="1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573405" lvl="1" indent="-22098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5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881380" lvl="2" indent="-17653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5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235075" lvl="3" indent="-175895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587500" lvl="4" indent="-175895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</a:lstStyle>
                    <a:p>
                      <a:pPr marL="0" lvl="0" indent="0" defTabSz="914400">
                        <a:lnSpc>
                          <a:spcPct val="115000"/>
                        </a:lnSpc>
                        <a:buNone/>
                      </a:pPr>
                      <a:r>
                        <a:rPr lang="zh-CN" altLang="en-US" b="0" dirty="0">
                          <a:latin typeface="Times New Roman" panose="02020603050405020304" pitchFamily="18" charset="0"/>
                          <a:sym typeface="宋体" panose="02010600030101010101" pitchFamily="2" charset="-122"/>
                        </a:rPr>
                        <a:t>A:</a:t>
                      </a:r>
                      <a:r>
                        <a:rPr lang="en-US" altLang="zh-CN" b="0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____________</a:t>
                      </a:r>
                      <a:r>
                        <a:rPr lang="zh-CN" altLang="en-US" b="0" dirty="0">
                          <a:latin typeface="Times New Roman" panose="02020603050405020304" pitchFamily="18" charset="0"/>
                          <a:sym typeface="宋体" panose="02010600030101010101" pitchFamily="2" charset="-122"/>
                        </a:rPr>
                        <a:t> !   B:</a:t>
                      </a:r>
                      <a:r>
                        <a:rPr lang="en-US" altLang="zh-CN" b="0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  <a:r>
                        <a:rPr lang="zh-CN" altLang="en-US" b="0" dirty="0">
                          <a:latin typeface="Times New Roman" panose="02020603050405020304" pitchFamily="18" charset="0"/>
                          <a:sym typeface="宋体" panose="02010600030101010101" pitchFamily="2" charset="-122"/>
                        </a:rPr>
                        <a:t>Bye!</a:t>
                      </a:r>
                      <a:endParaRPr lang="zh-CN" altLang="en-US" b="0" dirty="0">
                        <a:latin typeface="Times New Roman" panose="02020603050405020304" pitchFamily="18" charset="0"/>
                        <a:sym typeface="宋体" panose="02010600030101010101" pitchFamily="2" charset="-122"/>
                      </a:endParaRPr>
                    </a:p>
                  </a:txBody>
                  <a:tcPr marL="70546" marR="70546" marT="35273" marB="35273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4056" name="文本框 214055"/>
          <p:cNvSpPr txBox="1"/>
          <p:nvPr/>
        </p:nvSpPr>
        <p:spPr>
          <a:xfrm>
            <a:off x="134938" y="266700"/>
            <a:ext cx="6535737" cy="461963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>
            <a:spAutoFit/>
          </a:bodyPr>
          <a:p>
            <a:pPr marL="176530" indent="-176530" defTabSz="704850" eaLnBrk="1" hangingPunct="1"/>
            <a:r>
              <a:rPr lang="zh-CN" altLang="en-US" sz="25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二、补全对话，看看你的口语能力提高了吗？</a:t>
            </a:r>
            <a:endParaRPr lang="zh-CN" altLang="en-US" sz="25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4057" name="文本框 214056"/>
          <p:cNvSpPr txBox="1"/>
          <p:nvPr/>
        </p:nvSpPr>
        <p:spPr>
          <a:xfrm>
            <a:off x="1196975" y="784225"/>
            <a:ext cx="2881313" cy="450850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>
            <a:spAutoFit/>
          </a:bodyPr>
          <a:p>
            <a:pPr defTabSz="704850" eaLnBrk="1" hangingPunct="1"/>
            <a:r>
              <a:rPr lang="en-US" altLang="zh-CN" sz="25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What’s your name</a:t>
            </a:r>
            <a:endParaRPr lang="en-US" altLang="zh-CN" sz="2500" b="1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058" name="文本框 214057"/>
          <p:cNvSpPr txBox="1"/>
          <p:nvPr/>
        </p:nvSpPr>
        <p:spPr>
          <a:xfrm>
            <a:off x="2781300" y="1735138"/>
            <a:ext cx="3457575" cy="450850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>
            <a:spAutoFit/>
          </a:bodyPr>
          <a:p>
            <a:pPr defTabSz="704850" eaLnBrk="1" hangingPunct="1"/>
            <a:r>
              <a:rPr lang="en-US" altLang="zh-CN" sz="25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Nice to meet you, too</a:t>
            </a:r>
            <a:endParaRPr lang="en-US" altLang="zh-CN" sz="2500" b="1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059" name="文本框 214058"/>
          <p:cNvSpPr txBox="1"/>
          <p:nvPr/>
        </p:nvSpPr>
        <p:spPr>
          <a:xfrm>
            <a:off x="404813" y="2166938"/>
            <a:ext cx="2592387" cy="450850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>
            <a:spAutoFit/>
          </a:bodyPr>
          <a:p>
            <a:pPr defTabSz="704850" eaLnBrk="1" hangingPunct="1"/>
            <a:r>
              <a:rPr lang="en-US" altLang="zh-CN" sz="25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How old are you</a:t>
            </a:r>
            <a:endParaRPr lang="en-US" altLang="zh-CN" sz="2500" b="1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060" name="文本框 214059"/>
          <p:cNvSpPr txBox="1"/>
          <p:nvPr/>
        </p:nvSpPr>
        <p:spPr>
          <a:xfrm>
            <a:off x="458788" y="2627313"/>
            <a:ext cx="2698750" cy="463550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>
            <a:spAutoFit/>
          </a:bodyPr>
          <a:p>
            <a:pPr defTabSz="704850" eaLnBrk="1" hangingPunct="1"/>
            <a:r>
              <a:rPr lang="en-US" altLang="zh-CN" sz="25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about you</a:t>
            </a:r>
            <a:endParaRPr lang="en-US" altLang="zh-CN" sz="2500" b="1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061" name="文本框 214060"/>
          <p:cNvSpPr txBox="1"/>
          <p:nvPr/>
        </p:nvSpPr>
        <p:spPr>
          <a:xfrm>
            <a:off x="1630363" y="3549650"/>
            <a:ext cx="3582987" cy="450850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>
            <a:spAutoFit/>
          </a:bodyPr>
          <a:p>
            <a:pPr defTabSz="704850" eaLnBrk="1" hangingPunct="1"/>
            <a:r>
              <a:rPr lang="en-US" altLang="zh-CN" sz="25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Where are you from</a:t>
            </a:r>
            <a:endParaRPr lang="en-US" altLang="zh-CN" sz="2500" b="1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062" name="文本框 214061"/>
          <p:cNvSpPr txBox="1"/>
          <p:nvPr/>
        </p:nvSpPr>
        <p:spPr>
          <a:xfrm>
            <a:off x="622300" y="4932363"/>
            <a:ext cx="1890713" cy="461962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>
            <a:spAutoFit/>
          </a:bodyPr>
          <a:p>
            <a:pPr defTabSz="704850" eaLnBrk="1" hangingPunct="1"/>
            <a:r>
              <a:rPr lang="en-US" altLang="zh-CN" sz="25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Goodbye</a:t>
            </a:r>
            <a:endParaRPr lang="en-US" altLang="zh-CN" sz="2500" b="1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4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4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56" grpId="0"/>
      <p:bldP spid="214057" grpId="0" bldLvl="0"/>
      <p:bldP spid="214058" grpId="0" bldLvl="0"/>
      <p:bldP spid="214059" grpId="0" bldLvl="0"/>
      <p:bldP spid="214060" grpId="0" bldLvl="0"/>
      <p:bldP spid="214061" grpId="0" bldLvl="0"/>
      <p:bldP spid="214062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91490" name="矩形 191489"/>
          <p:cNvSpPr/>
          <p:nvPr/>
        </p:nvSpPr>
        <p:spPr>
          <a:xfrm>
            <a:off x="621030" y="900430"/>
            <a:ext cx="5078095" cy="13747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eaLnBrk="1" hangingPunct="1"/>
            <a:r>
              <a:rPr lang="zh-CN" altLang="en-US" sz="3600" b="1">
                <a:gradFill rotWithShape="1">
                  <a:gsLst>
                    <a:gs pos="0">
                      <a:srgbClr val="FF3399"/>
                    </a:gs>
                    <a:gs pos="100000">
                      <a:srgbClr val="FF3399">
                        <a:gamma/>
                        <a:shade val="46275"/>
                        <a:invGamma/>
                        <a:alpha val="57001"/>
                      </a:srgbClr>
                    </a:gs>
                  </a:gsLst>
                  <a:lin ang="5400000" scaled="1"/>
                  <a:tileRect/>
                </a:gradFill>
                <a:latin typeface="Cambria" panose="02040503050406030204" charset="0"/>
                <a:ea typeface="Cambria" panose="02040503050406030204" charset="0"/>
              </a:rPr>
              <a:t>Let's sing !</a:t>
            </a:r>
            <a:endParaRPr lang="zh-CN" altLang="en-US" sz="3600" b="1">
              <a:gradFill rotWithShape="1">
                <a:gsLst>
                  <a:gs pos="0">
                    <a:srgbClr val="FF3399"/>
                  </a:gs>
                  <a:gs pos="100000">
                    <a:srgbClr val="FF3399">
                      <a:gamma/>
                      <a:shade val="46275"/>
                      <a:invGamma/>
                      <a:alpha val="57001"/>
                    </a:srgbClr>
                  </a:gs>
                </a:gsLst>
                <a:lin ang="5400000" scaled="1"/>
                <a:tileRect/>
              </a:gradFill>
              <a:latin typeface="Cambria" panose="02040503050406030204" charset="0"/>
              <a:ea typeface="Cambria" panose="02040503050406030204" charset="0"/>
            </a:endParaRPr>
          </a:p>
        </p:txBody>
      </p:sp>
      <p:pic>
        <p:nvPicPr>
          <p:cNvPr id="191492" name="图片 191491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245" y="2381250"/>
            <a:ext cx="3112770" cy="23348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24258" name="标题 224257"/>
          <p:cNvSpPr>
            <a:spLocks noGrp="1"/>
          </p:cNvSpPr>
          <p:nvPr>
            <p:ph type="title"/>
          </p:nvPr>
        </p:nvSpPr>
        <p:spPr>
          <a:xfrm>
            <a:off x="404813" y="554038"/>
            <a:ext cx="3619500" cy="681037"/>
          </a:xfrm>
          <a:solidFill>
            <a:srgbClr val="FF3399"/>
          </a:solidFill>
        </p:spPr>
        <p:txBody>
          <a:bodyPr lIns="70546" tIns="35273" rIns="70546" bIns="35273" anchor="ctr"/>
          <a:p>
            <a:r>
              <a:rPr lang="zh-CN" altLang="en-US" sz="2100" b="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黑体" panose="02010609060101010101" pitchFamily="2" charset="-122"/>
              </a:rPr>
              <a:t>考考你的辨别能力</a:t>
            </a:r>
            <a:r>
              <a:rPr lang="zh-CN" altLang="en-US" sz="2100" b="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宋体" panose="02010600030101010101" pitchFamily="2" charset="-122"/>
              </a:rPr>
              <a:t>！</a:t>
            </a:r>
            <a:endParaRPr lang="zh-CN" altLang="en-US" sz="2100" b="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224259" name="文本占位符 224258"/>
          <p:cNvSpPr>
            <a:spLocks noGrp="1"/>
          </p:cNvSpPr>
          <p:nvPr>
            <p:ph type="body" idx="1"/>
          </p:nvPr>
        </p:nvSpPr>
        <p:spPr>
          <a:xfrm>
            <a:off x="350838" y="1419225"/>
            <a:ext cx="6173787" cy="2820988"/>
          </a:xfrm>
          <a:solidFill>
            <a:schemeClr val="bg1"/>
          </a:solidFill>
          <a:ln>
            <a:solidFill>
              <a:srgbClr val="000000"/>
            </a:solidFill>
          </a:ln>
        </p:spPr>
        <p:txBody>
          <a:bodyPr lIns="70546" tIns="35273" rIns="70546" bIns="35273"/>
          <a:p>
            <a:pPr>
              <a:lnSpc>
                <a:spcPct val="120000"/>
              </a:lnSpc>
              <a:buNone/>
            </a:pP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(  </a:t>
            </a:r>
            <a:r>
              <a:rPr lang="en-US" altLang="zh-CN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)</a:t>
            </a:r>
            <a:r>
              <a:rPr lang="en-US" altLang="zh-CN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1.A. m</a:t>
            </a:r>
            <a:r>
              <a:rPr lang="zh-CN" altLang="en-US" b="0" dirty="0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ee</a:t>
            </a: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t  </a:t>
            </a:r>
            <a:r>
              <a:rPr lang="en-US" altLang="zh-CN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B. s</a:t>
            </a:r>
            <a:r>
              <a:rPr lang="zh-CN" altLang="en-US" b="0" dirty="0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ea</a:t>
            </a: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t  C.sp</a:t>
            </a:r>
            <a:r>
              <a:rPr lang="zh-CN" altLang="en-US" b="0" dirty="0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ea</a:t>
            </a: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k  D.w</a:t>
            </a:r>
            <a:r>
              <a:rPr lang="zh-CN" altLang="en-US" b="0" dirty="0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ea</a:t>
            </a: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ther    </a:t>
            </a:r>
            <a:endParaRPr lang="zh-CN" altLang="en-US" b="0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(  </a:t>
            </a:r>
            <a:r>
              <a:rPr lang="en-US" altLang="zh-CN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)</a:t>
            </a:r>
            <a:r>
              <a:rPr lang="en-US" altLang="zh-CN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2.A. l</a:t>
            </a:r>
            <a:r>
              <a:rPr lang="zh-CN" altLang="en-US" b="0" dirty="0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sten </a:t>
            </a:r>
            <a:r>
              <a:rPr lang="en-US" altLang="zh-CN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B. </a:t>
            </a:r>
            <a:r>
              <a:rPr lang="zh-CN" altLang="en-US" b="0" dirty="0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n   </a:t>
            </a:r>
            <a:r>
              <a:rPr lang="en-US" altLang="zh-CN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C. n</a:t>
            </a:r>
            <a:r>
              <a:rPr lang="zh-CN" altLang="en-US" b="0" dirty="0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ne   </a:t>
            </a:r>
            <a:r>
              <a:rPr lang="en-US" altLang="zh-CN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D.b</a:t>
            </a:r>
            <a:r>
              <a:rPr lang="zh-CN" altLang="en-US" b="0" dirty="0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zh-CN" altLang="en-US" b="0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( </a:t>
            </a:r>
            <a:r>
              <a:rPr lang="en-US" altLang="zh-CN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 )</a:t>
            </a:r>
            <a:r>
              <a:rPr lang="en-US" altLang="zh-CN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3.A. b</a:t>
            </a:r>
            <a:r>
              <a:rPr lang="zh-CN" altLang="en-US" b="0" dirty="0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e</a:t>
            </a: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d   </a:t>
            </a:r>
            <a:r>
              <a:rPr lang="en-US" altLang="zh-CN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B. w</a:t>
            </a:r>
            <a:r>
              <a:rPr lang="zh-CN" altLang="en-US" b="0" dirty="0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e</a:t>
            </a: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  </a:t>
            </a:r>
            <a:r>
              <a:rPr lang="en-US" altLang="zh-CN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C. d</a:t>
            </a:r>
            <a:r>
              <a:rPr lang="zh-CN" altLang="en-US" b="0" dirty="0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e</a:t>
            </a: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sk  </a:t>
            </a:r>
            <a:r>
              <a:rPr lang="en-US" altLang="zh-CN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D. p</a:t>
            </a:r>
            <a:r>
              <a:rPr lang="zh-CN" altLang="en-US" b="0" dirty="0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e</a:t>
            </a: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n</a:t>
            </a:r>
            <a:endParaRPr lang="zh-CN" altLang="en-US" b="0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(  </a:t>
            </a:r>
            <a:r>
              <a:rPr lang="en-US" altLang="zh-CN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)</a:t>
            </a:r>
            <a:r>
              <a:rPr lang="en-US" altLang="zh-CN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4.A. g</a:t>
            </a:r>
            <a:r>
              <a:rPr lang="zh-CN" altLang="en-US" b="0" dirty="0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me  B. m</a:t>
            </a:r>
            <a:r>
              <a:rPr lang="zh-CN" altLang="en-US" b="0" dirty="0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tch C.st</a:t>
            </a:r>
            <a:r>
              <a:rPr lang="zh-CN" altLang="en-US" b="0" dirty="0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nd  D.</a:t>
            </a:r>
            <a:r>
              <a:rPr lang="zh-CN" altLang="en-US" b="0" dirty="0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zh-CN" altLang="en-US" b="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pple</a:t>
            </a:r>
            <a:endParaRPr lang="zh-CN" altLang="en-US" b="0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(    ) 5. A. </a:t>
            </a:r>
            <a:r>
              <a:rPr lang="en-US" altLang="zh-CN" b="0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our   B. stud</a:t>
            </a:r>
            <a:r>
              <a:rPr lang="en-US" altLang="zh-CN" b="0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 C. cit</a:t>
            </a:r>
            <a:r>
              <a:rPr lang="en-US" altLang="zh-CN" b="0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 D. Luc</a:t>
            </a:r>
            <a:r>
              <a:rPr lang="en-US" altLang="zh-CN" b="0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endParaRPr lang="en-US" altLang="zh-CN" b="0">
              <a:solidFill>
                <a:srgbClr val="CC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4260" name="文本框 224259"/>
          <p:cNvSpPr txBox="1"/>
          <p:nvPr/>
        </p:nvSpPr>
        <p:spPr>
          <a:xfrm>
            <a:off x="512763" y="1533525"/>
            <a:ext cx="357187" cy="463550"/>
          </a:xfrm>
          <a:prstGeom prst="rect">
            <a:avLst/>
          </a:prstGeom>
          <a:noFill/>
          <a:ln w="9525">
            <a:noFill/>
          </a:ln>
        </p:spPr>
        <p:txBody>
          <a:bodyPr wrap="none" lIns="70546" tIns="35273" rIns="70546" bIns="35273">
            <a:spAutoFit/>
          </a:bodyPr>
          <a:p>
            <a:pPr defTabSz="704850" eaLnBrk="1" hangingPunct="1"/>
            <a:r>
              <a:rPr lang="en-US" altLang="zh-CN" sz="2500" b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 sz="2500" b="1">
              <a:solidFill>
                <a:srgbClr val="CC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261" name="文本框 224260"/>
          <p:cNvSpPr txBox="1"/>
          <p:nvPr/>
        </p:nvSpPr>
        <p:spPr>
          <a:xfrm>
            <a:off x="477838" y="1951038"/>
            <a:ext cx="357187" cy="450850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>
            <a:spAutoFit/>
          </a:bodyPr>
          <a:p>
            <a:pPr defTabSz="704850" eaLnBrk="1" hangingPunct="1"/>
            <a:r>
              <a:rPr lang="en-US" altLang="zh-CN" sz="2500" b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 sz="2500" b="1">
              <a:solidFill>
                <a:srgbClr val="CC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262" name="文本框 224261"/>
          <p:cNvSpPr txBox="1"/>
          <p:nvPr/>
        </p:nvSpPr>
        <p:spPr>
          <a:xfrm>
            <a:off x="477838" y="2382838"/>
            <a:ext cx="412750" cy="450850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>
            <a:spAutoFit/>
          </a:bodyPr>
          <a:p>
            <a:pPr defTabSz="704850" eaLnBrk="1" hangingPunct="1"/>
            <a:r>
              <a:rPr lang="en-US" altLang="zh-CN" sz="2500" b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2500" b="1">
              <a:solidFill>
                <a:srgbClr val="CC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263" name="文本框 224262"/>
          <p:cNvSpPr txBox="1"/>
          <p:nvPr/>
        </p:nvSpPr>
        <p:spPr>
          <a:xfrm>
            <a:off x="477838" y="2887663"/>
            <a:ext cx="368300" cy="450850"/>
          </a:xfrm>
          <a:prstGeom prst="rect">
            <a:avLst/>
          </a:prstGeom>
          <a:noFill/>
          <a:ln w="9525">
            <a:noFill/>
          </a:ln>
        </p:spPr>
        <p:txBody>
          <a:bodyPr wrap="none" lIns="70546" tIns="35273" rIns="70546" bIns="35273">
            <a:spAutoFit/>
          </a:bodyPr>
          <a:p>
            <a:pPr defTabSz="704850" eaLnBrk="1" hangingPunct="1"/>
            <a:r>
              <a:rPr lang="en-US" altLang="zh-CN" sz="2500" b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2500" b="1">
              <a:solidFill>
                <a:srgbClr val="CC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264" name="文本框 224263"/>
          <p:cNvSpPr txBox="1"/>
          <p:nvPr/>
        </p:nvSpPr>
        <p:spPr>
          <a:xfrm>
            <a:off x="477838" y="3319463"/>
            <a:ext cx="320675" cy="450850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>
            <a:spAutoFit/>
          </a:bodyPr>
          <a:p>
            <a:pPr defTabSz="704850" eaLnBrk="1" hangingPunct="1"/>
            <a:r>
              <a:rPr lang="en-US" altLang="zh-CN" sz="2500" b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2500" b="1">
              <a:solidFill>
                <a:srgbClr val="CC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4259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4259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charRg st="51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4259">
                                            <p:txEl>
                                              <p:charRg st="51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4259">
                                            <p:txEl>
                                              <p:charRg st="51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charRg st="98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4259">
                                            <p:txEl>
                                              <p:charRg st="98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4259">
                                            <p:txEl>
                                              <p:charRg st="98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charRg st="144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4259">
                                            <p:txEl>
                                              <p:charRg st="144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4259">
                                            <p:txEl>
                                              <p:charRg st="144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charRg st="188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4259">
                                            <p:txEl>
                                              <p:charRg st="188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4259">
                                            <p:txEl>
                                              <p:charRg st="188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 animBg="1"/>
      <p:bldP spid="224259" grpId="0" build="p"/>
      <p:bldP spid="224260" grpId="0" bldLvl="0"/>
      <p:bldP spid="224261" grpId="0" bldLvl="0"/>
      <p:bldP spid="224262" grpId="0" bldLvl="0"/>
      <p:bldP spid="224263" grpId="0" bldLvl="0"/>
      <p:bldP spid="224264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87394" name="内容占位符 2"/>
          <p:cNvSpPr>
            <a:spLocks noGrp="1"/>
          </p:cNvSpPr>
          <p:nvPr>
            <p:ph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/>
          <a:p>
            <a:endParaRPr dirty="0">
              <a:ea typeface="宋体" panose="02010600030101010101" pitchFamily="2" charset="-122"/>
            </a:endParaRPr>
          </a:p>
        </p:txBody>
      </p:sp>
      <p:pic>
        <p:nvPicPr>
          <p:cNvPr id="187395" name="Picture 2" descr="C:\Users\AppleBar\Desktop\剪头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63" y="1993900"/>
            <a:ext cx="1728787" cy="17859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7396" name="组合 21"/>
          <p:cNvGrpSpPr/>
          <p:nvPr/>
        </p:nvGrpSpPr>
        <p:grpSpPr>
          <a:xfrm>
            <a:off x="5699125" y="900113"/>
            <a:ext cx="917575" cy="2417762"/>
            <a:chOff x="4500563" y="773113"/>
            <a:chExt cx="1655762" cy="3311525"/>
          </a:xfrm>
        </p:grpSpPr>
        <p:sp>
          <p:nvSpPr>
            <p:cNvPr id="187397" name="Freeform 2"/>
            <p:cNvSpPr/>
            <p:nvPr/>
          </p:nvSpPr>
          <p:spPr>
            <a:xfrm>
              <a:off x="4713288" y="773113"/>
              <a:ext cx="219075" cy="863600"/>
            </a:xfrm>
            <a:custGeom>
              <a:avLst/>
              <a:gdLst>
                <a:gd name="txL" fmla="*/ 0 w 138"/>
                <a:gd name="txT" fmla="*/ 0 h 544"/>
                <a:gd name="txR" fmla="*/ 138 w 138"/>
                <a:gd name="txB" fmla="*/ 544 h 544"/>
              </a:gdLst>
              <a:ahLst/>
              <a:cxnLst>
                <a:cxn ang="0">
                  <a:pos x="74612" y="0"/>
                </a:cxn>
                <a:cxn ang="0">
                  <a:pos x="9525" y="342900"/>
                </a:cxn>
                <a:cxn ang="0">
                  <a:pos x="19050" y="542925"/>
                </a:cxn>
                <a:cxn ang="0">
                  <a:pos x="60325" y="693737"/>
                </a:cxn>
                <a:cxn ang="0">
                  <a:pos x="109538" y="793750"/>
                </a:cxn>
                <a:cxn ang="0">
                  <a:pos x="219075" y="863600"/>
                </a:cxn>
              </a:cxnLst>
              <a:rect l="txL" t="txT" r="txR" b="txB"/>
              <a:pathLst>
                <a:path w="138" h="544">
                  <a:moveTo>
                    <a:pt x="47" y="0"/>
                  </a:moveTo>
                  <a:lnTo>
                    <a:pt x="6" y="216"/>
                  </a:lnTo>
                  <a:cubicBezTo>
                    <a:pt x="0" y="273"/>
                    <a:pt x="7" y="305"/>
                    <a:pt x="12" y="342"/>
                  </a:cubicBezTo>
                  <a:cubicBezTo>
                    <a:pt x="17" y="379"/>
                    <a:pt x="29" y="411"/>
                    <a:pt x="38" y="437"/>
                  </a:cubicBezTo>
                  <a:lnTo>
                    <a:pt x="69" y="500"/>
                  </a:lnTo>
                  <a:lnTo>
                    <a:pt x="138" y="544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0546" tIns="35273" rIns="70546" bIns="35273"/>
            <a:p>
              <a:pPr defTabSz="704850" eaLnBrk="1" hangingPunct="1"/>
              <a:endParaRPr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398" name="Oval 3"/>
            <p:cNvSpPr/>
            <p:nvPr/>
          </p:nvSpPr>
          <p:spPr>
            <a:xfrm>
              <a:off x="4932363" y="1347788"/>
              <a:ext cx="360362" cy="360362"/>
            </a:xfrm>
            <a:prstGeom prst="ellipse">
              <a:avLst/>
            </a:prstGeom>
            <a:solidFill>
              <a:schemeClr val="bg1"/>
            </a:solidFill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70546" tIns="35273" rIns="70546" bIns="35273" anchor="ctr"/>
            <a:p>
              <a:pPr algn="ctr" defTabSz="704850" eaLnBrk="1" hangingPunct="1"/>
              <a:endParaRPr lang="zh-CN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399" name="Freeform 4"/>
            <p:cNvSpPr/>
            <p:nvPr/>
          </p:nvSpPr>
          <p:spPr>
            <a:xfrm>
              <a:off x="5054600" y="1347788"/>
              <a:ext cx="165100" cy="288925"/>
            </a:xfrm>
            <a:custGeom>
              <a:avLst/>
              <a:gdLst>
                <a:gd name="txL" fmla="*/ 0 w 104"/>
                <a:gd name="txT" fmla="*/ 0 h 182"/>
                <a:gd name="txR" fmla="*/ 104 w 104"/>
                <a:gd name="txB" fmla="*/ 182 h 182"/>
              </a:gdLst>
              <a:ahLst/>
              <a:cxnLst>
                <a:cxn ang="0">
                  <a:pos x="93662" y="0"/>
                </a:cxn>
                <a:cxn ang="0">
                  <a:pos x="39688" y="179387"/>
                </a:cxn>
                <a:cxn ang="0">
                  <a:pos x="165100" y="288925"/>
                </a:cxn>
              </a:cxnLst>
              <a:rect l="txL" t="txT" r="txR" b="txB"/>
              <a:pathLst>
                <a:path w="104" h="182">
                  <a:moveTo>
                    <a:pt x="59" y="0"/>
                  </a:moveTo>
                  <a:cubicBezTo>
                    <a:pt x="53" y="19"/>
                    <a:pt x="0" y="50"/>
                    <a:pt x="25" y="113"/>
                  </a:cubicBezTo>
                  <a:cubicBezTo>
                    <a:pt x="50" y="176"/>
                    <a:pt x="88" y="168"/>
                    <a:pt x="104" y="182"/>
                  </a:cubicBezTo>
                </a:path>
              </a:pathLst>
            </a:custGeom>
            <a:solidFill>
              <a:schemeClr val="bg1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0546" tIns="35273" rIns="70546" bIns="35273"/>
            <a:p>
              <a:pPr defTabSz="704850" eaLnBrk="1" hangingPunct="1"/>
              <a:endParaRPr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0" name="Freeform 5"/>
            <p:cNvSpPr/>
            <p:nvPr/>
          </p:nvSpPr>
          <p:spPr>
            <a:xfrm>
              <a:off x="5292725" y="1492250"/>
              <a:ext cx="142875" cy="144463"/>
            </a:xfrm>
            <a:custGeom>
              <a:avLst/>
              <a:gdLst>
                <a:gd name="txL" fmla="*/ 0 w 90"/>
                <a:gd name="txT" fmla="*/ 0 h 91"/>
                <a:gd name="txR" fmla="*/ 90 w 90"/>
                <a:gd name="txB" fmla="*/ 91 h 91"/>
              </a:gdLst>
              <a:ahLst/>
              <a:cxnLst>
                <a:cxn ang="0">
                  <a:pos x="0" y="0"/>
                </a:cxn>
                <a:cxn ang="0">
                  <a:pos x="103188" y="55563"/>
                </a:cxn>
                <a:cxn ang="0">
                  <a:pos x="142875" y="144463"/>
                </a:cxn>
              </a:cxnLst>
              <a:rect l="txL" t="txT" r="txR" b="txB"/>
              <a:pathLst>
                <a:path w="90" h="91">
                  <a:moveTo>
                    <a:pt x="0" y="0"/>
                  </a:moveTo>
                  <a:lnTo>
                    <a:pt x="65" y="35"/>
                  </a:lnTo>
                  <a:lnTo>
                    <a:pt x="90" y="91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0546" tIns="35273" rIns="70546" bIns="35273"/>
            <a:p>
              <a:pPr defTabSz="704850" eaLnBrk="1" hangingPunct="1"/>
              <a:endParaRPr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1" name="Freeform 6"/>
            <p:cNvSpPr/>
            <p:nvPr/>
          </p:nvSpPr>
          <p:spPr>
            <a:xfrm>
              <a:off x="5148263" y="1565275"/>
              <a:ext cx="792162" cy="273050"/>
            </a:xfrm>
            <a:custGeom>
              <a:avLst/>
              <a:gdLst>
                <a:gd name="txL" fmla="*/ 0 w 499"/>
                <a:gd name="txT" fmla="*/ 0 h 172"/>
                <a:gd name="txR" fmla="*/ 499 w 499"/>
                <a:gd name="txB" fmla="*/ 172 h 172"/>
              </a:gdLst>
              <a:ahLst/>
              <a:cxnLst>
                <a:cxn ang="0">
                  <a:pos x="0" y="217488"/>
                </a:cxn>
                <a:cxn ang="0">
                  <a:pos x="106362" y="254000"/>
                </a:cxn>
                <a:cxn ang="0">
                  <a:pos x="238125" y="273050"/>
                </a:cxn>
                <a:cxn ang="0">
                  <a:pos x="419100" y="254000"/>
                </a:cxn>
                <a:cxn ang="0">
                  <a:pos x="630237" y="142875"/>
                </a:cxn>
                <a:cxn ang="0">
                  <a:pos x="792162" y="0"/>
                </a:cxn>
              </a:cxnLst>
              <a:rect l="txL" t="txT" r="txR" b="txB"/>
              <a:pathLst>
                <a:path w="499" h="172">
                  <a:moveTo>
                    <a:pt x="0" y="137"/>
                  </a:moveTo>
                  <a:lnTo>
                    <a:pt x="67" y="160"/>
                  </a:lnTo>
                  <a:lnTo>
                    <a:pt x="150" y="172"/>
                  </a:lnTo>
                  <a:lnTo>
                    <a:pt x="264" y="160"/>
                  </a:lnTo>
                  <a:lnTo>
                    <a:pt x="397" y="90"/>
                  </a:lnTo>
                  <a:lnTo>
                    <a:pt x="499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0546" tIns="35273" rIns="70546" bIns="35273"/>
            <a:p>
              <a:pPr defTabSz="704850" eaLnBrk="1" hangingPunct="1"/>
              <a:endParaRPr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2" name="Freeform 7"/>
            <p:cNvSpPr/>
            <p:nvPr/>
          </p:nvSpPr>
          <p:spPr>
            <a:xfrm>
              <a:off x="4883150" y="1735138"/>
              <a:ext cx="93663" cy="536575"/>
            </a:xfrm>
            <a:custGeom>
              <a:avLst/>
              <a:gdLst>
                <a:gd name="txL" fmla="*/ 0 w 59"/>
                <a:gd name="txT" fmla="*/ 0 h 338"/>
                <a:gd name="txR" fmla="*/ 59 w 59"/>
                <a:gd name="txB" fmla="*/ 338 h 338"/>
              </a:gdLst>
              <a:ahLst/>
              <a:cxnLst>
                <a:cxn ang="0">
                  <a:pos x="93663" y="0"/>
                </a:cxn>
                <a:cxn ang="0">
                  <a:pos x="20638" y="125413"/>
                </a:cxn>
                <a:cxn ang="0">
                  <a:pos x="0" y="265113"/>
                </a:cxn>
                <a:cxn ang="0">
                  <a:pos x="20638" y="385762"/>
                </a:cxn>
                <a:cxn ang="0">
                  <a:pos x="90488" y="536575"/>
                </a:cxn>
              </a:cxnLst>
              <a:rect l="txL" t="txT" r="txR" b="txB"/>
              <a:pathLst>
                <a:path w="59" h="338">
                  <a:moveTo>
                    <a:pt x="59" y="0"/>
                  </a:moveTo>
                  <a:lnTo>
                    <a:pt x="13" y="79"/>
                  </a:lnTo>
                  <a:lnTo>
                    <a:pt x="0" y="167"/>
                  </a:lnTo>
                  <a:lnTo>
                    <a:pt x="13" y="243"/>
                  </a:lnTo>
                  <a:lnTo>
                    <a:pt x="57" y="338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0546" tIns="35273" rIns="70546" bIns="35273"/>
            <a:p>
              <a:pPr defTabSz="704850" eaLnBrk="1" hangingPunct="1"/>
              <a:endParaRPr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3" name="Freeform 8"/>
            <p:cNvSpPr/>
            <p:nvPr/>
          </p:nvSpPr>
          <p:spPr>
            <a:xfrm>
              <a:off x="4502150" y="2284413"/>
              <a:ext cx="503238" cy="360362"/>
            </a:xfrm>
            <a:custGeom>
              <a:avLst/>
              <a:gdLst>
                <a:gd name="txL" fmla="*/ 0 w 317"/>
                <a:gd name="txT" fmla="*/ 0 h 227"/>
                <a:gd name="txR" fmla="*/ 317 w 317"/>
                <a:gd name="txB" fmla="*/ 227 h 227"/>
              </a:gdLst>
              <a:ahLst/>
              <a:cxnLst>
                <a:cxn ang="0">
                  <a:pos x="503238" y="0"/>
                </a:cxn>
                <a:cxn ang="0">
                  <a:pos x="331788" y="127000"/>
                </a:cxn>
                <a:cxn ang="0">
                  <a:pos x="0" y="360362"/>
                </a:cxn>
              </a:cxnLst>
              <a:rect l="txL" t="txT" r="txR" b="txB"/>
              <a:pathLst>
                <a:path w="317" h="227">
                  <a:moveTo>
                    <a:pt x="317" y="0"/>
                  </a:moveTo>
                  <a:cubicBezTo>
                    <a:pt x="299" y="13"/>
                    <a:pt x="262" y="42"/>
                    <a:pt x="209" y="80"/>
                  </a:cubicBezTo>
                  <a:cubicBezTo>
                    <a:pt x="156" y="118"/>
                    <a:pt x="44" y="197"/>
                    <a:pt x="0" y="227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0546" tIns="35273" rIns="70546" bIns="35273"/>
            <a:p>
              <a:pPr defTabSz="704850" eaLnBrk="1" hangingPunct="1"/>
              <a:endParaRPr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4" name="Freeform 9"/>
            <p:cNvSpPr/>
            <p:nvPr/>
          </p:nvSpPr>
          <p:spPr>
            <a:xfrm>
              <a:off x="4500563" y="2139950"/>
              <a:ext cx="1008062" cy="661988"/>
            </a:xfrm>
            <a:custGeom>
              <a:avLst/>
              <a:gdLst>
                <a:gd name="txL" fmla="*/ 0 w 635"/>
                <a:gd name="txT" fmla="*/ 0 h 417"/>
                <a:gd name="txR" fmla="*/ 635 w 635"/>
                <a:gd name="txB" fmla="*/ 417 h 417"/>
              </a:gdLst>
              <a:ahLst/>
              <a:cxnLst>
                <a:cxn ang="0">
                  <a:pos x="0" y="504825"/>
                </a:cxn>
                <a:cxn ang="0">
                  <a:pos x="71437" y="576263"/>
                </a:cxn>
                <a:cxn ang="0">
                  <a:pos x="215900" y="649288"/>
                </a:cxn>
                <a:cxn ang="0">
                  <a:pos x="287337" y="576263"/>
                </a:cxn>
                <a:cxn ang="0">
                  <a:pos x="358775" y="649288"/>
                </a:cxn>
                <a:cxn ang="0">
                  <a:pos x="431800" y="649288"/>
                </a:cxn>
                <a:cxn ang="0">
                  <a:pos x="503237" y="576263"/>
                </a:cxn>
                <a:cxn ang="0">
                  <a:pos x="647700" y="649288"/>
                </a:cxn>
                <a:cxn ang="0">
                  <a:pos x="719137" y="504825"/>
                </a:cxn>
                <a:cxn ang="0">
                  <a:pos x="792162" y="504825"/>
                </a:cxn>
                <a:cxn ang="0">
                  <a:pos x="863600" y="360363"/>
                </a:cxn>
                <a:cxn ang="0">
                  <a:pos x="935037" y="360363"/>
                </a:cxn>
                <a:cxn ang="0">
                  <a:pos x="935037" y="215900"/>
                </a:cxn>
                <a:cxn ang="0">
                  <a:pos x="1008062" y="144463"/>
                </a:cxn>
                <a:cxn ang="0">
                  <a:pos x="935037" y="0"/>
                </a:cxn>
                <a:cxn ang="0">
                  <a:pos x="792162" y="144463"/>
                </a:cxn>
                <a:cxn ang="0">
                  <a:pos x="473075" y="150813"/>
                </a:cxn>
              </a:cxnLst>
              <a:rect l="txL" t="txT" r="txR" b="txB"/>
              <a:pathLst>
                <a:path w="635" h="417">
                  <a:moveTo>
                    <a:pt x="0" y="318"/>
                  </a:moveTo>
                  <a:cubicBezTo>
                    <a:pt x="11" y="333"/>
                    <a:pt x="22" y="348"/>
                    <a:pt x="45" y="363"/>
                  </a:cubicBezTo>
                  <a:cubicBezTo>
                    <a:pt x="68" y="378"/>
                    <a:pt x="113" y="409"/>
                    <a:pt x="136" y="409"/>
                  </a:cubicBezTo>
                  <a:cubicBezTo>
                    <a:pt x="159" y="409"/>
                    <a:pt x="166" y="363"/>
                    <a:pt x="181" y="363"/>
                  </a:cubicBezTo>
                  <a:cubicBezTo>
                    <a:pt x="196" y="363"/>
                    <a:pt x="211" y="401"/>
                    <a:pt x="226" y="409"/>
                  </a:cubicBezTo>
                  <a:cubicBezTo>
                    <a:pt x="241" y="417"/>
                    <a:pt x="257" y="417"/>
                    <a:pt x="272" y="409"/>
                  </a:cubicBezTo>
                  <a:cubicBezTo>
                    <a:pt x="287" y="401"/>
                    <a:pt x="294" y="363"/>
                    <a:pt x="317" y="363"/>
                  </a:cubicBezTo>
                  <a:cubicBezTo>
                    <a:pt x="340" y="363"/>
                    <a:pt x="385" y="416"/>
                    <a:pt x="408" y="409"/>
                  </a:cubicBezTo>
                  <a:cubicBezTo>
                    <a:pt x="431" y="402"/>
                    <a:pt x="438" y="333"/>
                    <a:pt x="453" y="318"/>
                  </a:cubicBezTo>
                  <a:cubicBezTo>
                    <a:pt x="468" y="303"/>
                    <a:pt x="484" y="333"/>
                    <a:pt x="499" y="318"/>
                  </a:cubicBezTo>
                  <a:cubicBezTo>
                    <a:pt x="514" y="303"/>
                    <a:pt x="529" y="242"/>
                    <a:pt x="544" y="227"/>
                  </a:cubicBezTo>
                  <a:cubicBezTo>
                    <a:pt x="559" y="212"/>
                    <a:pt x="582" y="242"/>
                    <a:pt x="589" y="227"/>
                  </a:cubicBezTo>
                  <a:cubicBezTo>
                    <a:pt x="596" y="212"/>
                    <a:pt x="581" y="159"/>
                    <a:pt x="589" y="136"/>
                  </a:cubicBezTo>
                  <a:cubicBezTo>
                    <a:pt x="597" y="113"/>
                    <a:pt x="635" y="114"/>
                    <a:pt x="635" y="91"/>
                  </a:cubicBezTo>
                  <a:cubicBezTo>
                    <a:pt x="635" y="68"/>
                    <a:pt x="612" y="0"/>
                    <a:pt x="589" y="0"/>
                  </a:cubicBezTo>
                  <a:cubicBezTo>
                    <a:pt x="566" y="0"/>
                    <a:pt x="547" y="75"/>
                    <a:pt x="499" y="91"/>
                  </a:cubicBezTo>
                  <a:cubicBezTo>
                    <a:pt x="451" y="107"/>
                    <a:pt x="340" y="94"/>
                    <a:pt x="298" y="95"/>
                  </a:cubicBezTo>
                </a:path>
              </a:pathLst>
            </a:custGeom>
            <a:solidFill>
              <a:srgbClr val="FFFF00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0546" tIns="35273" rIns="70546" bIns="35273"/>
            <a:p>
              <a:pPr defTabSz="704850" eaLnBrk="1" hangingPunct="1"/>
              <a:endParaRPr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5" name="Freeform 10"/>
            <p:cNvSpPr/>
            <p:nvPr/>
          </p:nvSpPr>
          <p:spPr>
            <a:xfrm>
              <a:off x="4903788" y="2860675"/>
              <a:ext cx="173037" cy="1079500"/>
            </a:xfrm>
            <a:custGeom>
              <a:avLst/>
              <a:gdLst>
                <a:gd name="txL" fmla="*/ 0 w 109"/>
                <a:gd name="txT" fmla="*/ 0 h 680"/>
                <a:gd name="txR" fmla="*/ 109 w 109"/>
                <a:gd name="txB" fmla="*/ 680 h 680"/>
              </a:gdLst>
              <a:ahLst/>
              <a:cxnLst>
                <a:cxn ang="0">
                  <a:pos x="28575" y="0"/>
                </a:cxn>
                <a:cxn ang="0">
                  <a:pos x="0" y="384175"/>
                </a:cxn>
                <a:cxn ang="0">
                  <a:pos x="173037" y="1079500"/>
                </a:cxn>
              </a:cxnLst>
              <a:rect l="txL" t="txT" r="txR" b="txB"/>
              <a:pathLst>
                <a:path w="109" h="680">
                  <a:moveTo>
                    <a:pt x="18" y="0"/>
                  </a:moveTo>
                  <a:lnTo>
                    <a:pt x="0" y="242"/>
                  </a:lnTo>
                  <a:lnTo>
                    <a:pt x="109" y="68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0546" tIns="35273" rIns="70546" bIns="35273"/>
            <a:p>
              <a:pPr defTabSz="704850" eaLnBrk="1" hangingPunct="1"/>
              <a:endParaRPr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6" name="Freeform 11"/>
            <p:cNvSpPr/>
            <p:nvPr/>
          </p:nvSpPr>
          <p:spPr>
            <a:xfrm>
              <a:off x="5435600" y="2068513"/>
              <a:ext cx="576263" cy="484187"/>
            </a:xfrm>
            <a:custGeom>
              <a:avLst/>
              <a:gdLst>
                <a:gd name="txL" fmla="*/ 0 w 363"/>
                <a:gd name="txT" fmla="*/ 0 h 305"/>
                <a:gd name="txR" fmla="*/ 363 w 363"/>
                <a:gd name="txB" fmla="*/ 305 h 305"/>
              </a:gdLst>
              <a:ahLst/>
              <a:cxnLst>
                <a:cxn ang="0">
                  <a:pos x="0" y="431800"/>
                </a:cxn>
                <a:cxn ang="0">
                  <a:pos x="60325" y="463550"/>
                </a:cxn>
                <a:cxn ang="0">
                  <a:pos x="222250" y="484187"/>
                </a:cxn>
                <a:cxn ang="0">
                  <a:pos x="493713" y="152400"/>
                </a:cxn>
                <a:cxn ang="0">
                  <a:pos x="576263" y="0"/>
                </a:cxn>
              </a:cxnLst>
              <a:rect l="txL" t="txT" r="txR" b="txB"/>
              <a:pathLst>
                <a:path w="363" h="305">
                  <a:moveTo>
                    <a:pt x="0" y="272"/>
                  </a:moveTo>
                  <a:lnTo>
                    <a:pt x="38" y="292"/>
                  </a:lnTo>
                  <a:lnTo>
                    <a:pt x="140" y="305"/>
                  </a:lnTo>
                  <a:lnTo>
                    <a:pt x="311" y="96"/>
                  </a:lnTo>
                  <a:lnTo>
                    <a:pt x="363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0546" tIns="35273" rIns="70546" bIns="35273"/>
            <a:p>
              <a:pPr defTabSz="704850" eaLnBrk="1" hangingPunct="1"/>
              <a:endParaRPr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7" name="Freeform 12"/>
            <p:cNvSpPr/>
            <p:nvPr/>
          </p:nvSpPr>
          <p:spPr>
            <a:xfrm>
              <a:off x="6011863" y="1925638"/>
              <a:ext cx="144462" cy="144462"/>
            </a:xfrm>
            <a:custGeom>
              <a:avLst/>
              <a:gdLst>
                <a:gd name="txL" fmla="*/ 0 w 91"/>
                <a:gd name="txT" fmla="*/ 0 h 91"/>
                <a:gd name="txR" fmla="*/ 91 w 91"/>
                <a:gd name="txB" fmla="*/ 91 h 91"/>
              </a:gdLst>
              <a:ahLst/>
              <a:cxnLst>
                <a:cxn ang="0">
                  <a:pos x="0" y="144462"/>
                </a:cxn>
                <a:cxn ang="0">
                  <a:pos x="107950" y="58737"/>
                </a:cxn>
                <a:cxn ang="0">
                  <a:pos x="144462" y="0"/>
                </a:cxn>
              </a:cxnLst>
              <a:rect l="txL" t="txT" r="txR" b="txB"/>
              <a:pathLst>
                <a:path w="91" h="91">
                  <a:moveTo>
                    <a:pt x="0" y="91"/>
                  </a:moveTo>
                  <a:lnTo>
                    <a:pt x="68" y="37"/>
                  </a:lnTo>
                  <a:lnTo>
                    <a:pt x="91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0546" tIns="35273" rIns="70546" bIns="35273"/>
            <a:p>
              <a:pPr defTabSz="704850" eaLnBrk="1" hangingPunct="1"/>
              <a:endParaRPr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8" name="Freeform 13"/>
            <p:cNvSpPr/>
            <p:nvPr/>
          </p:nvSpPr>
          <p:spPr>
            <a:xfrm>
              <a:off x="4933950" y="3940175"/>
              <a:ext cx="144463" cy="144463"/>
            </a:xfrm>
            <a:custGeom>
              <a:avLst/>
              <a:gdLst>
                <a:gd name="txL" fmla="*/ 0 w 91"/>
                <a:gd name="txT" fmla="*/ 0 h 91"/>
                <a:gd name="txR" fmla="*/ 91 w 91"/>
                <a:gd name="txB" fmla="*/ 91 h 91"/>
              </a:gdLst>
              <a:ahLst/>
              <a:cxnLst>
                <a:cxn ang="0">
                  <a:pos x="144463" y="0"/>
                </a:cxn>
                <a:cxn ang="0">
                  <a:pos x="95250" y="71438"/>
                </a:cxn>
                <a:cxn ang="0">
                  <a:pos x="0" y="144463"/>
                </a:cxn>
              </a:cxnLst>
              <a:rect l="txL" t="txT" r="txR" b="txB"/>
              <a:pathLst>
                <a:path w="91" h="91">
                  <a:moveTo>
                    <a:pt x="91" y="0"/>
                  </a:moveTo>
                  <a:lnTo>
                    <a:pt x="60" y="45"/>
                  </a:lnTo>
                  <a:lnTo>
                    <a:pt x="0" y="91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0546" tIns="35273" rIns="70546" bIns="35273"/>
            <a:p>
              <a:pPr defTabSz="704850" eaLnBrk="1" hangingPunct="1"/>
              <a:endParaRPr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9" name="Freeform 14"/>
            <p:cNvSpPr/>
            <p:nvPr/>
          </p:nvSpPr>
          <p:spPr>
            <a:xfrm>
              <a:off x="5076825" y="3940175"/>
              <a:ext cx="114300" cy="119063"/>
            </a:xfrm>
            <a:custGeom>
              <a:avLst/>
              <a:gdLst>
                <a:gd name="txL" fmla="*/ 0 w 72"/>
                <a:gd name="txT" fmla="*/ 0 h 75"/>
                <a:gd name="txR" fmla="*/ 72 w 72"/>
                <a:gd name="txB" fmla="*/ 75 h 75"/>
              </a:gdLst>
              <a:ahLst/>
              <a:cxnLst>
                <a:cxn ang="0">
                  <a:pos x="0" y="0"/>
                </a:cxn>
                <a:cxn ang="0">
                  <a:pos x="98425" y="9525"/>
                </a:cxn>
                <a:cxn ang="0">
                  <a:pos x="98425" y="119063"/>
                </a:cxn>
              </a:cxnLst>
              <a:rect l="txL" t="txT" r="txR" b="txB"/>
              <a:pathLst>
                <a:path w="72" h="75">
                  <a:moveTo>
                    <a:pt x="0" y="0"/>
                  </a:moveTo>
                  <a:cubicBezTo>
                    <a:pt x="10" y="1"/>
                    <a:pt x="49" y="18"/>
                    <a:pt x="62" y="6"/>
                  </a:cubicBezTo>
                  <a:cubicBezTo>
                    <a:pt x="72" y="18"/>
                    <a:pt x="62" y="61"/>
                    <a:pt x="62" y="75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0546" tIns="35273" rIns="70546" bIns="35273"/>
            <a:p>
              <a:pPr defTabSz="704850" eaLnBrk="1" hangingPunct="1"/>
              <a:endParaRPr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376773" y="2397359"/>
            <a:ext cx="5834233" cy="9607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Good  bye!</a:t>
            </a:r>
            <a:endParaRPr kumimoji="0" lang="zh-CN" altLang="en-US" sz="7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13560" y="3864610"/>
            <a:ext cx="4244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授课教师</a:t>
            </a:r>
            <a:endParaRPr lang="zh-CN" altLang="en-US" sz="3200"/>
          </a:p>
          <a:p>
            <a:r>
              <a:rPr lang="zh-CN" altLang="en-US" sz="3200"/>
              <a:t>桂林市桂电中学 杨晔</a:t>
            </a:r>
            <a:endParaRPr lang="zh-CN" altLang="en-US" sz="3200"/>
          </a:p>
        </p:txBody>
      </p:sp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2" descr="BAN_1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2805" y="420836"/>
            <a:ext cx="5144929" cy="8884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WordArt 6"/>
          <p:cNvSpPr>
            <a:spLocks noTextEdit="1"/>
          </p:cNvSpPr>
          <p:nvPr/>
        </p:nvSpPr>
        <p:spPr>
          <a:xfrm>
            <a:off x="1323152" y="689992"/>
            <a:ext cx="3029791" cy="3429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7500" lnSpcReduction="20000"/>
          </a:bodyPr>
          <a:lstStyle/>
          <a:p>
            <a:pPr algn="ctr"/>
            <a:r>
              <a:rPr lang="zh-CN" altLang="en-US" sz="2700"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Words and expressions</a:t>
            </a:r>
            <a:endParaRPr lang="zh-CN" altLang="en-US" sz="2700"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89095" name="Rectangle 7"/>
          <p:cNvSpPr>
            <a:spLocks noRot="1"/>
          </p:cNvSpPr>
          <p:nvPr/>
        </p:nvSpPr>
        <p:spPr>
          <a:xfrm>
            <a:off x="571659" y="1446250"/>
            <a:ext cx="1892429" cy="35109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algn="r">
              <a:lnSpc>
                <a:spcPct val="105000"/>
              </a:lnSpc>
              <a:buClr>
                <a:schemeClr val="tx2"/>
              </a:buClr>
              <a:buFont typeface="Wingdings" panose="05000000000000000000" pitchFamily="2" charset="2"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Chinese</a:t>
            </a:r>
            <a:endParaRPr lang="en-US" altLang="zh-CN" sz="24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algn="r">
              <a:lnSpc>
                <a:spcPct val="105000"/>
              </a:lnSpc>
              <a:buClr>
                <a:schemeClr val="tx2"/>
              </a:buClr>
              <a:buFont typeface="Wingdings" panose="05000000000000000000" pitchFamily="2" charset="2"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from</a:t>
            </a:r>
            <a:endParaRPr lang="en-US" altLang="zh-CN" sz="24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algn="r">
              <a:lnSpc>
                <a:spcPct val="105000"/>
              </a:lnSpc>
              <a:buClr>
                <a:schemeClr val="tx2"/>
              </a:buClr>
              <a:buFont typeface="Wingdings" panose="05000000000000000000" pitchFamily="2" charset="2"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where</a:t>
            </a:r>
            <a:endParaRPr lang="en-US" altLang="zh-CN" sz="24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algn="r">
              <a:lnSpc>
                <a:spcPct val="105000"/>
              </a:lnSpc>
              <a:buClr>
                <a:schemeClr val="tx2"/>
              </a:buClr>
              <a:buFont typeface="Wingdings" panose="05000000000000000000" pitchFamily="2" charset="2"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how old</a:t>
            </a:r>
            <a:endParaRPr lang="en-US" altLang="zh-CN" sz="24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algn="r">
              <a:lnSpc>
                <a:spcPct val="105000"/>
              </a:lnSpc>
              <a:buClr>
                <a:schemeClr val="tx2"/>
              </a:buClr>
              <a:buFont typeface="Wingdings" panose="05000000000000000000" pitchFamily="2" charset="2"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year</a:t>
            </a:r>
            <a:endParaRPr lang="en-US" altLang="zh-CN" sz="24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algn="r">
              <a:lnSpc>
                <a:spcPct val="105000"/>
              </a:lnSpc>
              <a:buClr>
                <a:schemeClr val="tx2"/>
              </a:buClr>
              <a:buFont typeface="Wingdings" panose="05000000000000000000" pitchFamily="2" charset="2"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America</a:t>
            </a:r>
            <a:endParaRPr lang="en-US" altLang="zh-CN" sz="24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algn="r">
              <a:lnSpc>
                <a:spcPct val="105000"/>
              </a:lnSpc>
              <a:buClr>
                <a:schemeClr val="tx2"/>
              </a:buClr>
              <a:buFont typeface="Wingdings" panose="05000000000000000000" pitchFamily="2" charset="2"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England</a:t>
            </a:r>
            <a:endParaRPr lang="en-US" altLang="zh-CN" sz="24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algn="r">
              <a:lnSpc>
                <a:spcPct val="105000"/>
              </a:lnSpc>
              <a:buClr>
                <a:schemeClr val="tx2"/>
              </a:buClr>
              <a:buFont typeface="Wingdings" panose="05000000000000000000" pitchFamily="2" charset="2"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China</a:t>
            </a:r>
            <a:endParaRPr lang="en-US" altLang="zh-CN" sz="24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4" name="Text Box 8"/>
          <p:cNvSpPr txBox="1"/>
          <p:nvPr/>
        </p:nvSpPr>
        <p:spPr>
          <a:xfrm>
            <a:off x="2572464" y="1430767"/>
            <a:ext cx="4152863" cy="32385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05000"/>
              </a:lnSpc>
            </a:pPr>
            <a:r>
              <a:rPr lang="en-US" altLang="zh-CN" sz="2700" b="1" dirty="0">
                <a:solidFill>
                  <a:srgbClr val="F2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中国人；汉语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5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prep.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从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来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adv.</a:t>
            </a:r>
            <a:r>
              <a:rPr lang="en-US" altLang="zh-CN" sz="2400" b="1" dirty="0">
                <a:solidFill>
                  <a:srgbClr val="3333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在哪里，去哪里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5000"/>
              </a:lnSpc>
            </a:pPr>
            <a:r>
              <a:rPr lang="zh-CN" alt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几岁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</a:t>
            </a:r>
            <a:r>
              <a:rPr lang="en-US" altLang="zh-CN" sz="2400" b="1" dirty="0">
                <a:solidFill>
                  <a:srgbClr val="3333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年龄；年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5000"/>
              </a:lnSpc>
            </a:pP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</a:t>
            </a:r>
            <a:r>
              <a:rPr lang="en-US" altLang="zh-CN" sz="2400" b="1" dirty="0">
                <a:solidFill>
                  <a:srgbClr val="3333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美国；美洲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5000"/>
              </a:lnSpc>
            </a:pP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</a:t>
            </a:r>
            <a:r>
              <a:rPr lang="en-US" altLang="zh-CN" sz="2400" b="1" dirty="0">
                <a:solidFill>
                  <a:srgbClr val="3333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英格兰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5000"/>
              </a:lnSpc>
            </a:pP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</a:t>
            </a:r>
            <a:r>
              <a:rPr lang="en-US" altLang="zh-CN" sz="2400" b="1" dirty="0">
                <a:solidFill>
                  <a:srgbClr val="3333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中国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9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9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9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90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90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98658" name="内容占位符 198657" descr="Greeting Friends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237673" y="829945"/>
            <a:ext cx="2538412" cy="2655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8659" name="文本框 198658"/>
          <p:cNvSpPr txBox="1"/>
          <p:nvPr/>
        </p:nvSpPr>
        <p:spPr>
          <a:xfrm>
            <a:off x="135255" y="1415415"/>
            <a:ext cx="5104130" cy="3916680"/>
          </a:xfrm>
          <a:prstGeom prst="rect">
            <a:avLst/>
          </a:prstGeom>
          <a:noFill/>
          <a:ln w="9525">
            <a:noFill/>
          </a:ln>
        </p:spPr>
        <p:txBody>
          <a:bodyPr wrap="square" lIns="70546" tIns="35273" rIns="70546" bIns="35273">
            <a:spAutoFit/>
          </a:bodyPr>
          <a:p>
            <a:pPr defTabSz="704850" eaLnBrk="1" hangingPunct="1">
              <a:lnSpc>
                <a:spcPct val="100000"/>
              </a:lnSpc>
            </a:pPr>
            <a:r>
              <a:rPr lang="en-US" altLang="zh-CN" sz="25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A: What’s your name?</a:t>
            </a:r>
            <a:endParaRPr lang="en-US" altLang="zh-CN" sz="25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 eaLnBrk="1" hangingPunct="1">
              <a:lnSpc>
                <a:spcPct val="100000"/>
              </a:lnSpc>
            </a:pPr>
            <a:r>
              <a:rPr lang="en-US" altLang="zh-CN" sz="25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B: My name is_______.</a:t>
            </a:r>
            <a:endParaRPr lang="en-US" altLang="zh-CN" sz="25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 eaLnBrk="1" hangingPunct="1">
              <a:lnSpc>
                <a:spcPct val="100000"/>
              </a:lnSpc>
            </a:pPr>
            <a:r>
              <a:rPr lang="en-US" altLang="zh-CN" sz="25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A: Where are you from?</a:t>
            </a:r>
            <a:endParaRPr lang="en-US" altLang="zh-CN" sz="25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 eaLnBrk="1" hangingPunct="1">
              <a:lnSpc>
                <a:spcPct val="100000"/>
              </a:lnSpc>
            </a:pPr>
            <a:r>
              <a:rPr lang="en-US" altLang="zh-CN" sz="25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B: I'm from_______.</a:t>
            </a:r>
            <a:endParaRPr lang="en-US" altLang="zh-CN" sz="25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 eaLnBrk="1" hangingPunct="1">
              <a:lnSpc>
                <a:spcPct val="100000"/>
              </a:lnSpc>
            </a:pPr>
            <a:r>
              <a:rPr lang="en-US" altLang="zh-CN" sz="25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A: How old are you?</a:t>
            </a:r>
            <a:endParaRPr lang="en-US" altLang="zh-CN" sz="25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 eaLnBrk="1" hangingPunct="1">
              <a:lnSpc>
                <a:spcPct val="100000"/>
              </a:lnSpc>
            </a:pPr>
            <a:r>
              <a:rPr lang="en-US" altLang="zh-CN" sz="25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B: I'm _______ (years old).</a:t>
            </a:r>
            <a:endParaRPr lang="en-US" altLang="zh-CN" sz="25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 eaLnBrk="1" hangingPunct="1">
              <a:lnSpc>
                <a:spcPct val="100000"/>
              </a:lnSpc>
            </a:pPr>
            <a:r>
              <a:rPr lang="en-US" altLang="zh-CN" sz="25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A: Which class are you in?</a:t>
            </a:r>
            <a:endParaRPr lang="en-US" altLang="zh-CN" sz="25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 eaLnBrk="1" hangingPunct="1">
              <a:lnSpc>
                <a:spcPct val="100000"/>
              </a:lnSpc>
            </a:pPr>
            <a:r>
              <a:rPr lang="en-US" altLang="zh-CN" sz="25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B: I'm in Class_____ Grade ____.</a:t>
            </a:r>
            <a:endParaRPr lang="en-US" altLang="zh-CN" sz="25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 eaLnBrk="1" hangingPunct="1">
              <a:lnSpc>
                <a:spcPct val="100000"/>
              </a:lnSpc>
            </a:pPr>
            <a:r>
              <a:rPr lang="en-US" altLang="zh-CN" sz="25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A: Nice to meet you.</a:t>
            </a:r>
            <a:endParaRPr lang="en-US" altLang="zh-CN" sz="25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 eaLnBrk="1" hangingPunct="1">
              <a:lnSpc>
                <a:spcPct val="100000"/>
              </a:lnSpc>
            </a:pPr>
            <a:r>
              <a:rPr lang="en-US" altLang="zh-CN" sz="25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B: Nice to meet you too.</a:t>
            </a:r>
            <a:endParaRPr lang="en-US" altLang="zh-CN" sz="25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8660" name="文本框 198659"/>
          <p:cNvSpPr txBox="1"/>
          <p:nvPr/>
        </p:nvSpPr>
        <p:spPr>
          <a:xfrm>
            <a:off x="134938" y="430213"/>
            <a:ext cx="6211887" cy="1008062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>
            <a:spAutoFit/>
          </a:bodyPr>
          <a:p>
            <a:pPr defTabSz="704850" eaLnBrk="1" hangingPunct="1">
              <a:lnSpc>
                <a:spcPct val="120000"/>
              </a:lnSpc>
            </a:pPr>
            <a:r>
              <a:rPr lang="en-US" altLang="zh-CN" sz="25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Please introduce yourself by answering the questions.</a:t>
            </a:r>
            <a:endParaRPr lang="en-US" altLang="zh-CN" sz="25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661" name="矩形 198660"/>
          <p:cNvSpPr/>
          <p:nvPr/>
        </p:nvSpPr>
        <p:spPr>
          <a:xfrm>
            <a:off x="1808798" y="73343"/>
            <a:ext cx="2863850" cy="469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78"/>
              </a:avLst>
            </a:prstTxWarp>
            <a:normAutofit/>
          </a:bodyPr>
          <a:p>
            <a:pPr algn="ctr" eaLnBrk="1" hangingPunct="1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Cambria" panose="02040503050406030204" charset="0"/>
                <a:ea typeface="Cambria" panose="02040503050406030204" charset="0"/>
              </a:rPr>
              <a:t>Warming up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Cambria" panose="02040503050406030204" charset="0"/>
              <a:ea typeface="Cambria" panose="0204050305040603020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ldLvl="0"/>
      <p:bldP spid="198659" grpId="1" bldLvl="0"/>
      <p:bldP spid="198659" grpId="2" bldLvl="0"/>
      <p:bldP spid="198659" grpId="3" bldLvl="0"/>
      <p:bldP spid="198659" grpId="4" bldLvl="0"/>
      <p:bldP spid="198659" grpId="5" bldLvl="0"/>
      <p:bldP spid="198659" grpId="6" bldLvl="0"/>
      <p:bldP spid="198659" grpId="7" bldLvl="0"/>
      <p:bldP spid="1986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51" name="Picture 23" descr="https://ss1.bdstatic.com/70cFvXSh_Q1YnxGkpoWK1HF6hhy/it/u=2292560799,2988482852&amp;fm=27&amp;gp=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3435" y="2620770"/>
            <a:ext cx="1080197" cy="1171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9" name="Picture 21" descr="https://ss1.bdstatic.com/70cFvXSh_Q1YnxGkpoWK1HF6hhy/it/u=3738250843,1380315124&amp;fm=27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30" y="2310883"/>
            <a:ext cx="1304096" cy="13040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Picture 30" descr="question_pop_up_from_box_rotate_hg_cl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663" y="170736"/>
            <a:ext cx="520447" cy="75625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WordArt 6" descr="窄竖线"/>
          <p:cNvSpPr>
            <a:spLocks noTextEdit="1"/>
          </p:cNvSpPr>
          <p:nvPr/>
        </p:nvSpPr>
        <p:spPr>
          <a:xfrm>
            <a:off x="629300" y="-7146"/>
            <a:ext cx="2754681" cy="77650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/>
          <a:p>
            <a:pPr algn="ctr"/>
            <a:r>
              <a:rPr lang="en-US" altLang="zh-CN" sz="2700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2. Work in pairs</a:t>
            </a:r>
            <a:endParaRPr lang="en-US" altLang="zh-CN" sz="2700"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pic>
        <p:nvPicPr>
          <p:cNvPr id="102416" name="Picture 16" descr="t014b56cbd619472153"/>
          <p:cNvPicPr>
            <a:picLocks noChangeAspect="1"/>
          </p:cNvPicPr>
          <p:nvPr/>
        </p:nvPicPr>
        <p:blipFill>
          <a:blip r:embed="rId4"/>
          <a:srcRect t="9137"/>
          <a:stretch>
            <a:fillRect/>
          </a:stretch>
        </p:blipFill>
        <p:spPr>
          <a:xfrm>
            <a:off x="80271" y="3454439"/>
            <a:ext cx="1729268" cy="13505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2" name="WordArt 30"/>
          <p:cNvSpPr>
            <a:spLocks noTextEdit="1"/>
          </p:cNvSpPr>
          <p:nvPr/>
        </p:nvSpPr>
        <p:spPr>
          <a:xfrm>
            <a:off x="404925" y="4380526"/>
            <a:ext cx="1080197" cy="5192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/>
          </a:bodyPr>
          <a:lstStyle/>
          <a:p>
            <a:pPr algn="ctr"/>
            <a:r>
              <a:rPr lang="zh-CN" altLang="en-US" sz="270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 Black" panose="020B0A04020102020204" charset="0"/>
                <a:ea typeface="Arial Black" panose="020B0A04020102020204" charset="0"/>
              </a:rPr>
              <a:t>The Uk</a:t>
            </a:r>
            <a:endParaRPr lang="zh-CN" altLang="en-US" sz="270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pic>
        <p:nvPicPr>
          <p:cNvPr id="102443" name="Picture 43" descr="t011cea7bdfb2a1f79f"/>
          <p:cNvPicPr>
            <a:picLocks noChangeAspect="1"/>
          </p:cNvPicPr>
          <p:nvPr/>
        </p:nvPicPr>
        <p:blipFill>
          <a:blip r:embed="rId5"/>
          <a:srcRect l="55478"/>
          <a:stretch>
            <a:fillRect/>
          </a:stretch>
        </p:blipFill>
        <p:spPr>
          <a:xfrm>
            <a:off x="2983582" y="2153439"/>
            <a:ext cx="1202865" cy="16185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4" name="Picture 44" descr="t014bda56d1dd1deec8"/>
          <p:cNvPicPr>
            <a:picLocks noChangeAspect="1"/>
          </p:cNvPicPr>
          <p:nvPr/>
        </p:nvPicPr>
        <p:blipFill>
          <a:blip r:embed="rId6"/>
          <a:srcRect t="7997"/>
          <a:stretch>
            <a:fillRect/>
          </a:stretch>
        </p:blipFill>
        <p:spPr>
          <a:xfrm>
            <a:off x="2325698" y="3332723"/>
            <a:ext cx="1998424" cy="12469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5" name="WordArt 46"/>
          <p:cNvSpPr>
            <a:spLocks noTextEdit="1"/>
          </p:cNvSpPr>
          <p:nvPr/>
        </p:nvSpPr>
        <p:spPr>
          <a:xfrm>
            <a:off x="2768496" y="4209505"/>
            <a:ext cx="1026604" cy="5954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270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 Black" panose="020B0A04020102020204" charset="0"/>
                <a:ea typeface="Arial Black" panose="020B0A04020102020204" charset="0"/>
              </a:rPr>
              <a:t>America</a:t>
            </a:r>
            <a:endParaRPr lang="zh-CN" altLang="en-US" sz="270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21516" name="WordArt 49"/>
          <p:cNvSpPr>
            <a:spLocks noTextEdit="1"/>
          </p:cNvSpPr>
          <p:nvPr/>
        </p:nvSpPr>
        <p:spPr>
          <a:xfrm>
            <a:off x="4564934" y="2620532"/>
            <a:ext cx="918226" cy="3739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2500"/>
          </a:bodyPr>
          <a:lstStyle/>
          <a:p>
            <a:pPr algn="ctr"/>
            <a:r>
              <a:rPr lang="zh-CN" altLang="en-US" sz="2700"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 Black" panose="020B0A04020102020204" charset="0"/>
                <a:ea typeface="Arial Black" panose="020B0A04020102020204" charset="0"/>
              </a:rPr>
              <a:t>Chinese</a:t>
            </a:r>
            <a:endParaRPr lang="zh-CN" altLang="en-US" sz="2700">
              <a:ln w="9525" cap="flat" cmpd="sng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21517" name="WordArt 50"/>
          <p:cNvSpPr>
            <a:spLocks noTextEdit="1"/>
          </p:cNvSpPr>
          <p:nvPr/>
        </p:nvSpPr>
        <p:spPr>
          <a:xfrm>
            <a:off x="1971032" y="2743200"/>
            <a:ext cx="1026604" cy="4763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20000"/>
          </a:bodyPr>
          <a:lstStyle/>
          <a:p>
            <a:pPr algn="ctr"/>
            <a:r>
              <a:rPr lang="zh-CN" altLang="en-US" sz="2700"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 Black" panose="020B0A04020102020204" charset="0"/>
                <a:ea typeface="Arial Black" panose="020B0A04020102020204" charset="0"/>
              </a:rPr>
              <a:t>American</a:t>
            </a:r>
            <a:endParaRPr lang="zh-CN" altLang="en-US" sz="2700">
              <a:ln w="9525" cap="flat" cmpd="sng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21518" name="WordArt 51"/>
          <p:cNvSpPr>
            <a:spLocks noTextEdit="1"/>
          </p:cNvSpPr>
          <p:nvPr/>
        </p:nvSpPr>
        <p:spPr>
          <a:xfrm>
            <a:off x="944428" y="2309692"/>
            <a:ext cx="971820" cy="4335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2500"/>
          </a:bodyPr>
          <a:lstStyle/>
          <a:p>
            <a:pPr algn="ctr"/>
            <a:r>
              <a:rPr lang="zh-CN" altLang="en-US" sz="2700"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 Black" panose="020B0A04020102020204" charset="0"/>
                <a:ea typeface="Arial Black" panose="020B0A04020102020204" charset="0"/>
              </a:rPr>
              <a:t>English</a:t>
            </a:r>
            <a:endParaRPr lang="zh-CN" altLang="en-US" sz="2700">
              <a:ln w="9525" cap="flat" cmpd="sng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pic>
        <p:nvPicPr>
          <p:cNvPr id="102412" name="Picture 12" descr="t01099bc4e4a5b73b03"/>
          <p:cNvPicPr>
            <a:picLocks noChangeAspect="1"/>
          </p:cNvPicPr>
          <p:nvPr/>
        </p:nvPicPr>
        <p:blipFill>
          <a:blip r:embed="rId7"/>
          <a:srcRect l="4437" r="8333"/>
          <a:stretch>
            <a:fillRect/>
          </a:stretch>
        </p:blipFill>
        <p:spPr>
          <a:xfrm>
            <a:off x="4754057" y="3160035"/>
            <a:ext cx="1943640" cy="14196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Text Box 20"/>
          <p:cNvSpPr txBox="1"/>
          <p:nvPr/>
        </p:nvSpPr>
        <p:spPr>
          <a:xfrm>
            <a:off x="253168" y="769513"/>
            <a:ext cx="6563357" cy="1383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ts val="336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A:What nationality is/ are _______?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ts val="336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B: _______ is / are _______. 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ts val="336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OR:  ____ is/comes/come from________.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11" name="WordArt 29"/>
          <p:cNvSpPr>
            <a:spLocks noTextEdit="1"/>
          </p:cNvSpPr>
          <p:nvPr/>
        </p:nvSpPr>
        <p:spPr>
          <a:xfrm>
            <a:off x="5482922" y="4289537"/>
            <a:ext cx="856297" cy="435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2500"/>
          </a:bodyPr>
          <a:lstStyle/>
          <a:p>
            <a:pPr algn="ctr"/>
            <a:r>
              <a:rPr lang="zh-CN" altLang="en-US" sz="270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 Black" panose="020B0A04020102020204" charset="0"/>
                <a:ea typeface="Arial Black" panose="020B0A04020102020204" charset="0"/>
              </a:rPr>
              <a:t>China</a:t>
            </a:r>
            <a:endParaRPr lang="zh-CN" altLang="en-US" sz="270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99682" name="文本框 199681"/>
          <p:cNvSpPr txBox="1"/>
          <p:nvPr/>
        </p:nvSpPr>
        <p:spPr>
          <a:xfrm>
            <a:off x="404813" y="1303338"/>
            <a:ext cx="5564187" cy="952500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>
            <a:spAutoFit/>
          </a:bodyPr>
          <a:p>
            <a:pPr defTabSz="704850" eaLnBrk="1" hangingPunct="1"/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Listen and check the number of speakers.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9683" name="文本框 199682"/>
          <p:cNvSpPr txBox="1"/>
          <p:nvPr/>
        </p:nvSpPr>
        <p:spPr>
          <a:xfrm>
            <a:off x="296863" y="381000"/>
            <a:ext cx="6373812" cy="5873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lIns="70546" tIns="35273" rIns="70546" bIns="35273">
            <a:spAutoFit/>
          </a:bodyPr>
          <a:p>
            <a:pPr algn="ctr" defTabSz="704850" eaLnBrk="1" hangingPunct="1"/>
            <a:r>
              <a:rPr lang="en-US" altLang="zh-CN" sz="34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Listening and vocabulary</a:t>
            </a:r>
            <a:endParaRPr lang="en-US" altLang="zh-CN" sz="3400" b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9684" name="椭圆 199683"/>
          <p:cNvSpPr/>
          <p:nvPr/>
        </p:nvSpPr>
        <p:spPr>
          <a:xfrm>
            <a:off x="1108075" y="2859088"/>
            <a:ext cx="593725" cy="633412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70546" tIns="35273" rIns="70546" bIns="35273" anchor="ctr"/>
          <a:p>
            <a:pPr algn="ctr" defTabSz="704850" eaLnBrk="1" hangingPunct="1"/>
            <a:r>
              <a:rPr lang="en-US" altLang="zh-CN" sz="3100" b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3100" b="1">
              <a:solidFill>
                <a:srgbClr val="CC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9685" name="椭圆 199684"/>
          <p:cNvSpPr/>
          <p:nvPr/>
        </p:nvSpPr>
        <p:spPr>
          <a:xfrm>
            <a:off x="2835275" y="2859088"/>
            <a:ext cx="595313" cy="633412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70546" tIns="35273" rIns="70546" bIns="35273" anchor="ctr"/>
          <a:p>
            <a:pPr algn="ctr" defTabSz="704850" eaLnBrk="1" hangingPunct="1"/>
            <a:r>
              <a:rPr lang="en-US" altLang="zh-CN" sz="3100" b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sz="3100" b="1">
              <a:solidFill>
                <a:srgbClr val="CC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9686" name="椭圆 199685"/>
          <p:cNvSpPr/>
          <p:nvPr/>
        </p:nvSpPr>
        <p:spPr>
          <a:xfrm>
            <a:off x="4510088" y="2859088"/>
            <a:ext cx="593725" cy="633412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70546" tIns="35273" rIns="70546" bIns="35273" anchor="ctr"/>
          <a:p>
            <a:pPr algn="ctr" defTabSz="704850" eaLnBrk="1" hangingPunct="1"/>
            <a:r>
              <a:rPr lang="en-US" altLang="zh-CN" sz="3100" b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en-US" altLang="zh-CN" sz="3100" b="1">
              <a:solidFill>
                <a:srgbClr val="CC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9687" name="动作按钮: 帮助 199686"/>
          <p:cNvSpPr/>
          <p:nvPr/>
        </p:nvSpPr>
        <p:spPr>
          <a:xfrm>
            <a:off x="944563" y="2686050"/>
            <a:ext cx="782637" cy="835025"/>
          </a:xfrm>
          <a:prstGeom prst="actionButtonHelp">
            <a:avLst/>
          </a:prstGeom>
          <a:solidFill>
            <a:srgbClr val="00CC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9688" name="动作按钮: 帮助 199687"/>
          <p:cNvSpPr/>
          <p:nvPr/>
        </p:nvSpPr>
        <p:spPr>
          <a:xfrm>
            <a:off x="2727325" y="2686050"/>
            <a:ext cx="782638" cy="835025"/>
          </a:xfrm>
          <a:prstGeom prst="actionButtonHelp">
            <a:avLst/>
          </a:prstGeom>
          <a:solidFill>
            <a:srgbClr val="00CC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9689" name="动作按钮: 帮助 199688"/>
          <p:cNvSpPr/>
          <p:nvPr/>
        </p:nvSpPr>
        <p:spPr>
          <a:xfrm>
            <a:off x="4402138" y="2686050"/>
            <a:ext cx="782637" cy="835025"/>
          </a:xfrm>
          <a:prstGeom prst="actionButtonHelp">
            <a:avLst/>
          </a:prstGeom>
          <a:solidFill>
            <a:srgbClr val="00CC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199690" name="图片 199689" descr="笑脸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2138" y="2627313"/>
            <a:ext cx="911225" cy="979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52775" y="3905885"/>
            <a:ext cx="412750" cy="41275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9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8" dur="287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9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9682" grpId="0"/>
      <p:bldP spid="1996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00706" name="文本框 200705"/>
          <p:cNvSpPr txBox="1"/>
          <p:nvPr/>
        </p:nvSpPr>
        <p:spPr>
          <a:xfrm>
            <a:off x="296863" y="612775"/>
            <a:ext cx="6400800" cy="1047750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>
            <a:spAutoFit/>
          </a:bodyPr>
          <a:p>
            <a:pPr defTabSz="704850" eaLnBrk="1" hangingPunct="1"/>
            <a:r>
              <a:rPr lang="en-US" altLang="zh-CN" sz="31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Listen again and check the words you hear.</a:t>
            </a:r>
            <a:endParaRPr lang="en-US" altLang="zh-CN" sz="3100" b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0707" name="横卷形 200706"/>
          <p:cNvSpPr/>
          <p:nvPr/>
        </p:nvSpPr>
        <p:spPr>
          <a:xfrm>
            <a:off x="1214438" y="1993900"/>
            <a:ext cx="4268787" cy="2132013"/>
          </a:xfrm>
          <a:prstGeom prst="horizontalScroll">
            <a:avLst>
              <a:gd name="adj" fmla="val 12500"/>
            </a:avLst>
          </a:pr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70546" tIns="35273" rIns="70546" bIns="35273" anchor="ctr"/>
          <a:p>
            <a:pPr defTabSz="704850" eaLnBrk="1" hangingPunct="1"/>
            <a:r>
              <a:rPr lang="en-US" altLang="zh-CN" sz="2500" b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2500" b="1">
                <a:latin typeface="Arial" panose="020B0604020202020204" pitchFamily="34" charset="0"/>
                <a:ea typeface="宋体" panose="02010600030101010101" pitchFamily="2" charset="-122"/>
              </a:rPr>
              <a:t>class              friend</a:t>
            </a:r>
            <a:endParaRPr lang="en-US" altLang="zh-CN" sz="25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704850" eaLnBrk="1" hangingPunct="1"/>
            <a:r>
              <a:rPr lang="en-US" altLang="zh-CN" sz="2500" b="1">
                <a:latin typeface="Arial" panose="020B0604020202020204" pitchFamily="34" charset="0"/>
                <a:ea typeface="宋体" panose="02010600030101010101" pitchFamily="2" charset="-122"/>
              </a:rPr>
              <a:t>    hello               name</a:t>
            </a:r>
            <a:endParaRPr lang="en-US" altLang="zh-CN" sz="25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704850" eaLnBrk="1" hangingPunct="1"/>
            <a:r>
              <a:rPr lang="en-US" altLang="zh-CN" sz="2500" b="1">
                <a:latin typeface="Arial" panose="020B0604020202020204" pitchFamily="34" charset="0"/>
                <a:ea typeface="宋体" panose="02010600030101010101" pitchFamily="2" charset="-122"/>
              </a:rPr>
              <a:t>    teacher           too</a:t>
            </a:r>
            <a:endParaRPr lang="en-US" altLang="zh-CN" sz="25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0708" name="椭圆 200707"/>
          <p:cNvSpPr/>
          <p:nvPr/>
        </p:nvSpPr>
        <p:spPr>
          <a:xfrm>
            <a:off x="3862388" y="2887663"/>
            <a:ext cx="1133475" cy="401637"/>
          </a:xfrm>
          <a:prstGeom prst="ellipse">
            <a:avLst/>
          </a:prstGeom>
          <a:noFill/>
          <a:ln w="635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0709" name="椭圆 200708"/>
          <p:cNvSpPr/>
          <p:nvPr/>
        </p:nvSpPr>
        <p:spPr>
          <a:xfrm>
            <a:off x="3862388" y="3248025"/>
            <a:ext cx="863600" cy="460375"/>
          </a:xfrm>
          <a:prstGeom prst="ellipse">
            <a:avLst/>
          </a:prstGeom>
          <a:noFill/>
          <a:ln w="635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0710" name="椭圆 200709"/>
          <p:cNvSpPr/>
          <p:nvPr/>
        </p:nvSpPr>
        <p:spPr>
          <a:xfrm>
            <a:off x="1846263" y="2814638"/>
            <a:ext cx="863600" cy="458787"/>
          </a:xfrm>
          <a:prstGeom prst="ellipse">
            <a:avLst/>
          </a:prstGeom>
          <a:noFill/>
          <a:ln w="635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0712" name="椭圆 200711"/>
          <p:cNvSpPr/>
          <p:nvPr/>
        </p:nvSpPr>
        <p:spPr>
          <a:xfrm>
            <a:off x="3789363" y="2455863"/>
            <a:ext cx="1189037" cy="460375"/>
          </a:xfrm>
          <a:prstGeom prst="ellipse">
            <a:avLst/>
          </a:prstGeom>
          <a:noFill/>
          <a:ln w="635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0713" name="椭圆 200712"/>
          <p:cNvSpPr/>
          <p:nvPr/>
        </p:nvSpPr>
        <p:spPr>
          <a:xfrm>
            <a:off x="1701800" y="2454275"/>
            <a:ext cx="1025525" cy="460375"/>
          </a:xfrm>
          <a:prstGeom prst="ellipse">
            <a:avLst/>
          </a:prstGeom>
          <a:noFill/>
          <a:ln w="635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" name="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223260" y="4090670"/>
            <a:ext cx="412750" cy="41275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6" dur="3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0706" grpId="0"/>
      <p:bldP spid="2007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35" y="214630"/>
            <a:ext cx="6705600" cy="487045"/>
          </a:xfrm>
        </p:spPr>
        <p:txBody>
          <a:bodyPr/>
          <a:p>
            <a:r>
              <a:rPr lang="en-US" altLang="zh-CN" sz="2800" b="0"/>
              <a:t>Who are they? Where are they from?</a:t>
            </a:r>
            <a:endParaRPr lang="en-US" altLang="zh-CN" sz="2800" b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780" y="2554605"/>
            <a:ext cx="2543810" cy="1547495"/>
          </a:xfrm>
          <a:prstGeom prst="rect">
            <a:avLst/>
          </a:prstGeom>
        </p:spPr>
      </p:pic>
      <p:pic>
        <p:nvPicPr>
          <p:cNvPr id="10" name="内容占位符 9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701675"/>
            <a:ext cx="1828800" cy="12807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35" y="671195"/>
            <a:ext cx="1829435" cy="13214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360" y="691515"/>
            <a:ext cx="2038985" cy="12807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8605" y="2554605"/>
            <a:ext cx="2520950" cy="154749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47040" y="4709160"/>
            <a:ext cx="6092825" cy="306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Betty          Daming          Lingling             Ms Li            Tony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325755" y="1992630"/>
            <a:ext cx="1355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/>
              <a:t>Ms Li</a:t>
            </a:r>
            <a:endParaRPr lang="en-US" altLang="zh-CN" sz="2800"/>
          </a:p>
        </p:txBody>
      </p:sp>
      <p:sp>
        <p:nvSpPr>
          <p:cNvPr id="16" name="文本框 15"/>
          <p:cNvSpPr txBox="1"/>
          <p:nvPr/>
        </p:nvSpPr>
        <p:spPr>
          <a:xfrm>
            <a:off x="2515870" y="2032635"/>
            <a:ext cx="1655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/>
              <a:t>Lingling</a:t>
            </a:r>
            <a:endParaRPr lang="en-US" altLang="zh-CN" sz="2800"/>
          </a:p>
        </p:txBody>
      </p:sp>
      <p:sp>
        <p:nvSpPr>
          <p:cNvPr id="17" name="文本框 16"/>
          <p:cNvSpPr txBox="1"/>
          <p:nvPr/>
        </p:nvSpPr>
        <p:spPr>
          <a:xfrm>
            <a:off x="4999990" y="1992630"/>
            <a:ext cx="1355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/>
              <a:t>Daming</a:t>
            </a:r>
            <a:endParaRPr lang="en-US" altLang="zh-CN" sz="2800"/>
          </a:p>
        </p:txBody>
      </p:sp>
      <p:sp>
        <p:nvSpPr>
          <p:cNvPr id="18" name="文本框 17"/>
          <p:cNvSpPr txBox="1"/>
          <p:nvPr/>
        </p:nvSpPr>
        <p:spPr>
          <a:xfrm>
            <a:off x="650240" y="4102100"/>
            <a:ext cx="1355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/>
              <a:t>Betty</a:t>
            </a:r>
            <a:endParaRPr lang="en-US" altLang="zh-CN" sz="2800"/>
          </a:p>
        </p:txBody>
      </p:sp>
      <p:sp>
        <p:nvSpPr>
          <p:cNvPr id="19" name="文本框 18"/>
          <p:cNvSpPr txBox="1"/>
          <p:nvPr/>
        </p:nvSpPr>
        <p:spPr>
          <a:xfrm>
            <a:off x="4841875" y="4144645"/>
            <a:ext cx="1355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/>
              <a:t>Tony</a:t>
            </a:r>
            <a:endParaRPr lang="en-US" altLang="zh-CN" sz="280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1426" name="文本占位符 231425"/>
          <p:cNvSpPr>
            <a:spLocks noGrp="1"/>
          </p:cNvSpPr>
          <p:nvPr>
            <p:ph type="body" idx="1"/>
          </p:nvPr>
        </p:nvSpPr>
        <p:spPr>
          <a:xfrm>
            <a:off x="117475" y="366713"/>
            <a:ext cx="6408738" cy="583565"/>
          </a:xfrm>
          <a:noFill/>
          <a:ln>
            <a:noFill/>
          </a:ln>
        </p:spPr>
        <p:txBody>
          <a:bodyPr>
            <a:spAutoFit/>
          </a:bodyPr>
          <a:p>
            <a:pPr marL="0" indent="0" eaLnBrk="0" hangingPunct="0">
              <a:spcBef>
                <a:spcPct val="0"/>
              </a:spcBef>
              <a:buClrTx/>
              <a:buFontTx/>
              <a:buNone/>
            </a:pPr>
            <a:r>
              <a:rPr lang="en-US" altLang="zh-CN" sz="320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Listen and read.</a:t>
            </a:r>
            <a:endParaRPr lang="en-US" altLang="zh-CN" sz="3200">
              <a:solidFill>
                <a:srgbClr val="00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31429" name="图片 231428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" y="1099820"/>
            <a:ext cx="3366770" cy="25266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2451" name="文本框 232450"/>
          <p:cNvSpPr txBox="1"/>
          <p:nvPr/>
        </p:nvSpPr>
        <p:spPr>
          <a:xfrm>
            <a:off x="4494530" y="1385888"/>
            <a:ext cx="2278063" cy="701675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>
            <a:spAutoFit/>
          </a:bodyPr>
          <a:p>
            <a:pPr defTabSz="704850"/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Everyday English</a:t>
            </a:r>
            <a:endParaRPr lang="en-US" altLang="zh-CN" sz="20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/>
            <a:endParaRPr lang="en-US" altLang="zh-CN" sz="20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2452" name="文本框 232451"/>
          <p:cNvSpPr txBox="1"/>
          <p:nvPr/>
        </p:nvSpPr>
        <p:spPr>
          <a:xfrm>
            <a:off x="4494530" y="2087880"/>
            <a:ext cx="2278063" cy="1474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defTabSz="704850"/>
            <a:r>
              <a:rPr lang="en-US" altLang="zh-CN" sz="1800">
                <a:solidFill>
                  <a:srgbClr val="00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Hello!</a:t>
            </a:r>
            <a:endParaRPr lang="en-US" altLang="zh-CN" sz="1800">
              <a:solidFill>
                <a:srgbClr val="0099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/>
            <a:r>
              <a:rPr lang="en-US" altLang="zh-CN" sz="1800">
                <a:solidFill>
                  <a:srgbClr val="00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Nice to meet you.</a:t>
            </a:r>
            <a:endParaRPr lang="en-US" altLang="zh-CN" sz="1800">
              <a:solidFill>
                <a:srgbClr val="0099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/>
            <a:r>
              <a:rPr lang="en-US" altLang="zh-CN" sz="1800" dirty="0" err="1">
                <a:solidFill>
                  <a:srgbClr val="00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Nice to meet you,too</a:t>
            </a:r>
            <a:r>
              <a:rPr lang="en-US" altLang="zh-CN" sz="1800">
                <a:solidFill>
                  <a:srgbClr val="00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1800">
              <a:solidFill>
                <a:srgbClr val="0099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/>
            <a:r>
              <a:rPr lang="en-US" altLang="zh-CN" sz="1800">
                <a:solidFill>
                  <a:srgbClr val="00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Thanks.</a:t>
            </a:r>
            <a:endParaRPr lang="en-US" altLang="zh-CN" sz="1800">
              <a:solidFill>
                <a:srgbClr val="0099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704850"/>
            <a:r>
              <a:rPr lang="en-US" altLang="zh-CN" sz="1800">
                <a:solidFill>
                  <a:srgbClr val="00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Hi!</a:t>
            </a:r>
            <a:endParaRPr lang="en-US" altLang="zh-CN" sz="1800">
              <a:solidFill>
                <a:srgbClr val="0099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ldLvl="0" animBg="1"/>
      <p:bldP spid="232452" grpId="0" bldLvl="0" animBg="1"/>
    </p:bldLst>
  </p:timing>
</p:sld>
</file>

<file path=ppt/theme/theme1.xml><?xml version="1.0" encoding="utf-8"?>
<a:theme xmlns:a="http://schemas.openxmlformats.org/drawingml/2006/main" name="024betty_wave">
  <a:themeElements>
    <a:clrScheme name="">
      <a:dk1>
        <a:srgbClr val="000000"/>
      </a:dk1>
      <a:lt1>
        <a:srgbClr val="FFFFFF"/>
      </a:lt1>
      <a:dk2>
        <a:srgbClr val="003468"/>
      </a:dk2>
      <a:lt2>
        <a:srgbClr val="969696"/>
      </a:lt2>
      <a:accent1>
        <a:srgbClr val="99CC00"/>
      </a:accent1>
      <a:accent2>
        <a:srgbClr val="6699FF"/>
      </a:accent2>
      <a:accent3>
        <a:srgbClr val="FFFFFF"/>
      </a:accent3>
      <a:accent4>
        <a:srgbClr val="000000"/>
      </a:accent4>
      <a:accent5>
        <a:srgbClr val="CAE2AA"/>
      </a:accent5>
      <a:accent6>
        <a:srgbClr val="5B89E5"/>
      </a:accent6>
      <a:hlink>
        <a:srgbClr val="99CCFF"/>
      </a:hlink>
      <a:folHlink>
        <a:srgbClr val="CCFFFF"/>
      </a:folHlink>
    </a:clrScheme>
    <a:fontScheme name="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3060"/>
        </a:dk2>
        <a:lt2>
          <a:srgbClr val="969696"/>
        </a:lt2>
        <a:accent1>
          <a:srgbClr val="FF9900"/>
        </a:accent1>
        <a:accent2>
          <a:srgbClr val="336387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2D5879"/>
        </a:accent6>
        <a:hlink>
          <a:srgbClr val="66CAE2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33CCC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2D2D89"/>
        </a:accent6>
        <a:hlink>
          <a:srgbClr val="9999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3468"/>
        </a:dk2>
        <a:lt2>
          <a:srgbClr val="969696"/>
        </a:lt2>
        <a:accent1>
          <a:srgbClr val="99CC00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5B89E5"/>
        </a:accent6>
        <a:hlink>
          <a:srgbClr val="99CCFF"/>
        </a:hlink>
        <a:folHlink>
          <a:srgbClr val="CC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3060"/>
        </a:dk2>
        <a:lt2>
          <a:srgbClr val="969696"/>
        </a:lt2>
        <a:accent1>
          <a:srgbClr val="CCCC00"/>
        </a:accent1>
        <a:accent2>
          <a:srgbClr val="336387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5879"/>
        </a:accent6>
        <a:hlink>
          <a:srgbClr val="66CAE2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024betty_wave">
  <a:themeElements>
    <a:clrScheme name="">
      <a:dk1>
        <a:srgbClr val="000000"/>
      </a:dk1>
      <a:lt1>
        <a:srgbClr val="FFFFFF"/>
      </a:lt1>
      <a:dk2>
        <a:srgbClr val="003468"/>
      </a:dk2>
      <a:lt2>
        <a:srgbClr val="969696"/>
      </a:lt2>
      <a:accent1>
        <a:srgbClr val="99CC00"/>
      </a:accent1>
      <a:accent2>
        <a:srgbClr val="6699FF"/>
      </a:accent2>
      <a:accent3>
        <a:srgbClr val="FFFFFF"/>
      </a:accent3>
      <a:accent4>
        <a:srgbClr val="000000"/>
      </a:accent4>
      <a:accent5>
        <a:srgbClr val="CAE2AA"/>
      </a:accent5>
      <a:accent6>
        <a:srgbClr val="5B89E5"/>
      </a:accent6>
      <a:hlink>
        <a:srgbClr val="99CCFF"/>
      </a:hlink>
      <a:folHlink>
        <a:srgbClr val="CCFFFF"/>
      </a:folHlink>
    </a:clrScheme>
    <a:fontScheme name="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3060"/>
        </a:dk2>
        <a:lt2>
          <a:srgbClr val="969696"/>
        </a:lt2>
        <a:accent1>
          <a:srgbClr val="FF9900"/>
        </a:accent1>
        <a:accent2>
          <a:srgbClr val="336387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2D5879"/>
        </a:accent6>
        <a:hlink>
          <a:srgbClr val="66CAE2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33CCC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2D2D89"/>
        </a:accent6>
        <a:hlink>
          <a:srgbClr val="9999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3468"/>
        </a:dk2>
        <a:lt2>
          <a:srgbClr val="969696"/>
        </a:lt2>
        <a:accent1>
          <a:srgbClr val="99CC00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5B89E5"/>
        </a:accent6>
        <a:hlink>
          <a:srgbClr val="99CCFF"/>
        </a:hlink>
        <a:folHlink>
          <a:srgbClr val="CC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3060"/>
        </a:dk2>
        <a:lt2>
          <a:srgbClr val="969696"/>
        </a:lt2>
        <a:accent1>
          <a:srgbClr val="CCCC00"/>
        </a:accent1>
        <a:accent2>
          <a:srgbClr val="336387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5879"/>
        </a:accent6>
        <a:hlink>
          <a:srgbClr val="66CAE2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06TGp_window_light_v2">
  <a:themeElements>
    <a:clrScheme name="206TGp_window_light_v2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4EA7E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2D0F3"/>
      </a:accent5>
      <a:accent6>
        <a:srgbClr val="85AE49"/>
      </a:accent6>
      <a:hlink>
        <a:srgbClr val="9999FF"/>
      </a:hlink>
      <a:folHlink>
        <a:srgbClr val="855ADA"/>
      </a:folHlink>
    </a:clrScheme>
    <a:fontScheme name="206TGp_window_light_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AAAAA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AAAAA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06TGp_window_light_v2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46C22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EFBAAB"/>
        </a:accent5>
        <a:accent6>
          <a:srgbClr val="11B7D8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6TGp_window_light_v2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6TGp_window_light_v2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024betty_wave</Template>
  <TotalTime>0</TotalTime>
  <Words>3594</Words>
  <Application>WPS 演示</Application>
  <PresentationFormat>自定义</PresentationFormat>
  <Paragraphs>294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9" baseType="lpstr">
      <vt:lpstr>Arial</vt:lpstr>
      <vt:lpstr>宋体</vt:lpstr>
      <vt:lpstr>Wingdings</vt:lpstr>
      <vt:lpstr>Times New Roman</vt:lpstr>
      <vt:lpstr>隶书</vt:lpstr>
      <vt:lpstr>Gulim</vt:lpstr>
      <vt:lpstr>Malgun Gothic</vt:lpstr>
      <vt:lpstr>Verdana</vt:lpstr>
      <vt:lpstr>方正彩云简体</vt:lpstr>
      <vt:lpstr>黑体</vt:lpstr>
      <vt:lpstr>Cambria</vt:lpstr>
      <vt:lpstr>Arial Black</vt:lpstr>
      <vt:lpstr>微软雅黑</vt:lpstr>
      <vt:lpstr>Arial Unicode MS</vt:lpstr>
      <vt:lpstr>华文新魏</vt:lpstr>
      <vt:lpstr>024betty_wave</vt:lpstr>
      <vt:lpstr>1_024betty_wave</vt:lpstr>
      <vt:lpstr>206TGp_window_light_v2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Who are they? Where are they from?</vt:lpstr>
      <vt:lpstr>PowerPoint 演示文稿</vt:lpstr>
      <vt:lpstr>PowerPoint 演示文稿</vt:lpstr>
      <vt:lpstr>Work in pairs. Choose the correct answer.</vt:lpstr>
      <vt:lpstr>PowerPoint 演示文稿</vt:lpstr>
      <vt:lpstr>PowerPoint 演示文稿</vt:lpstr>
      <vt:lpstr>Talk about your new friends.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考考你的辨别能力！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杨晔</cp:lastModifiedBy>
  <cp:revision>267</cp:revision>
  <dcterms:created xsi:type="dcterms:W3CDTF">2008-04-16T02:15:00Z</dcterms:created>
  <dcterms:modified xsi:type="dcterms:W3CDTF">2021-01-17T12:57:36Z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