
<file path=[Content_Types].xml><?xml version="1.0" encoding="utf-8"?>
<Types xmlns="http://schemas.openxmlformats.org/package/2006/content-types">
  <Default Extension="jpeg" ContentType="image/jpe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Lst>
  <p:notesMasterIdLst>
    <p:notesMasterId r:id="rId7"/>
  </p:notesMasterIdLst>
  <p:sldIdLst>
    <p:sldId id="324" r:id="rId5"/>
    <p:sldId id="331" r:id="rId6"/>
    <p:sldId id="273" r:id="rId8"/>
    <p:sldId id="274" r:id="rId9"/>
    <p:sldId id="316" r:id="rId10"/>
    <p:sldId id="317" r:id="rId11"/>
    <p:sldId id="275" r:id="rId12"/>
    <p:sldId id="257" r:id="rId13"/>
    <p:sldId id="256" r:id="rId14"/>
    <p:sldId id="265" r:id="rId15"/>
    <p:sldId id="266" r:id="rId16"/>
    <p:sldId id="267" r:id="rId17"/>
    <p:sldId id="318" r:id="rId18"/>
    <p:sldId id="268" r:id="rId19"/>
    <p:sldId id="319" r:id="rId20"/>
    <p:sldId id="320" r:id="rId21"/>
    <p:sldId id="294" r:id="rId22"/>
    <p:sldId id="269" r:id="rId23"/>
    <p:sldId id="281" r:id="rId24"/>
    <p:sldId id="279" r:id="rId25"/>
    <p:sldId id="278" r:id="rId26"/>
    <p:sldId id="375" r:id="rId27"/>
    <p:sldId id="276" r:id="rId28"/>
    <p:sldId id="277" r:id="rId29"/>
    <p:sldId id="264" r:id="rId30"/>
    <p:sldId id="260" r:id="rId31"/>
    <p:sldId id="280" r:id="rId32"/>
    <p:sldId id="284" r:id="rId33"/>
    <p:sldId id="261" r:id="rId34"/>
    <p:sldId id="262" r:id="rId35"/>
    <p:sldId id="263" r:id="rId36"/>
    <p:sldId id="295" r:id="rId37"/>
    <p:sldId id="282" r:id="rId38"/>
    <p:sldId id="376" r:id="rId39"/>
    <p:sldId id="401" r:id="rId40"/>
    <p:sldId id="286" r:id="rId41"/>
    <p:sldId id="321" r:id="rId42"/>
    <p:sldId id="287" r:id="rId43"/>
    <p:sldId id="271" r:id="rId44"/>
    <p:sldId id="325" r:id="rId45"/>
    <p:sldId id="290" r:id="rId46"/>
    <p:sldId id="322" r:id="rId47"/>
    <p:sldId id="292" r:id="rId48"/>
    <p:sldId id="327" r:id="rId49"/>
    <p:sldId id="328" r:id="rId50"/>
    <p:sldId id="293" r:id="rId51"/>
    <p:sldId id="403" r:id="rId52"/>
    <p:sldId id="404" r:id="rId53"/>
    <p:sldId id="329" r:id="rId54"/>
    <p:sldId id="405" r:id="rId55"/>
    <p:sldId id="402" r:id="rId56"/>
    <p:sldId id="406" r:id="rId57"/>
    <p:sldId id="407" r:id="rId58"/>
    <p:sldId id="323" r:id="rId59"/>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419"/>
    <p:restoredTop sz="94660"/>
  </p:normalViewPr>
  <p:slideViewPr>
    <p:cSldViewPr showGuides="1">
      <p:cViewPr varScale="1">
        <p:scale>
          <a:sx n="76" d="100"/>
          <a:sy n="76" d="100"/>
        </p:scale>
        <p:origin x="-372" y="-78"/>
      </p:cViewPr>
      <p:guideLst>
        <p:guide orient="horz" pos="2172"/>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308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幻灯片图像占位符 9217"/>
          <p:cNvSpPr>
            <a:spLocks noGrp="1" noRot="1" noTextEdit="1"/>
          </p:cNvSpPr>
          <p:nvPr>
            <p:ph type="sldImg"/>
          </p:nvPr>
        </p:nvSpPr>
        <p:spPr/>
      </p:sp>
      <p:sp>
        <p:nvSpPr>
          <p:cNvPr id="6146" name="文本占位符 9218"/>
          <p:cNvSpPr>
            <a:spLocks noGrp="1"/>
          </p:cNvSpPr>
          <p:nvPr>
            <p:ph type="body"/>
          </p:nvPr>
        </p:nvSpPr>
        <p:spPr>
          <a:xfrm>
            <a:off x="914400" y="4343400"/>
            <a:ext cx="5029200" cy="4114800"/>
          </a:xfrm>
        </p:spPr>
        <p:txBody>
          <a:bodyPr wrap="square" lIns="91440" tIns="45720" rIns="91440" bIns="45720" anchor="t"/>
          <a:p>
            <a:pPr lvl="0"/>
            <a:endParaRPr lang="zh-CN" altLang="zh-CN" dirty="0"/>
          </a:p>
        </p:txBody>
      </p:sp>
      <p:sp>
        <p:nvSpPr>
          <p:cNvPr id="6147" name="灯片编号占位符 1"/>
          <p:cNvSpPr txBox="1">
            <a:spLocks noGrp="1"/>
          </p:cNvSpPr>
          <p:nvPr>
            <p:ph type="sldNum" sz="quarter"/>
          </p:nvPr>
        </p:nvSpPr>
        <p:spPr>
          <a:xfrm>
            <a:off x="3884613" y="8685213"/>
            <a:ext cx="2971800" cy="457200"/>
          </a:xfrm>
          <a:prstGeom prst="rect">
            <a:avLst/>
          </a:prstGeom>
          <a:noFill/>
          <a:ln w="9525">
            <a:noFill/>
          </a:ln>
        </p:spPr>
        <p:txBody>
          <a:bodyPr lIns="91440" tIns="45720" rIns="91440" bIns="45720" anchor="b"/>
          <a:p>
            <a:pPr lvl="0" indent="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spTree>
      <p:nvGrpSpPr>
        <p:cNvPr id="1" name=""/>
        <p:cNvGrpSpPr/>
        <p:nvPr/>
      </p:nvGrpSpPr>
      <p:grpSpPr/>
      <p:sp>
        <p:nvSpPr>
          <p:cNvPr id="69634" name="直接连接符 69633"/>
          <p:cNvSpPr/>
          <p:nvPr/>
        </p:nvSpPr>
        <p:spPr>
          <a:xfrm>
            <a:off x="7315200" y="1066800"/>
            <a:ext cx="0" cy="4495800"/>
          </a:xfrm>
          <a:prstGeom prst="line">
            <a:avLst/>
          </a:prstGeom>
          <a:ln w="9525" cap="flat" cmpd="sng">
            <a:solidFill>
              <a:schemeClr val="tx1"/>
            </a:solidFill>
            <a:prstDash val="solid"/>
            <a:headEnd type="none" w="med" len="med"/>
            <a:tailEnd type="none" w="med" len="med"/>
          </a:ln>
        </p:spPr>
      </p:sp>
      <p:sp>
        <p:nvSpPr>
          <p:cNvPr id="69635" name="标题 69634"/>
          <p:cNvSpPr>
            <a:spLocks noGrp="1"/>
          </p:cNvSpPr>
          <p:nvPr>
            <p:ph type="ctrTitle"/>
          </p:nvPr>
        </p:nvSpPr>
        <p:spPr>
          <a:xfrm>
            <a:off x="315913" y="466725"/>
            <a:ext cx="6781800" cy="2133600"/>
          </a:xfrm>
          <a:prstGeom prst="rect">
            <a:avLst/>
          </a:prstGeom>
          <a:noFill/>
          <a:ln w="9525">
            <a:noFill/>
          </a:ln>
        </p:spPr>
        <p:txBody>
          <a:bodyPr anchor="b"/>
          <a:lstStyle>
            <a:lvl1pPr lvl="0" algn="r">
              <a:defRPr sz="4800"/>
            </a:lvl1pPr>
          </a:lstStyle>
          <a:p>
            <a:pPr lvl="0"/>
            <a:r>
              <a:rPr lang="zh-CN" altLang="en-US" dirty="0"/>
              <a:t>单击此处编辑母版标题样式</a:t>
            </a:r>
            <a:endParaRPr lang="zh-CN" altLang="en-US" dirty="0"/>
          </a:p>
        </p:txBody>
      </p:sp>
      <p:sp>
        <p:nvSpPr>
          <p:cNvPr id="69636" name="副标题 69635"/>
          <p:cNvSpPr>
            <a:spLocks noGrp="1"/>
          </p:cNvSpPr>
          <p:nvPr>
            <p:ph type="subTitle" idx="1"/>
          </p:nvPr>
        </p:nvSpPr>
        <p:spPr>
          <a:xfrm>
            <a:off x="849313" y="3049588"/>
            <a:ext cx="6248400" cy="2362200"/>
          </a:xfrm>
          <a:prstGeom prst="rect">
            <a:avLst/>
          </a:prstGeom>
          <a:noFill/>
          <a:ln w="9525">
            <a:noFill/>
          </a:ln>
        </p:spPr>
        <p:txBody>
          <a:bodyPr anchor="t"/>
          <a:lstStyle>
            <a:lvl1pPr marL="0" lvl="0" indent="0" algn="r">
              <a:buNone/>
              <a:defRPr sz="3200"/>
            </a:lvl1pPr>
            <a:lvl2pPr marL="344805" lvl="1" indent="0" algn="ctr">
              <a:buNone/>
              <a:defRPr sz="3200"/>
            </a:lvl2pPr>
            <a:lvl3pPr marL="694055" lvl="2" indent="0" algn="ctr">
              <a:buNone/>
              <a:defRPr sz="3200"/>
            </a:lvl3pPr>
            <a:lvl4pPr marL="989330" lvl="3" indent="0" algn="ctr">
              <a:buNone/>
              <a:defRPr sz="3200"/>
            </a:lvl4pPr>
            <a:lvl5pPr marL="1282700" lvl="4" indent="0" algn="ctr">
              <a:buNone/>
              <a:defRPr sz="3200"/>
            </a:lvl5pPr>
          </a:lstStyle>
          <a:p>
            <a:pPr lvl="0"/>
            <a:r>
              <a:rPr lang="zh-CN" altLang="en-US" dirty="0"/>
              <a:t>单击此处编辑母版副标题样式</a:t>
            </a:r>
            <a:endParaRPr lang="zh-CN" altLang="en-US" dirty="0"/>
          </a:p>
        </p:txBody>
      </p:sp>
      <p:sp>
        <p:nvSpPr>
          <p:cNvPr id="69637" name="日期占位符 69636"/>
          <p:cNvSpPr>
            <a:spLocks noGrp="1"/>
          </p:cNvSpPr>
          <p:nvPr>
            <p:ph type="dt" sz="half" idx="2"/>
          </p:nvPr>
        </p:nvSpPr>
        <p:spPr>
          <a:xfrm>
            <a:off x="457200" y="6248400"/>
            <a:ext cx="2133600" cy="457200"/>
          </a:xfrm>
          <a:prstGeom prst="rect">
            <a:avLst/>
          </a:prstGeom>
          <a:noFill/>
          <a:ln w="9525">
            <a:noFill/>
          </a:ln>
        </p:spPr>
        <p:txBody>
          <a:bodyPr anchor="t"/>
          <a:lstStyle>
            <a:lvl1pPr>
              <a:defRPr sz="1000">
                <a:latin typeface="Arial" panose="020B0604020202020204" pitchFamily="34" charset="0"/>
              </a:defRPr>
            </a:lvl1pPr>
          </a:lstStyle>
          <a:p>
            <a:pPr>
              <a:buClrTx/>
            </a:pPr>
            <a:endParaRPr lang="zh-CN" altLang="en-US" dirty="0">
              <a:latin typeface="Times New Roman" panose="02020603050405020304" pitchFamily="18" charset="0"/>
            </a:endParaRPr>
          </a:p>
        </p:txBody>
      </p:sp>
      <p:sp>
        <p:nvSpPr>
          <p:cNvPr id="69638" name="页脚占位符 69637"/>
          <p:cNvSpPr>
            <a:spLocks noGrp="1"/>
          </p:cNvSpPr>
          <p:nvPr>
            <p:ph type="ftr" sz="quarter" idx="3"/>
          </p:nvPr>
        </p:nvSpPr>
        <p:spPr>
          <a:xfrm>
            <a:off x="3124200" y="6248400"/>
            <a:ext cx="2895600" cy="457200"/>
          </a:xfrm>
          <a:prstGeom prst="rect">
            <a:avLst/>
          </a:prstGeom>
          <a:noFill/>
          <a:ln w="9525">
            <a:noFill/>
          </a:ln>
        </p:spPr>
        <p:txBody>
          <a:bodyPr anchor="t"/>
          <a:lstStyle>
            <a:lvl1pPr algn="ctr">
              <a:defRPr sz="1000">
                <a:latin typeface="Arial" panose="020B0604020202020204" pitchFamily="34" charset="0"/>
              </a:defRPr>
            </a:lvl1pPr>
          </a:lstStyle>
          <a:p>
            <a:pPr>
              <a:buClrTx/>
            </a:pPr>
            <a:endParaRPr lang="zh-CN" altLang="en-US" dirty="0"/>
          </a:p>
        </p:txBody>
      </p:sp>
      <p:sp>
        <p:nvSpPr>
          <p:cNvPr id="69639" name="灯片编号占位符 69638"/>
          <p:cNvSpPr>
            <a:spLocks noGrp="1"/>
          </p:cNvSpPr>
          <p:nvPr>
            <p:ph type="sldNum" sz="quarter" idx="4"/>
          </p:nvPr>
        </p:nvSpPr>
        <p:spPr>
          <a:xfrm>
            <a:off x="6553200" y="6248400"/>
            <a:ext cx="2133600" cy="457200"/>
          </a:xfrm>
          <a:prstGeom prst="rect">
            <a:avLst/>
          </a:prstGeom>
          <a:noFill/>
          <a:ln w="9525">
            <a:noFill/>
          </a:ln>
        </p:spPr>
        <p:txBody>
          <a:bodyPr anchor="t"/>
          <a:lstStyle>
            <a:lvl1pPr algn="r">
              <a:defRPr sz="1000">
                <a:latin typeface="Arial" panose="020B0604020202020204" pitchFamily="34" charset="0"/>
              </a:defRPr>
            </a:lvl1pPr>
          </a:lstStyle>
          <a:p>
            <a:pPr>
              <a:buClrTx/>
            </a:pPr>
            <a:fld id="{9A0DB2DC-4C9A-4742-B13C-FB6460FD3503}" type="slidenum">
              <a:rPr lang="zh-CN" altLang="en-US" dirty="0"/>
            </a:fld>
            <a:endParaRPr lang="zh-CN" altLang="en-US" dirty="0">
              <a:latin typeface="Times New Roman" panose="02020603050405020304" pitchFamily="18" charset="0"/>
            </a:endParaRPr>
          </a:p>
        </p:txBody>
      </p:sp>
      <p:grpSp>
        <p:nvGrpSpPr>
          <p:cNvPr id="69640" name="组合 69639"/>
          <p:cNvGrpSpPr/>
          <p:nvPr/>
        </p:nvGrpSpPr>
        <p:grpSpPr>
          <a:xfrm>
            <a:off x="7493000" y="2992438"/>
            <a:ext cx="1338263" cy="2189162"/>
            <a:chOff x="4704" y="1885"/>
            <a:chExt cx="843" cy="1379"/>
          </a:xfrm>
        </p:grpSpPr>
        <p:sp>
          <p:nvSpPr>
            <p:cNvPr id="69641" name="椭圆 69640"/>
            <p:cNvSpPr/>
            <p:nvPr/>
          </p:nvSpPr>
          <p:spPr>
            <a:xfrm>
              <a:off x="4704" y="1885"/>
              <a:ext cx="127" cy="127"/>
            </a:xfrm>
            <a:prstGeom prst="ellipse">
              <a:avLst/>
            </a:prstGeom>
            <a:solidFill>
              <a:schemeClr val="tx2"/>
            </a:solidFill>
            <a:ln w="9525">
              <a:noFill/>
            </a:ln>
          </p:spPr>
          <p:txBody>
            <a:bodyPr/>
            <a:p>
              <a:endParaRPr lang="zh-CN" altLang="en-US"/>
            </a:p>
          </p:txBody>
        </p:sp>
        <p:sp>
          <p:nvSpPr>
            <p:cNvPr id="69642" name="椭圆 69641"/>
            <p:cNvSpPr/>
            <p:nvPr/>
          </p:nvSpPr>
          <p:spPr>
            <a:xfrm>
              <a:off x="4883" y="1885"/>
              <a:ext cx="127" cy="127"/>
            </a:xfrm>
            <a:prstGeom prst="ellipse">
              <a:avLst/>
            </a:prstGeom>
            <a:solidFill>
              <a:schemeClr val="tx2"/>
            </a:solidFill>
            <a:ln w="9525">
              <a:noFill/>
            </a:ln>
          </p:spPr>
          <p:txBody>
            <a:bodyPr/>
            <a:p>
              <a:endParaRPr lang="zh-CN" altLang="en-US"/>
            </a:p>
          </p:txBody>
        </p:sp>
        <p:sp>
          <p:nvSpPr>
            <p:cNvPr id="69643" name="椭圆 69642"/>
            <p:cNvSpPr/>
            <p:nvPr/>
          </p:nvSpPr>
          <p:spPr>
            <a:xfrm>
              <a:off x="5062" y="1885"/>
              <a:ext cx="127" cy="127"/>
            </a:xfrm>
            <a:prstGeom prst="ellipse">
              <a:avLst/>
            </a:prstGeom>
            <a:solidFill>
              <a:schemeClr val="tx2"/>
            </a:solidFill>
            <a:ln w="9525">
              <a:noFill/>
            </a:ln>
          </p:spPr>
          <p:txBody>
            <a:bodyPr/>
            <a:p>
              <a:endParaRPr lang="zh-CN" altLang="en-US"/>
            </a:p>
          </p:txBody>
        </p:sp>
        <p:sp>
          <p:nvSpPr>
            <p:cNvPr id="69644" name="椭圆 69643"/>
            <p:cNvSpPr/>
            <p:nvPr/>
          </p:nvSpPr>
          <p:spPr>
            <a:xfrm>
              <a:off x="4704" y="2064"/>
              <a:ext cx="127" cy="127"/>
            </a:xfrm>
            <a:prstGeom prst="ellipse">
              <a:avLst/>
            </a:prstGeom>
            <a:solidFill>
              <a:schemeClr val="tx2"/>
            </a:solidFill>
            <a:ln w="9525">
              <a:noFill/>
            </a:ln>
          </p:spPr>
          <p:txBody>
            <a:bodyPr/>
            <a:p>
              <a:endParaRPr lang="zh-CN" altLang="en-US"/>
            </a:p>
          </p:txBody>
        </p:sp>
        <p:sp>
          <p:nvSpPr>
            <p:cNvPr id="69645" name="椭圆 69644"/>
            <p:cNvSpPr/>
            <p:nvPr/>
          </p:nvSpPr>
          <p:spPr>
            <a:xfrm>
              <a:off x="4883" y="2064"/>
              <a:ext cx="127" cy="127"/>
            </a:xfrm>
            <a:prstGeom prst="ellipse">
              <a:avLst/>
            </a:prstGeom>
            <a:solidFill>
              <a:schemeClr val="tx2"/>
            </a:solidFill>
            <a:ln w="9525">
              <a:noFill/>
            </a:ln>
          </p:spPr>
          <p:txBody>
            <a:bodyPr/>
            <a:p>
              <a:endParaRPr lang="zh-CN" altLang="en-US"/>
            </a:p>
          </p:txBody>
        </p:sp>
        <p:sp>
          <p:nvSpPr>
            <p:cNvPr id="69646" name="椭圆 69645"/>
            <p:cNvSpPr/>
            <p:nvPr/>
          </p:nvSpPr>
          <p:spPr>
            <a:xfrm>
              <a:off x="5062" y="2064"/>
              <a:ext cx="127" cy="127"/>
            </a:xfrm>
            <a:prstGeom prst="ellipse">
              <a:avLst/>
            </a:prstGeom>
            <a:solidFill>
              <a:schemeClr val="tx2"/>
            </a:solidFill>
            <a:ln w="9525">
              <a:noFill/>
            </a:ln>
          </p:spPr>
          <p:txBody>
            <a:bodyPr/>
            <a:p>
              <a:endParaRPr lang="zh-CN" altLang="en-US"/>
            </a:p>
          </p:txBody>
        </p:sp>
        <p:sp>
          <p:nvSpPr>
            <p:cNvPr id="69647" name="椭圆 69646"/>
            <p:cNvSpPr/>
            <p:nvPr/>
          </p:nvSpPr>
          <p:spPr>
            <a:xfrm>
              <a:off x="5241" y="2064"/>
              <a:ext cx="127" cy="127"/>
            </a:xfrm>
            <a:prstGeom prst="ellipse">
              <a:avLst/>
            </a:prstGeom>
            <a:solidFill>
              <a:schemeClr val="accent2"/>
            </a:solidFill>
            <a:ln w="9525">
              <a:noFill/>
            </a:ln>
          </p:spPr>
          <p:txBody>
            <a:bodyPr/>
            <a:p>
              <a:endParaRPr lang="zh-CN" altLang="en-US"/>
            </a:p>
          </p:txBody>
        </p:sp>
        <p:sp>
          <p:nvSpPr>
            <p:cNvPr id="69648" name="椭圆 69647"/>
            <p:cNvSpPr/>
            <p:nvPr/>
          </p:nvSpPr>
          <p:spPr>
            <a:xfrm>
              <a:off x="4704" y="2243"/>
              <a:ext cx="127" cy="127"/>
            </a:xfrm>
            <a:prstGeom prst="ellipse">
              <a:avLst/>
            </a:prstGeom>
            <a:solidFill>
              <a:schemeClr val="tx2"/>
            </a:solidFill>
            <a:ln w="9525">
              <a:noFill/>
            </a:ln>
          </p:spPr>
          <p:txBody>
            <a:bodyPr/>
            <a:p>
              <a:endParaRPr lang="zh-CN" altLang="en-US"/>
            </a:p>
          </p:txBody>
        </p:sp>
        <p:sp>
          <p:nvSpPr>
            <p:cNvPr id="69649" name="椭圆 69648"/>
            <p:cNvSpPr/>
            <p:nvPr/>
          </p:nvSpPr>
          <p:spPr>
            <a:xfrm>
              <a:off x="4883" y="2243"/>
              <a:ext cx="127" cy="127"/>
            </a:xfrm>
            <a:prstGeom prst="ellipse">
              <a:avLst/>
            </a:prstGeom>
            <a:solidFill>
              <a:schemeClr val="tx2"/>
            </a:solidFill>
            <a:ln w="9525">
              <a:noFill/>
            </a:ln>
          </p:spPr>
          <p:txBody>
            <a:bodyPr/>
            <a:p>
              <a:endParaRPr lang="zh-CN" altLang="en-US"/>
            </a:p>
          </p:txBody>
        </p:sp>
        <p:sp>
          <p:nvSpPr>
            <p:cNvPr id="69650" name="椭圆 69649"/>
            <p:cNvSpPr/>
            <p:nvPr/>
          </p:nvSpPr>
          <p:spPr>
            <a:xfrm>
              <a:off x="5062" y="2243"/>
              <a:ext cx="127" cy="127"/>
            </a:xfrm>
            <a:prstGeom prst="ellipse">
              <a:avLst/>
            </a:prstGeom>
            <a:solidFill>
              <a:schemeClr val="accent2"/>
            </a:solidFill>
            <a:ln w="9525">
              <a:noFill/>
            </a:ln>
          </p:spPr>
          <p:txBody>
            <a:bodyPr/>
            <a:p>
              <a:endParaRPr lang="zh-CN" altLang="en-US"/>
            </a:p>
          </p:txBody>
        </p:sp>
        <p:sp>
          <p:nvSpPr>
            <p:cNvPr id="69651" name="椭圆 69650"/>
            <p:cNvSpPr/>
            <p:nvPr/>
          </p:nvSpPr>
          <p:spPr>
            <a:xfrm>
              <a:off x="5241" y="2243"/>
              <a:ext cx="127" cy="127"/>
            </a:xfrm>
            <a:prstGeom prst="ellipse">
              <a:avLst/>
            </a:prstGeom>
            <a:solidFill>
              <a:schemeClr val="accent2"/>
            </a:solidFill>
            <a:ln w="9525">
              <a:noFill/>
            </a:ln>
          </p:spPr>
          <p:txBody>
            <a:bodyPr/>
            <a:p>
              <a:endParaRPr lang="zh-CN" altLang="en-US"/>
            </a:p>
          </p:txBody>
        </p:sp>
        <p:sp>
          <p:nvSpPr>
            <p:cNvPr id="69652" name="椭圆 69651"/>
            <p:cNvSpPr/>
            <p:nvPr/>
          </p:nvSpPr>
          <p:spPr>
            <a:xfrm>
              <a:off x="5420" y="2243"/>
              <a:ext cx="127" cy="127"/>
            </a:xfrm>
            <a:prstGeom prst="ellipse">
              <a:avLst/>
            </a:prstGeom>
            <a:solidFill>
              <a:schemeClr val="accent1"/>
            </a:solidFill>
            <a:ln w="9525">
              <a:noFill/>
            </a:ln>
          </p:spPr>
          <p:txBody>
            <a:bodyPr/>
            <a:p>
              <a:endParaRPr lang="zh-CN" altLang="en-US"/>
            </a:p>
          </p:txBody>
        </p:sp>
        <p:sp>
          <p:nvSpPr>
            <p:cNvPr id="69653" name="椭圆 69652"/>
            <p:cNvSpPr/>
            <p:nvPr/>
          </p:nvSpPr>
          <p:spPr>
            <a:xfrm>
              <a:off x="4704" y="2421"/>
              <a:ext cx="127" cy="128"/>
            </a:xfrm>
            <a:prstGeom prst="ellipse">
              <a:avLst/>
            </a:prstGeom>
            <a:solidFill>
              <a:schemeClr val="tx2"/>
            </a:solidFill>
            <a:ln w="9525">
              <a:noFill/>
            </a:ln>
          </p:spPr>
          <p:txBody>
            <a:bodyPr/>
            <a:p>
              <a:endParaRPr lang="zh-CN" altLang="en-US"/>
            </a:p>
          </p:txBody>
        </p:sp>
        <p:sp>
          <p:nvSpPr>
            <p:cNvPr id="69654" name="椭圆 69653"/>
            <p:cNvSpPr/>
            <p:nvPr/>
          </p:nvSpPr>
          <p:spPr>
            <a:xfrm>
              <a:off x="4883" y="2421"/>
              <a:ext cx="127" cy="128"/>
            </a:xfrm>
            <a:prstGeom prst="ellipse">
              <a:avLst/>
            </a:prstGeom>
            <a:solidFill>
              <a:schemeClr val="accent2"/>
            </a:solidFill>
            <a:ln w="9525">
              <a:noFill/>
            </a:ln>
          </p:spPr>
          <p:txBody>
            <a:bodyPr/>
            <a:p>
              <a:endParaRPr lang="zh-CN" altLang="en-US"/>
            </a:p>
          </p:txBody>
        </p:sp>
        <p:sp>
          <p:nvSpPr>
            <p:cNvPr id="69655" name="椭圆 69654"/>
            <p:cNvSpPr/>
            <p:nvPr/>
          </p:nvSpPr>
          <p:spPr>
            <a:xfrm>
              <a:off x="5062" y="2421"/>
              <a:ext cx="127" cy="128"/>
            </a:xfrm>
            <a:prstGeom prst="ellipse">
              <a:avLst/>
            </a:prstGeom>
            <a:solidFill>
              <a:schemeClr val="accent2"/>
            </a:solidFill>
            <a:ln w="9525">
              <a:noFill/>
            </a:ln>
          </p:spPr>
          <p:txBody>
            <a:bodyPr/>
            <a:p>
              <a:endParaRPr lang="zh-CN" altLang="en-US"/>
            </a:p>
          </p:txBody>
        </p:sp>
        <p:sp>
          <p:nvSpPr>
            <p:cNvPr id="69656" name="椭圆 69655"/>
            <p:cNvSpPr/>
            <p:nvPr/>
          </p:nvSpPr>
          <p:spPr>
            <a:xfrm>
              <a:off x="5241" y="2421"/>
              <a:ext cx="127" cy="128"/>
            </a:xfrm>
            <a:prstGeom prst="ellipse">
              <a:avLst/>
            </a:prstGeom>
            <a:solidFill>
              <a:schemeClr val="accent1"/>
            </a:solidFill>
            <a:ln w="9525">
              <a:noFill/>
            </a:ln>
          </p:spPr>
          <p:txBody>
            <a:bodyPr/>
            <a:p>
              <a:endParaRPr lang="zh-CN" altLang="en-US"/>
            </a:p>
          </p:txBody>
        </p:sp>
        <p:sp>
          <p:nvSpPr>
            <p:cNvPr id="69657" name="椭圆 69656"/>
            <p:cNvSpPr/>
            <p:nvPr/>
          </p:nvSpPr>
          <p:spPr>
            <a:xfrm>
              <a:off x="4704" y="2600"/>
              <a:ext cx="127" cy="128"/>
            </a:xfrm>
            <a:prstGeom prst="ellipse">
              <a:avLst/>
            </a:prstGeom>
            <a:solidFill>
              <a:schemeClr val="accent2"/>
            </a:solidFill>
            <a:ln w="9525">
              <a:noFill/>
            </a:ln>
          </p:spPr>
          <p:txBody>
            <a:bodyPr/>
            <a:p>
              <a:endParaRPr lang="zh-CN" altLang="en-US"/>
            </a:p>
          </p:txBody>
        </p:sp>
        <p:sp>
          <p:nvSpPr>
            <p:cNvPr id="69658" name="椭圆 69657"/>
            <p:cNvSpPr/>
            <p:nvPr/>
          </p:nvSpPr>
          <p:spPr>
            <a:xfrm>
              <a:off x="4883" y="2600"/>
              <a:ext cx="127" cy="128"/>
            </a:xfrm>
            <a:prstGeom prst="ellipse">
              <a:avLst/>
            </a:prstGeom>
            <a:solidFill>
              <a:schemeClr val="accent2"/>
            </a:solidFill>
            <a:ln w="9525">
              <a:noFill/>
            </a:ln>
          </p:spPr>
          <p:txBody>
            <a:bodyPr/>
            <a:p>
              <a:endParaRPr lang="zh-CN" altLang="en-US"/>
            </a:p>
          </p:txBody>
        </p:sp>
        <p:sp>
          <p:nvSpPr>
            <p:cNvPr id="69659" name="椭圆 69658"/>
            <p:cNvSpPr/>
            <p:nvPr/>
          </p:nvSpPr>
          <p:spPr>
            <a:xfrm>
              <a:off x="5062" y="2600"/>
              <a:ext cx="127" cy="128"/>
            </a:xfrm>
            <a:prstGeom prst="ellipse">
              <a:avLst/>
            </a:prstGeom>
            <a:solidFill>
              <a:schemeClr val="accent1"/>
            </a:solidFill>
            <a:ln w="9525">
              <a:noFill/>
            </a:ln>
          </p:spPr>
          <p:txBody>
            <a:bodyPr/>
            <a:p>
              <a:endParaRPr lang="zh-CN" altLang="en-US"/>
            </a:p>
          </p:txBody>
        </p:sp>
        <p:sp>
          <p:nvSpPr>
            <p:cNvPr id="69660" name="椭圆 69659"/>
            <p:cNvSpPr/>
            <p:nvPr/>
          </p:nvSpPr>
          <p:spPr>
            <a:xfrm>
              <a:off x="5241" y="2600"/>
              <a:ext cx="127" cy="128"/>
            </a:xfrm>
            <a:prstGeom prst="ellipse">
              <a:avLst/>
            </a:prstGeom>
            <a:solidFill>
              <a:schemeClr val="accent1"/>
            </a:solidFill>
            <a:ln w="9525">
              <a:noFill/>
            </a:ln>
          </p:spPr>
          <p:txBody>
            <a:bodyPr/>
            <a:p>
              <a:endParaRPr lang="zh-CN" altLang="en-US"/>
            </a:p>
          </p:txBody>
        </p:sp>
        <p:sp>
          <p:nvSpPr>
            <p:cNvPr id="69661" name="椭圆 69660"/>
            <p:cNvSpPr/>
            <p:nvPr/>
          </p:nvSpPr>
          <p:spPr>
            <a:xfrm>
              <a:off x="5420" y="2600"/>
              <a:ext cx="127" cy="128"/>
            </a:xfrm>
            <a:prstGeom prst="ellipse">
              <a:avLst/>
            </a:prstGeom>
            <a:solidFill>
              <a:schemeClr val="folHlink"/>
            </a:solidFill>
            <a:ln w="9525">
              <a:noFill/>
            </a:ln>
          </p:spPr>
          <p:txBody>
            <a:bodyPr/>
            <a:p>
              <a:endParaRPr lang="zh-CN" altLang="en-US"/>
            </a:p>
          </p:txBody>
        </p:sp>
        <p:sp>
          <p:nvSpPr>
            <p:cNvPr id="69662" name="椭圆 69661"/>
            <p:cNvSpPr/>
            <p:nvPr/>
          </p:nvSpPr>
          <p:spPr>
            <a:xfrm>
              <a:off x="4704" y="2779"/>
              <a:ext cx="127" cy="127"/>
            </a:xfrm>
            <a:prstGeom prst="ellipse">
              <a:avLst/>
            </a:prstGeom>
            <a:solidFill>
              <a:schemeClr val="accent2"/>
            </a:solidFill>
            <a:ln w="9525">
              <a:noFill/>
            </a:ln>
          </p:spPr>
          <p:txBody>
            <a:bodyPr/>
            <a:p>
              <a:endParaRPr lang="zh-CN" altLang="en-US"/>
            </a:p>
          </p:txBody>
        </p:sp>
        <p:sp>
          <p:nvSpPr>
            <p:cNvPr id="69663" name="椭圆 69662"/>
            <p:cNvSpPr/>
            <p:nvPr/>
          </p:nvSpPr>
          <p:spPr>
            <a:xfrm>
              <a:off x="4883" y="2779"/>
              <a:ext cx="127" cy="127"/>
            </a:xfrm>
            <a:prstGeom prst="ellipse">
              <a:avLst/>
            </a:prstGeom>
            <a:solidFill>
              <a:schemeClr val="accent1"/>
            </a:solidFill>
            <a:ln w="9525">
              <a:noFill/>
            </a:ln>
          </p:spPr>
          <p:txBody>
            <a:bodyPr/>
            <a:p>
              <a:endParaRPr lang="zh-CN" altLang="en-US"/>
            </a:p>
          </p:txBody>
        </p:sp>
        <p:sp>
          <p:nvSpPr>
            <p:cNvPr id="69664" name="椭圆 69663"/>
            <p:cNvSpPr/>
            <p:nvPr/>
          </p:nvSpPr>
          <p:spPr>
            <a:xfrm>
              <a:off x="5062" y="2779"/>
              <a:ext cx="127" cy="127"/>
            </a:xfrm>
            <a:prstGeom prst="ellipse">
              <a:avLst/>
            </a:prstGeom>
            <a:solidFill>
              <a:schemeClr val="accent1"/>
            </a:solidFill>
            <a:ln w="9525">
              <a:noFill/>
            </a:ln>
          </p:spPr>
          <p:txBody>
            <a:bodyPr/>
            <a:p>
              <a:endParaRPr lang="zh-CN" altLang="en-US"/>
            </a:p>
          </p:txBody>
        </p:sp>
        <p:sp>
          <p:nvSpPr>
            <p:cNvPr id="69665" name="椭圆 69664"/>
            <p:cNvSpPr/>
            <p:nvPr/>
          </p:nvSpPr>
          <p:spPr>
            <a:xfrm>
              <a:off x="5241" y="2779"/>
              <a:ext cx="127" cy="127"/>
            </a:xfrm>
            <a:prstGeom prst="ellipse">
              <a:avLst/>
            </a:prstGeom>
            <a:solidFill>
              <a:schemeClr val="folHlink"/>
            </a:solidFill>
            <a:ln w="9525">
              <a:noFill/>
            </a:ln>
          </p:spPr>
          <p:txBody>
            <a:bodyPr/>
            <a:p>
              <a:endParaRPr lang="zh-CN" altLang="en-US"/>
            </a:p>
          </p:txBody>
        </p:sp>
        <p:sp>
          <p:nvSpPr>
            <p:cNvPr id="69666" name="椭圆 69665"/>
            <p:cNvSpPr/>
            <p:nvPr/>
          </p:nvSpPr>
          <p:spPr>
            <a:xfrm>
              <a:off x="4704" y="2958"/>
              <a:ext cx="127" cy="127"/>
            </a:xfrm>
            <a:prstGeom prst="ellipse">
              <a:avLst/>
            </a:prstGeom>
            <a:solidFill>
              <a:schemeClr val="accent1"/>
            </a:solidFill>
            <a:ln w="9525">
              <a:noFill/>
            </a:ln>
          </p:spPr>
          <p:txBody>
            <a:bodyPr/>
            <a:p>
              <a:endParaRPr lang="zh-CN" altLang="en-US"/>
            </a:p>
          </p:txBody>
        </p:sp>
        <p:sp>
          <p:nvSpPr>
            <p:cNvPr id="69667" name="椭圆 69666"/>
            <p:cNvSpPr/>
            <p:nvPr/>
          </p:nvSpPr>
          <p:spPr>
            <a:xfrm>
              <a:off x="4883" y="2958"/>
              <a:ext cx="127" cy="127"/>
            </a:xfrm>
            <a:prstGeom prst="ellipse">
              <a:avLst/>
            </a:prstGeom>
            <a:solidFill>
              <a:schemeClr val="accent1"/>
            </a:solidFill>
            <a:ln w="9525">
              <a:noFill/>
            </a:ln>
          </p:spPr>
          <p:txBody>
            <a:bodyPr/>
            <a:p>
              <a:endParaRPr lang="zh-CN" altLang="en-US"/>
            </a:p>
          </p:txBody>
        </p:sp>
        <p:sp>
          <p:nvSpPr>
            <p:cNvPr id="69668" name="椭圆 69667"/>
            <p:cNvSpPr/>
            <p:nvPr/>
          </p:nvSpPr>
          <p:spPr>
            <a:xfrm>
              <a:off x="5062" y="2958"/>
              <a:ext cx="127" cy="127"/>
            </a:xfrm>
            <a:prstGeom prst="ellipse">
              <a:avLst/>
            </a:prstGeom>
            <a:solidFill>
              <a:schemeClr val="folHlink"/>
            </a:solidFill>
            <a:ln w="9525">
              <a:noFill/>
            </a:ln>
          </p:spPr>
          <p:txBody>
            <a:bodyPr/>
            <a:p>
              <a:endParaRPr lang="zh-CN" altLang="en-US"/>
            </a:p>
          </p:txBody>
        </p:sp>
        <p:sp>
          <p:nvSpPr>
            <p:cNvPr id="69669" name="椭圆 69668"/>
            <p:cNvSpPr/>
            <p:nvPr/>
          </p:nvSpPr>
          <p:spPr>
            <a:xfrm>
              <a:off x="5241" y="2958"/>
              <a:ext cx="127" cy="127"/>
            </a:xfrm>
            <a:prstGeom prst="ellipse">
              <a:avLst/>
            </a:prstGeom>
            <a:solidFill>
              <a:schemeClr val="folHlink"/>
            </a:solidFill>
            <a:ln w="9525">
              <a:noFill/>
            </a:ln>
          </p:spPr>
          <p:txBody>
            <a:bodyPr/>
            <a:p>
              <a:endParaRPr lang="zh-CN" altLang="en-US"/>
            </a:p>
          </p:txBody>
        </p:sp>
        <p:sp>
          <p:nvSpPr>
            <p:cNvPr id="69670" name="椭圆 69669"/>
            <p:cNvSpPr/>
            <p:nvPr/>
          </p:nvSpPr>
          <p:spPr>
            <a:xfrm>
              <a:off x="4883" y="3137"/>
              <a:ext cx="127" cy="127"/>
            </a:xfrm>
            <a:prstGeom prst="ellipse">
              <a:avLst/>
            </a:prstGeom>
            <a:solidFill>
              <a:schemeClr val="folHlink"/>
            </a:solidFill>
            <a:ln w="9525">
              <a:noFill/>
            </a:ln>
          </p:spPr>
          <p:txBody>
            <a:bodyPr/>
            <a:p>
              <a:endParaRPr lang="zh-CN" altLang="en-US"/>
            </a:p>
          </p:txBody>
        </p:sp>
        <p:sp>
          <p:nvSpPr>
            <p:cNvPr id="69671" name="椭圆 69670"/>
            <p:cNvSpPr/>
            <p:nvPr/>
          </p:nvSpPr>
          <p:spPr>
            <a:xfrm>
              <a:off x="5241" y="3137"/>
              <a:ext cx="127" cy="127"/>
            </a:xfrm>
            <a:prstGeom prst="ellipse">
              <a:avLst/>
            </a:prstGeom>
            <a:solidFill>
              <a:schemeClr val="folHlink"/>
            </a:solidFill>
            <a:ln w="9525">
              <a:noFill/>
            </a:ln>
          </p:spPr>
          <p:txBody>
            <a:bodyPr/>
            <a:p>
              <a:endParaRPr lang="zh-CN" altLang="en-US"/>
            </a:p>
          </p:txBody>
        </p:sp>
      </p:grpSp>
      <p:sp>
        <p:nvSpPr>
          <p:cNvPr id="69672" name="直接连接符 69671"/>
          <p:cNvSpPr/>
          <p:nvPr/>
        </p:nvSpPr>
        <p:spPr>
          <a:xfrm>
            <a:off x="304800" y="2819400"/>
            <a:ext cx="8229600" cy="0"/>
          </a:xfrm>
          <a:prstGeom prst="line">
            <a:avLst/>
          </a:prstGeom>
          <a:ln w="6350" cap="flat" cmpd="sng">
            <a:solidFill>
              <a:schemeClr val="tx1"/>
            </a:solidFill>
            <a:prstDash val="solid"/>
            <a:headEnd type="none" w="med" len="med"/>
            <a:tailEnd type="none" w="med" len="med"/>
          </a:ln>
        </p:spPr>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lrTx/>
            </a:pPr>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buClrTx/>
            </a:pPr>
            <a:endParaRPr lang="zh-CN" altLang="en-US" dirty="0"/>
          </a:p>
        </p:txBody>
      </p:sp>
      <p:sp>
        <p:nvSpPr>
          <p:cNvPr id="6" name="灯片编号占位符 5"/>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2238"/>
            <a:ext cx="2057400" cy="6008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2238"/>
            <a:ext cx="6052930" cy="600868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lrTx/>
            </a:pPr>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buClrTx/>
            </a:pPr>
            <a:endParaRPr lang="zh-CN" altLang="en-US" dirty="0"/>
          </a:p>
        </p:txBody>
      </p:sp>
      <p:sp>
        <p:nvSpPr>
          <p:cNvPr id="6" name="灯片编号占位符 5"/>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buClrTx/>
            </a:pPr>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buClrTx/>
            </a:pPr>
            <a:endParaRPr lang="zh-CN" altLang="en-US" dirty="0"/>
          </a:p>
        </p:txBody>
      </p:sp>
      <p:sp>
        <p:nvSpPr>
          <p:cNvPr id="6" name="灯片编号占位符 5"/>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lrTx/>
            </a:pPr>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buClrTx/>
            </a:pPr>
            <a:endParaRPr lang="zh-CN" altLang="en-US" dirty="0"/>
          </a:p>
        </p:txBody>
      </p:sp>
      <p:sp>
        <p:nvSpPr>
          <p:cNvPr id="6" name="灯片编号占位符 5"/>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buClrTx/>
            </a:pPr>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buClrTx/>
            </a:pPr>
            <a:endParaRPr lang="zh-CN" altLang="en-US" dirty="0"/>
          </a:p>
        </p:txBody>
      </p:sp>
      <p:sp>
        <p:nvSpPr>
          <p:cNvPr id="6" name="灯片编号占位符 5"/>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buClrTx/>
            </a:pPr>
            <a:endParaRPr lang="zh-CN" altLang="en-US" dirty="0">
              <a:latin typeface="Times New Roman" panose="02020603050405020304" pitchFamily="18" charset="0"/>
            </a:endParaRPr>
          </a:p>
        </p:txBody>
      </p:sp>
      <p:sp>
        <p:nvSpPr>
          <p:cNvPr id="6" name="页脚占位符 5"/>
          <p:cNvSpPr>
            <a:spLocks noGrp="1"/>
          </p:cNvSpPr>
          <p:nvPr>
            <p:ph type="ftr" sz="quarter" idx="11"/>
          </p:nvPr>
        </p:nvSpPr>
        <p:spPr/>
        <p:txBody>
          <a:bodyPr/>
          <a:lstStyle/>
          <a:p>
            <a:pPr lvl="0">
              <a:buClrTx/>
            </a:pPr>
            <a:endParaRPr lang="zh-CN" altLang="en-US" dirty="0"/>
          </a:p>
        </p:txBody>
      </p:sp>
      <p:sp>
        <p:nvSpPr>
          <p:cNvPr id="7" name="灯片编号占位符 6"/>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buClrTx/>
            </a:pPr>
            <a:endParaRPr lang="zh-CN" altLang="en-US" dirty="0">
              <a:latin typeface="Times New Roman" panose="02020603050405020304" pitchFamily="18" charset="0"/>
            </a:endParaRPr>
          </a:p>
        </p:txBody>
      </p:sp>
      <p:sp>
        <p:nvSpPr>
          <p:cNvPr id="8" name="页脚占位符 7"/>
          <p:cNvSpPr>
            <a:spLocks noGrp="1"/>
          </p:cNvSpPr>
          <p:nvPr>
            <p:ph type="ftr" sz="quarter" idx="11"/>
          </p:nvPr>
        </p:nvSpPr>
        <p:spPr/>
        <p:txBody>
          <a:bodyPr/>
          <a:lstStyle/>
          <a:p>
            <a:pPr lvl="0">
              <a:buClrTx/>
            </a:pPr>
            <a:endParaRPr lang="zh-CN" altLang="en-US" dirty="0"/>
          </a:p>
        </p:txBody>
      </p:sp>
      <p:sp>
        <p:nvSpPr>
          <p:cNvPr id="9" name="灯片编号占位符 8"/>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buClrTx/>
            </a:pPr>
            <a:endParaRPr lang="zh-CN" altLang="en-US" dirty="0">
              <a:latin typeface="Times New Roman" panose="02020603050405020304" pitchFamily="18" charset="0"/>
            </a:endParaRPr>
          </a:p>
        </p:txBody>
      </p:sp>
      <p:sp>
        <p:nvSpPr>
          <p:cNvPr id="4" name="页脚占位符 3"/>
          <p:cNvSpPr>
            <a:spLocks noGrp="1"/>
          </p:cNvSpPr>
          <p:nvPr>
            <p:ph type="ftr" sz="quarter" idx="11"/>
          </p:nvPr>
        </p:nvSpPr>
        <p:spPr/>
        <p:txBody>
          <a:bodyPr/>
          <a:lstStyle/>
          <a:p>
            <a:pPr lvl="0">
              <a:buClrTx/>
            </a:pPr>
            <a:endParaRPr lang="zh-CN" altLang="en-US" dirty="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buClrTx/>
            </a:pPr>
            <a:endParaRPr lang="zh-CN" altLang="en-US" dirty="0">
              <a:latin typeface="Times New Roman" panose="02020603050405020304" pitchFamily="18" charset="0"/>
            </a:endParaRPr>
          </a:p>
        </p:txBody>
      </p:sp>
      <p:sp>
        <p:nvSpPr>
          <p:cNvPr id="3" name="页脚占位符 2"/>
          <p:cNvSpPr>
            <a:spLocks noGrp="1"/>
          </p:cNvSpPr>
          <p:nvPr>
            <p:ph type="ftr" sz="quarter" idx="11"/>
          </p:nvPr>
        </p:nvSpPr>
        <p:spPr/>
        <p:txBody>
          <a:bodyPr/>
          <a:lstStyle/>
          <a:p>
            <a:pPr lvl="0">
              <a:buClrTx/>
            </a:pPr>
            <a:endParaRPr lang="zh-CN" altLang="en-US" dirty="0"/>
          </a:p>
        </p:txBody>
      </p:sp>
      <p:sp>
        <p:nvSpPr>
          <p:cNvPr id="4" name="灯片编号占位符 3"/>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lrTx/>
            </a:pPr>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buClrTx/>
            </a:pPr>
            <a:endParaRPr lang="zh-CN" altLang="en-US" dirty="0"/>
          </a:p>
        </p:txBody>
      </p:sp>
      <p:sp>
        <p:nvSpPr>
          <p:cNvPr id="6" name="灯片编号占位符 5"/>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buClrTx/>
            </a:pPr>
            <a:endParaRPr lang="zh-CN" altLang="en-US" dirty="0">
              <a:latin typeface="Times New Roman" panose="02020603050405020304" pitchFamily="18" charset="0"/>
            </a:endParaRPr>
          </a:p>
        </p:txBody>
      </p:sp>
      <p:sp>
        <p:nvSpPr>
          <p:cNvPr id="6" name="页脚占位符 5"/>
          <p:cNvSpPr>
            <a:spLocks noGrp="1"/>
          </p:cNvSpPr>
          <p:nvPr>
            <p:ph type="ftr" sz="quarter" idx="11"/>
          </p:nvPr>
        </p:nvSpPr>
        <p:spPr/>
        <p:txBody>
          <a:bodyPr/>
          <a:lstStyle/>
          <a:p>
            <a:pPr lvl="0">
              <a:buClrTx/>
            </a:pPr>
            <a:endParaRPr lang="zh-CN" altLang="en-US" dirty="0"/>
          </a:p>
        </p:txBody>
      </p:sp>
      <p:sp>
        <p:nvSpPr>
          <p:cNvPr id="7" name="灯片编号占位符 6"/>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buClrTx/>
            </a:pPr>
            <a:endParaRPr lang="zh-CN" altLang="en-US" dirty="0">
              <a:latin typeface="Times New Roman" panose="02020603050405020304" pitchFamily="18" charset="0"/>
            </a:endParaRPr>
          </a:p>
        </p:txBody>
      </p:sp>
      <p:sp>
        <p:nvSpPr>
          <p:cNvPr id="6" name="页脚占位符 5"/>
          <p:cNvSpPr>
            <a:spLocks noGrp="1"/>
          </p:cNvSpPr>
          <p:nvPr>
            <p:ph type="ftr" sz="quarter" idx="11"/>
          </p:nvPr>
        </p:nvSpPr>
        <p:spPr/>
        <p:txBody>
          <a:bodyPr/>
          <a:lstStyle/>
          <a:p>
            <a:pPr lvl="0">
              <a:buClrTx/>
            </a:pPr>
            <a:endParaRPr lang="zh-CN" altLang="en-US" dirty="0"/>
          </a:p>
        </p:txBody>
      </p:sp>
      <p:sp>
        <p:nvSpPr>
          <p:cNvPr id="7" name="灯片编号占位符 6"/>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lrTx/>
            </a:pPr>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buClrTx/>
            </a:pPr>
            <a:endParaRPr lang="zh-CN" altLang="en-US" dirty="0"/>
          </a:p>
        </p:txBody>
      </p:sp>
      <p:sp>
        <p:nvSpPr>
          <p:cNvPr id="6" name="灯片编号占位符 5"/>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lrTx/>
            </a:pPr>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buClrTx/>
            </a:pPr>
            <a:endParaRPr lang="zh-CN" altLang="en-US" dirty="0"/>
          </a:p>
        </p:txBody>
      </p:sp>
      <p:sp>
        <p:nvSpPr>
          <p:cNvPr id="6" name="灯片编号占位符 5"/>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spTree>
      <p:nvGrpSpPr>
        <p:cNvPr id="1" name=""/>
        <p:cNvGrpSpPr/>
        <p:nvPr/>
      </p:nvGrpSpPr>
      <p:grpSpPr/>
      <p:sp>
        <p:nvSpPr>
          <p:cNvPr id="69634" name="直接连接符 69633"/>
          <p:cNvSpPr/>
          <p:nvPr/>
        </p:nvSpPr>
        <p:spPr>
          <a:xfrm>
            <a:off x="7315200" y="1066800"/>
            <a:ext cx="0" cy="4495800"/>
          </a:xfrm>
          <a:prstGeom prst="line">
            <a:avLst/>
          </a:prstGeom>
          <a:ln w="9525" cap="flat" cmpd="sng">
            <a:solidFill>
              <a:schemeClr val="tx1"/>
            </a:solidFill>
            <a:prstDash val="solid"/>
            <a:headEnd type="none" w="med" len="med"/>
            <a:tailEnd type="none" w="med" len="med"/>
          </a:ln>
        </p:spPr>
      </p:sp>
      <p:sp>
        <p:nvSpPr>
          <p:cNvPr id="69635" name="标题 69634"/>
          <p:cNvSpPr>
            <a:spLocks noGrp="1"/>
          </p:cNvSpPr>
          <p:nvPr>
            <p:ph type="ctrTitle"/>
          </p:nvPr>
        </p:nvSpPr>
        <p:spPr>
          <a:xfrm>
            <a:off x="315913" y="466725"/>
            <a:ext cx="6781800" cy="2133600"/>
          </a:xfrm>
          <a:prstGeom prst="rect">
            <a:avLst/>
          </a:prstGeom>
          <a:noFill/>
          <a:ln w="9525">
            <a:noFill/>
          </a:ln>
        </p:spPr>
        <p:txBody>
          <a:bodyPr anchor="b"/>
          <a:lstStyle>
            <a:lvl1pPr lvl="0" algn="r">
              <a:defRPr sz="4800"/>
            </a:lvl1pPr>
          </a:lstStyle>
          <a:p>
            <a:pPr lvl="0"/>
            <a:r>
              <a:rPr lang="zh-CN" altLang="en-US" dirty="0"/>
              <a:t>单击此处编辑母版标题样式</a:t>
            </a:r>
            <a:endParaRPr lang="zh-CN" altLang="en-US" dirty="0"/>
          </a:p>
        </p:txBody>
      </p:sp>
      <p:sp>
        <p:nvSpPr>
          <p:cNvPr id="69636" name="副标题 69635"/>
          <p:cNvSpPr>
            <a:spLocks noGrp="1"/>
          </p:cNvSpPr>
          <p:nvPr>
            <p:ph type="subTitle" idx="1"/>
          </p:nvPr>
        </p:nvSpPr>
        <p:spPr>
          <a:xfrm>
            <a:off x="849313" y="3049588"/>
            <a:ext cx="6248400" cy="2362200"/>
          </a:xfrm>
          <a:prstGeom prst="rect">
            <a:avLst/>
          </a:prstGeom>
          <a:noFill/>
          <a:ln w="9525">
            <a:noFill/>
          </a:ln>
        </p:spPr>
        <p:txBody>
          <a:bodyPr anchor="t"/>
          <a:lstStyle>
            <a:lvl1pPr marL="0" lvl="0" indent="0" algn="r">
              <a:buNone/>
              <a:defRPr sz="3200"/>
            </a:lvl1pPr>
            <a:lvl2pPr marL="344805" lvl="1" indent="0" algn="ctr">
              <a:buNone/>
              <a:defRPr sz="3200"/>
            </a:lvl2pPr>
            <a:lvl3pPr marL="694055" lvl="2" indent="0" algn="ctr">
              <a:buNone/>
              <a:defRPr sz="3200"/>
            </a:lvl3pPr>
            <a:lvl4pPr marL="989330" lvl="3" indent="0" algn="ctr">
              <a:buNone/>
              <a:defRPr sz="3200"/>
            </a:lvl4pPr>
            <a:lvl5pPr marL="1282700" lvl="4" indent="0" algn="ctr">
              <a:buNone/>
              <a:defRPr sz="3200"/>
            </a:lvl5pPr>
          </a:lstStyle>
          <a:p>
            <a:pPr lvl="0"/>
            <a:r>
              <a:rPr lang="zh-CN" altLang="en-US" dirty="0"/>
              <a:t>单击此处编辑母版副标题样式</a:t>
            </a:r>
            <a:endParaRPr lang="zh-CN" altLang="en-US" dirty="0"/>
          </a:p>
        </p:txBody>
      </p:sp>
      <p:sp>
        <p:nvSpPr>
          <p:cNvPr id="69637" name="日期占位符 69636"/>
          <p:cNvSpPr>
            <a:spLocks noGrp="1"/>
          </p:cNvSpPr>
          <p:nvPr>
            <p:ph type="dt" sz="half" idx="2"/>
          </p:nvPr>
        </p:nvSpPr>
        <p:spPr>
          <a:xfrm>
            <a:off x="457200" y="6248400"/>
            <a:ext cx="2133600" cy="457200"/>
          </a:xfrm>
          <a:prstGeom prst="rect">
            <a:avLst/>
          </a:prstGeom>
          <a:noFill/>
          <a:ln w="9525">
            <a:noFill/>
          </a:ln>
        </p:spPr>
        <p:txBody>
          <a:bodyPr anchor="t"/>
          <a:lstStyle>
            <a:lvl1pPr>
              <a:defRPr sz="1000">
                <a:latin typeface="Arial" panose="020B0604020202020204" pitchFamily="34" charset="0"/>
              </a:defRPr>
            </a:lvl1pPr>
          </a:lstStyle>
          <a:p>
            <a:pPr>
              <a:buClrTx/>
            </a:pPr>
            <a:endParaRPr lang="zh-CN" altLang="en-US" dirty="0">
              <a:latin typeface="Times New Roman" panose="02020603050405020304" pitchFamily="18" charset="0"/>
            </a:endParaRPr>
          </a:p>
        </p:txBody>
      </p:sp>
      <p:sp>
        <p:nvSpPr>
          <p:cNvPr id="69638" name="页脚占位符 69637"/>
          <p:cNvSpPr>
            <a:spLocks noGrp="1"/>
          </p:cNvSpPr>
          <p:nvPr>
            <p:ph type="ftr" sz="quarter" idx="3"/>
          </p:nvPr>
        </p:nvSpPr>
        <p:spPr>
          <a:xfrm>
            <a:off x="3124200" y="6248400"/>
            <a:ext cx="2895600" cy="457200"/>
          </a:xfrm>
          <a:prstGeom prst="rect">
            <a:avLst/>
          </a:prstGeom>
          <a:noFill/>
          <a:ln w="9525">
            <a:noFill/>
          </a:ln>
        </p:spPr>
        <p:txBody>
          <a:bodyPr anchor="t"/>
          <a:lstStyle>
            <a:lvl1pPr algn="ctr">
              <a:defRPr sz="1000">
                <a:latin typeface="Arial" panose="020B0604020202020204" pitchFamily="34" charset="0"/>
              </a:defRPr>
            </a:lvl1pPr>
          </a:lstStyle>
          <a:p>
            <a:pPr>
              <a:buClrTx/>
            </a:pPr>
            <a:endParaRPr lang="zh-CN" altLang="en-US" dirty="0"/>
          </a:p>
        </p:txBody>
      </p:sp>
      <p:sp>
        <p:nvSpPr>
          <p:cNvPr id="69639" name="灯片编号占位符 69638"/>
          <p:cNvSpPr>
            <a:spLocks noGrp="1"/>
          </p:cNvSpPr>
          <p:nvPr>
            <p:ph type="sldNum" sz="quarter" idx="4"/>
          </p:nvPr>
        </p:nvSpPr>
        <p:spPr>
          <a:xfrm>
            <a:off x="6553200" y="6248400"/>
            <a:ext cx="2133600" cy="457200"/>
          </a:xfrm>
          <a:prstGeom prst="rect">
            <a:avLst/>
          </a:prstGeom>
          <a:noFill/>
          <a:ln w="9525">
            <a:noFill/>
          </a:ln>
        </p:spPr>
        <p:txBody>
          <a:bodyPr anchor="t"/>
          <a:lstStyle>
            <a:lvl1pPr algn="r">
              <a:defRPr sz="1000">
                <a:latin typeface="Arial" panose="020B0604020202020204" pitchFamily="34" charset="0"/>
              </a:defRPr>
            </a:lvl1pPr>
          </a:lstStyle>
          <a:p>
            <a:pPr>
              <a:buClrTx/>
            </a:pPr>
            <a:fld id="{9A0DB2DC-4C9A-4742-B13C-FB6460FD3503}" type="slidenum">
              <a:rPr lang="zh-CN" altLang="en-US" dirty="0"/>
            </a:fld>
            <a:endParaRPr lang="zh-CN" altLang="en-US" dirty="0">
              <a:latin typeface="Times New Roman" panose="02020603050405020304" pitchFamily="18" charset="0"/>
            </a:endParaRPr>
          </a:p>
        </p:txBody>
      </p:sp>
      <p:grpSp>
        <p:nvGrpSpPr>
          <p:cNvPr id="69640" name="组合 69639"/>
          <p:cNvGrpSpPr/>
          <p:nvPr/>
        </p:nvGrpSpPr>
        <p:grpSpPr>
          <a:xfrm>
            <a:off x="7493000" y="2992438"/>
            <a:ext cx="1338263" cy="2189162"/>
            <a:chOff x="4704" y="1885"/>
            <a:chExt cx="843" cy="1379"/>
          </a:xfrm>
        </p:grpSpPr>
        <p:sp>
          <p:nvSpPr>
            <p:cNvPr id="69641" name="椭圆 69640"/>
            <p:cNvSpPr/>
            <p:nvPr/>
          </p:nvSpPr>
          <p:spPr>
            <a:xfrm>
              <a:off x="4704" y="1885"/>
              <a:ext cx="127" cy="127"/>
            </a:xfrm>
            <a:prstGeom prst="ellipse">
              <a:avLst/>
            </a:prstGeom>
            <a:solidFill>
              <a:schemeClr val="tx2"/>
            </a:solidFill>
            <a:ln w="9525">
              <a:noFill/>
            </a:ln>
          </p:spPr>
          <p:txBody>
            <a:bodyPr/>
            <a:p>
              <a:endParaRPr lang="zh-CN" altLang="en-US"/>
            </a:p>
          </p:txBody>
        </p:sp>
        <p:sp>
          <p:nvSpPr>
            <p:cNvPr id="69642" name="椭圆 69641"/>
            <p:cNvSpPr/>
            <p:nvPr/>
          </p:nvSpPr>
          <p:spPr>
            <a:xfrm>
              <a:off x="4883" y="1885"/>
              <a:ext cx="127" cy="127"/>
            </a:xfrm>
            <a:prstGeom prst="ellipse">
              <a:avLst/>
            </a:prstGeom>
            <a:solidFill>
              <a:schemeClr val="tx2"/>
            </a:solidFill>
            <a:ln w="9525">
              <a:noFill/>
            </a:ln>
          </p:spPr>
          <p:txBody>
            <a:bodyPr/>
            <a:p>
              <a:endParaRPr lang="zh-CN" altLang="en-US"/>
            </a:p>
          </p:txBody>
        </p:sp>
        <p:sp>
          <p:nvSpPr>
            <p:cNvPr id="69643" name="椭圆 69642"/>
            <p:cNvSpPr/>
            <p:nvPr/>
          </p:nvSpPr>
          <p:spPr>
            <a:xfrm>
              <a:off x="5062" y="1885"/>
              <a:ext cx="127" cy="127"/>
            </a:xfrm>
            <a:prstGeom prst="ellipse">
              <a:avLst/>
            </a:prstGeom>
            <a:solidFill>
              <a:schemeClr val="tx2"/>
            </a:solidFill>
            <a:ln w="9525">
              <a:noFill/>
            </a:ln>
          </p:spPr>
          <p:txBody>
            <a:bodyPr/>
            <a:p>
              <a:endParaRPr lang="zh-CN" altLang="en-US"/>
            </a:p>
          </p:txBody>
        </p:sp>
        <p:sp>
          <p:nvSpPr>
            <p:cNvPr id="69644" name="椭圆 69643"/>
            <p:cNvSpPr/>
            <p:nvPr/>
          </p:nvSpPr>
          <p:spPr>
            <a:xfrm>
              <a:off x="4704" y="2064"/>
              <a:ext cx="127" cy="127"/>
            </a:xfrm>
            <a:prstGeom prst="ellipse">
              <a:avLst/>
            </a:prstGeom>
            <a:solidFill>
              <a:schemeClr val="tx2"/>
            </a:solidFill>
            <a:ln w="9525">
              <a:noFill/>
            </a:ln>
          </p:spPr>
          <p:txBody>
            <a:bodyPr/>
            <a:p>
              <a:endParaRPr lang="zh-CN" altLang="en-US"/>
            </a:p>
          </p:txBody>
        </p:sp>
        <p:sp>
          <p:nvSpPr>
            <p:cNvPr id="69645" name="椭圆 69644"/>
            <p:cNvSpPr/>
            <p:nvPr/>
          </p:nvSpPr>
          <p:spPr>
            <a:xfrm>
              <a:off x="4883" y="2064"/>
              <a:ext cx="127" cy="127"/>
            </a:xfrm>
            <a:prstGeom prst="ellipse">
              <a:avLst/>
            </a:prstGeom>
            <a:solidFill>
              <a:schemeClr val="tx2"/>
            </a:solidFill>
            <a:ln w="9525">
              <a:noFill/>
            </a:ln>
          </p:spPr>
          <p:txBody>
            <a:bodyPr/>
            <a:p>
              <a:endParaRPr lang="zh-CN" altLang="en-US"/>
            </a:p>
          </p:txBody>
        </p:sp>
        <p:sp>
          <p:nvSpPr>
            <p:cNvPr id="69646" name="椭圆 69645"/>
            <p:cNvSpPr/>
            <p:nvPr/>
          </p:nvSpPr>
          <p:spPr>
            <a:xfrm>
              <a:off x="5062" y="2064"/>
              <a:ext cx="127" cy="127"/>
            </a:xfrm>
            <a:prstGeom prst="ellipse">
              <a:avLst/>
            </a:prstGeom>
            <a:solidFill>
              <a:schemeClr val="tx2"/>
            </a:solidFill>
            <a:ln w="9525">
              <a:noFill/>
            </a:ln>
          </p:spPr>
          <p:txBody>
            <a:bodyPr/>
            <a:p>
              <a:endParaRPr lang="zh-CN" altLang="en-US"/>
            </a:p>
          </p:txBody>
        </p:sp>
        <p:sp>
          <p:nvSpPr>
            <p:cNvPr id="69647" name="椭圆 69646"/>
            <p:cNvSpPr/>
            <p:nvPr/>
          </p:nvSpPr>
          <p:spPr>
            <a:xfrm>
              <a:off x="5241" y="2064"/>
              <a:ext cx="127" cy="127"/>
            </a:xfrm>
            <a:prstGeom prst="ellipse">
              <a:avLst/>
            </a:prstGeom>
            <a:solidFill>
              <a:schemeClr val="accent2"/>
            </a:solidFill>
            <a:ln w="9525">
              <a:noFill/>
            </a:ln>
          </p:spPr>
          <p:txBody>
            <a:bodyPr/>
            <a:p>
              <a:endParaRPr lang="zh-CN" altLang="en-US"/>
            </a:p>
          </p:txBody>
        </p:sp>
        <p:sp>
          <p:nvSpPr>
            <p:cNvPr id="69648" name="椭圆 69647"/>
            <p:cNvSpPr/>
            <p:nvPr/>
          </p:nvSpPr>
          <p:spPr>
            <a:xfrm>
              <a:off x="4704" y="2243"/>
              <a:ext cx="127" cy="127"/>
            </a:xfrm>
            <a:prstGeom prst="ellipse">
              <a:avLst/>
            </a:prstGeom>
            <a:solidFill>
              <a:schemeClr val="tx2"/>
            </a:solidFill>
            <a:ln w="9525">
              <a:noFill/>
            </a:ln>
          </p:spPr>
          <p:txBody>
            <a:bodyPr/>
            <a:p>
              <a:endParaRPr lang="zh-CN" altLang="en-US"/>
            </a:p>
          </p:txBody>
        </p:sp>
        <p:sp>
          <p:nvSpPr>
            <p:cNvPr id="69649" name="椭圆 69648"/>
            <p:cNvSpPr/>
            <p:nvPr/>
          </p:nvSpPr>
          <p:spPr>
            <a:xfrm>
              <a:off x="4883" y="2243"/>
              <a:ext cx="127" cy="127"/>
            </a:xfrm>
            <a:prstGeom prst="ellipse">
              <a:avLst/>
            </a:prstGeom>
            <a:solidFill>
              <a:schemeClr val="tx2"/>
            </a:solidFill>
            <a:ln w="9525">
              <a:noFill/>
            </a:ln>
          </p:spPr>
          <p:txBody>
            <a:bodyPr/>
            <a:p>
              <a:endParaRPr lang="zh-CN" altLang="en-US"/>
            </a:p>
          </p:txBody>
        </p:sp>
        <p:sp>
          <p:nvSpPr>
            <p:cNvPr id="69650" name="椭圆 69649"/>
            <p:cNvSpPr/>
            <p:nvPr/>
          </p:nvSpPr>
          <p:spPr>
            <a:xfrm>
              <a:off x="5062" y="2243"/>
              <a:ext cx="127" cy="127"/>
            </a:xfrm>
            <a:prstGeom prst="ellipse">
              <a:avLst/>
            </a:prstGeom>
            <a:solidFill>
              <a:schemeClr val="accent2"/>
            </a:solidFill>
            <a:ln w="9525">
              <a:noFill/>
            </a:ln>
          </p:spPr>
          <p:txBody>
            <a:bodyPr/>
            <a:p>
              <a:endParaRPr lang="zh-CN" altLang="en-US"/>
            </a:p>
          </p:txBody>
        </p:sp>
        <p:sp>
          <p:nvSpPr>
            <p:cNvPr id="69651" name="椭圆 69650"/>
            <p:cNvSpPr/>
            <p:nvPr/>
          </p:nvSpPr>
          <p:spPr>
            <a:xfrm>
              <a:off x="5241" y="2243"/>
              <a:ext cx="127" cy="127"/>
            </a:xfrm>
            <a:prstGeom prst="ellipse">
              <a:avLst/>
            </a:prstGeom>
            <a:solidFill>
              <a:schemeClr val="accent2"/>
            </a:solidFill>
            <a:ln w="9525">
              <a:noFill/>
            </a:ln>
          </p:spPr>
          <p:txBody>
            <a:bodyPr/>
            <a:p>
              <a:endParaRPr lang="zh-CN" altLang="en-US"/>
            </a:p>
          </p:txBody>
        </p:sp>
        <p:sp>
          <p:nvSpPr>
            <p:cNvPr id="69652" name="椭圆 69651"/>
            <p:cNvSpPr/>
            <p:nvPr/>
          </p:nvSpPr>
          <p:spPr>
            <a:xfrm>
              <a:off x="5420" y="2243"/>
              <a:ext cx="127" cy="127"/>
            </a:xfrm>
            <a:prstGeom prst="ellipse">
              <a:avLst/>
            </a:prstGeom>
            <a:solidFill>
              <a:schemeClr val="accent1"/>
            </a:solidFill>
            <a:ln w="9525">
              <a:noFill/>
            </a:ln>
          </p:spPr>
          <p:txBody>
            <a:bodyPr/>
            <a:p>
              <a:endParaRPr lang="zh-CN" altLang="en-US"/>
            </a:p>
          </p:txBody>
        </p:sp>
        <p:sp>
          <p:nvSpPr>
            <p:cNvPr id="69653" name="椭圆 69652"/>
            <p:cNvSpPr/>
            <p:nvPr/>
          </p:nvSpPr>
          <p:spPr>
            <a:xfrm>
              <a:off x="4704" y="2421"/>
              <a:ext cx="127" cy="128"/>
            </a:xfrm>
            <a:prstGeom prst="ellipse">
              <a:avLst/>
            </a:prstGeom>
            <a:solidFill>
              <a:schemeClr val="tx2"/>
            </a:solidFill>
            <a:ln w="9525">
              <a:noFill/>
            </a:ln>
          </p:spPr>
          <p:txBody>
            <a:bodyPr/>
            <a:p>
              <a:endParaRPr lang="zh-CN" altLang="en-US"/>
            </a:p>
          </p:txBody>
        </p:sp>
        <p:sp>
          <p:nvSpPr>
            <p:cNvPr id="69654" name="椭圆 69653"/>
            <p:cNvSpPr/>
            <p:nvPr/>
          </p:nvSpPr>
          <p:spPr>
            <a:xfrm>
              <a:off x="4883" y="2421"/>
              <a:ext cx="127" cy="128"/>
            </a:xfrm>
            <a:prstGeom prst="ellipse">
              <a:avLst/>
            </a:prstGeom>
            <a:solidFill>
              <a:schemeClr val="accent2"/>
            </a:solidFill>
            <a:ln w="9525">
              <a:noFill/>
            </a:ln>
          </p:spPr>
          <p:txBody>
            <a:bodyPr/>
            <a:p>
              <a:endParaRPr lang="zh-CN" altLang="en-US"/>
            </a:p>
          </p:txBody>
        </p:sp>
        <p:sp>
          <p:nvSpPr>
            <p:cNvPr id="69655" name="椭圆 69654"/>
            <p:cNvSpPr/>
            <p:nvPr/>
          </p:nvSpPr>
          <p:spPr>
            <a:xfrm>
              <a:off x="5062" y="2421"/>
              <a:ext cx="127" cy="128"/>
            </a:xfrm>
            <a:prstGeom prst="ellipse">
              <a:avLst/>
            </a:prstGeom>
            <a:solidFill>
              <a:schemeClr val="accent2"/>
            </a:solidFill>
            <a:ln w="9525">
              <a:noFill/>
            </a:ln>
          </p:spPr>
          <p:txBody>
            <a:bodyPr/>
            <a:p>
              <a:endParaRPr lang="zh-CN" altLang="en-US"/>
            </a:p>
          </p:txBody>
        </p:sp>
        <p:sp>
          <p:nvSpPr>
            <p:cNvPr id="69656" name="椭圆 69655"/>
            <p:cNvSpPr/>
            <p:nvPr/>
          </p:nvSpPr>
          <p:spPr>
            <a:xfrm>
              <a:off x="5241" y="2421"/>
              <a:ext cx="127" cy="128"/>
            </a:xfrm>
            <a:prstGeom prst="ellipse">
              <a:avLst/>
            </a:prstGeom>
            <a:solidFill>
              <a:schemeClr val="accent1"/>
            </a:solidFill>
            <a:ln w="9525">
              <a:noFill/>
            </a:ln>
          </p:spPr>
          <p:txBody>
            <a:bodyPr/>
            <a:p>
              <a:endParaRPr lang="zh-CN" altLang="en-US"/>
            </a:p>
          </p:txBody>
        </p:sp>
        <p:sp>
          <p:nvSpPr>
            <p:cNvPr id="69657" name="椭圆 69656"/>
            <p:cNvSpPr/>
            <p:nvPr/>
          </p:nvSpPr>
          <p:spPr>
            <a:xfrm>
              <a:off x="4704" y="2600"/>
              <a:ext cx="127" cy="128"/>
            </a:xfrm>
            <a:prstGeom prst="ellipse">
              <a:avLst/>
            </a:prstGeom>
            <a:solidFill>
              <a:schemeClr val="accent2"/>
            </a:solidFill>
            <a:ln w="9525">
              <a:noFill/>
            </a:ln>
          </p:spPr>
          <p:txBody>
            <a:bodyPr/>
            <a:p>
              <a:endParaRPr lang="zh-CN" altLang="en-US"/>
            </a:p>
          </p:txBody>
        </p:sp>
        <p:sp>
          <p:nvSpPr>
            <p:cNvPr id="69658" name="椭圆 69657"/>
            <p:cNvSpPr/>
            <p:nvPr/>
          </p:nvSpPr>
          <p:spPr>
            <a:xfrm>
              <a:off x="4883" y="2600"/>
              <a:ext cx="127" cy="128"/>
            </a:xfrm>
            <a:prstGeom prst="ellipse">
              <a:avLst/>
            </a:prstGeom>
            <a:solidFill>
              <a:schemeClr val="accent2"/>
            </a:solidFill>
            <a:ln w="9525">
              <a:noFill/>
            </a:ln>
          </p:spPr>
          <p:txBody>
            <a:bodyPr/>
            <a:p>
              <a:endParaRPr lang="zh-CN" altLang="en-US"/>
            </a:p>
          </p:txBody>
        </p:sp>
        <p:sp>
          <p:nvSpPr>
            <p:cNvPr id="69659" name="椭圆 69658"/>
            <p:cNvSpPr/>
            <p:nvPr/>
          </p:nvSpPr>
          <p:spPr>
            <a:xfrm>
              <a:off x="5062" y="2600"/>
              <a:ext cx="127" cy="128"/>
            </a:xfrm>
            <a:prstGeom prst="ellipse">
              <a:avLst/>
            </a:prstGeom>
            <a:solidFill>
              <a:schemeClr val="accent1"/>
            </a:solidFill>
            <a:ln w="9525">
              <a:noFill/>
            </a:ln>
          </p:spPr>
          <p:txBody>
            <a:bodyPr/>
            <a:p>
              <a:endParaRPr lang="zh-CN" altLang="en-US"/>
            </a:p>
          </p:txBody>
        </p:sp>
        <p:sp>
          <p:nvSpPr>
            <p:cNvPr id="69660" name="椭圆 69659"/>
            <p:cNvSpPr/>
            <p:nvPr/>
          </p:nvSpPr>
          <p:spPr>
            <a:xfrm>
              <a:off x="5241" y="2600"/>
              <a:ext cx="127" cy="128"/>
            </a:xfrm>
            <a:prstGeom prst="ellipse">
              <a:avLst/>
            </a:prstGeom>
            <a:solidFill>
              <a:schemeClr val="accent1"/>
            </a:solidFill>
            <a:ln w="9525">
              <a:noFill/>
            </a:ln>
          </p:spPr>
          <p:txBody>
            <a:bodyPr/>
            <a:p>
              <a:endParaRPr lang="zh-CN" altLang="en-US"/>
            </a:p>
          </p:txBody>
        </p:sp>
        <p:sp>
          <p:nvSpPr>
            <p:cNvPr id="69661" name="椭圆 69660"/>
            <p:cNvSpPr/>
            <p:nvPr/>
          </p:nvSpPr>
          <p:spPr>
            <a:xfrm>
              <a:off x="5420" y="2600"/>
              <a:ext cx="127" cy="128"/>
            </a:xfrm>
            <a:prstGeom prst="ellipse">
              <a:avLst/>
            </a:prstGeom>
            <a:solidFill>
              <a:schemeClr val="folHlink"/>
            </a:solidFill>
            <a:ln w="9525">
              <a:noFill/>
            </a:ln>
          </p:spPr>
          <p:txBody>
            <a:bodyPr/>
            <a:p>
              <a:endParaRPr lang="zh-CN" altLang="en-US"/>
            </a:p>
          </p:txBody>
        </p:sp>
        <p:sp>
          <p:nvSpPr>
            <p:cNvPr id="69662" name="椭圆 69661"/>
            <p:cNvSpPr/>
            <p:nvPr/>
          </p:nvSpPr>
          <p:spPr>
            <a:xfrm>
              <a:off x="4704" y="2779"/>
              <a:ext cx="127" cy="127"/>
            </a:xfrm>
            <a:prstGeom prst="ellipse">
              <a:avLst/>
            </a:prstGeom>
            <a:solidFill>
              <a:schemeClr val="accent2"/>
            </a:solidFill>
            <a:ln w="9525">
              <a:noFill/>
            </a:ln>
          </p:spPr>
          <p:txBody>
            <a:bodyPr/>
            <a:p>
              <a:endParaRPr lang="zh-CN" altLang="en-US"/>
            </a:p>
          </p:txBody>
        </p:sp>
        <p:sp>
          <p:nvSpPr>
            <p:cNvPr id="69663" name="椭圆 69662"/>
            <p:cNvSpPr/>
            <p:nvPr/>
          </p:nvSpPr>
          <p:spPr>
            <a:xfrm>
              <a:off x="4883" y="2779"/>
              <a:ext cx="127" cy="127"/>
            </a:xfrm>
            <a:prstGeom prst="ellipse">
              <a:avLst/>
            </a:prstGeom>
            <a:solidFill>
              <a:schemeClr val="accent1"/>
            </a:solidFill>
            <a:ln w="9525">
              <a:noFill/>
            </a:ln>
          </p:spPr>
          <p:txBody>
            <a:bodyPr/>
            <a:p>
              <a:endParaRPr lang="zh-CN" altLang="en-US"/>
            </a:p>
          </p:txBody>
        </p:sp>
        <p:sp>
          <p:nvSpPr>
            <p:cNvPr id="69664" name="椭圆 69663"/>
            <p:cNvSpPr/>
            <p:nvPr/>
          </p:nvSpPr>
          <p:spPr>
            <a:xfrm>
              <a:off x="5062" y="2779"/>
              <a:ext cx="127" cy="127"/>
            </a:xfrm>
            <a:prstGeom prst="ellipse">
              <a:avLst/>
            </a:prstGeom>
            <a:solidFill>
              <a:schemeClr val="accent1"/>
            </a:solidFill>
            <a:ln w="9525">
              <a:noFill/>
            </a:ln>
          </p:spPr>
          <p:txBody>
            <a:bodyPr/>
            <a:p>
              <a:endParaRPr lang="zh-CN" altLang="en-US"/>
            </a:p>
          </p:txBody>
        </p:sp>
        <p:sp>
          <p:nvSpPr>
            <p:cNvPr id="69665" name="椭圆 69664"/>
            <p:cNvSpPr/>
            <p:nvPr/>
          </p:nvSpPr>
          <p:spPr>
            <a:xfrm>
              <a:off x="5241" y="2779"/>
              <a:ext cx="127" cy="127"/>
            </a:xfrm>
            <a:prstGeom prst="ellipse">
              <a:avLst/>
            </a:prstGeom>
            <a:solidFill>
              <a:schemeClr val="folHlink"/>
            </a:solidFill>
            <a:ln w="9525">
              <a:noFill/>
            </a:ln>
          </p:spPr>
          <p:txBody>
            <a:bodyPr/>
            <a:p>
              <a:endParaRPr lang="zh-CN" altLang="en-US"/>
            </a:p>
          </p:txBody>
        </p:sp>
        <p:sp>
          <p:nvSpPr>
            <p:cNvPr id="69666" name="椭圆 69665"/>
            <p:cNvSpPr/>
            <p:nvPr/>
          </p:nvSpPr>
          <p:spPr>
            <a:xfrm>
              <a:off x="4704" y="2958"/>
              <a:ext cx="127" cy="127"/>
            </a:xfrm>
            <a:prstGeom prst="ellipse">
              <a:avLst/>
            </a:prstGeom>
            <a:solidFill>
              <a:schemeClr val="accent1"/>
            </a:solidFill>
            <a:ln w="9525">
              <a:noFill/>
            </a:ln>
          </p:spPr>
          <p:txBody>
            <a:bodyPr/>
            <a:p>
              <a:endParaRPr lang="zh-CN" altLang="en-US"/>
            </a:p>
          </p:txBody>
        </p:sp>
        <p:sp>
          <p:nvSpPr>
            <p:cNvPr id="69667" name="椭圆 69666"/>
            <p:cNvSpPr/>
            <p:nvPr/>
          </p:nvSpPr>
          <p:spPr>
            <a:xfrm>
              <a:off x="4883" y="2958"/>
              <a:ext cx="127" cy="127"/>
            </a:xfrm>
            <a:prstGeom prst="ellipse">
              <a:avLst/>
            </a:prstGeom>
            <a:solidFill>
              <a:schemeClr val="accent1"/>
            </a:solidFill>
            <a:ln w="9525">
              <a:noFill/>
            </a:ln>
          </p:spPr>
          <p:txBody>
            <a:bodyPr/>
            <a:p>
              <a:endParaRPr lang="zh-CN" altLang="en-US"/>
            </a:p>
          </p:txBody>
        </p:sp>
        <p:sp>
          <p:nvSpPr>
            <p:cNvPr id="69668" name="椭圆 69667"/>
            <p:cNvSpPr/>
            <p:nvPr/>
          </p:nvSpPr>
          <p:spPr>
            <a:xfrm>
              <a:off x="5062" y="2958"/>
              <a:ext cx="127" cy="127"/>
            </a:xfrm>
            <a:prstGeom prst="ellipse">
              <a:avLst/>
            </a:prstGeom>
            <a:solidFill>
              <a:schemeClr val="folHlink"/>
            </a:solidFill>
            <a:ln w="9525">
              <a:noFill/>
            </a:ln>
          </p:spPr>
          <p:txBody>
            <a:bodyPr/>
            <a:p>
              <a:endParaRPr lang="zh-CN" altLang="en-US"/>
            </a:p>
          </p:txBody>
        </p:sp>
        <p:sp>
          <p:nvSpPr>
            <p:cNvPr id="69669" name="椭圆 69668"/>
            <p:cNvSpPr/>
            <p:nvPr/>
          </p:nvSpPr>
          <p:spPr>
            <a:xfrm>
              <a:off x="5241" y="2958"/>
              <a:ext cx="127" cy="127"/>
            </a:xfrm>
            <a:prstGeom prst="ellipse">
              <a:avLst/>
            </a:prstGeom>
            <a:solidFill>
              <a:schemeClr val="folHlink"/>
            </a:solidFill>
            <a:ln w="9525">
              <a:noFill/>
            </a:ln>
          </p:spPr>
          <p:txBody>
            <a:bodyPr/>
            <a:p>
              <a:endParaRPr lang="zh-CN" altLang="en-US"/>
            </a:p>
          </p:txBody>
        </p:sp>
        <p:sp>
          <p:nvSpPr>
            <p:cNvPr id="69670" name="椭圆 69669"/>
            <p:cNvSpPr/>
            <p:nvPr/>
          </p:nvSpPr>
          <p:spPr>
            <a:xfrm>
              <a:off x="4883" y="3137"/>
              <a:ext cx="127" cy="127"/>
            </a:xfrm>
            <a:prstGeom prst="ellipse">
              <a:avLst/>
            </a:prstGeom>
            <a:solidFill>
              <a:schemeClr val="folHlink"/>
            </a:solidFill>
            <a:ln w="9525">
              <a:noFill/>
            </a:ln>
          </p:spPr>
          <p:txBody>
            <a:bodyPr/>
            <a:p>
              <a:endParaRPr lang="zh-CN" altLang="en-US"/>
            </a:p>
          </p:txBody>
        </p:sp>
        <p:sp>
          <p:nvSpPr>
            <p:cNvPr id="69671" name="椭圆 69670"/>
            <p:cNvSpPr/>
            <p:nvPr/>
          </p:nvSpPr>
          <p:spPr>
            <a:xfrm>
              <a:off x="5241" y="3137"/>
              <a:ext cx="127" cy="127"/>
            </a:xfrm>
            <a:prstGeom prst="ellipse">
              <a:avLst/>
            </a:prstGeom>
            <a:solidFill>
              <a:schemeClr val="folHlink"/>
            </a:solidFill>
            <a:ln w="9525">
              <a:noFill/>
            </a:ln>
          </p:spPr>
          <p:txBody>
            <a:bodyPr/>
            <a:p>
              <a:endParaRPr lang="zh-CN" altLang="en-US"/>
            </a:p>
          </p:txBody>
        </p:sp>
      </p:grpSp>
      <p:sp>
        <p:nvSpPr>
          <p:cNvPr id="69672" name="直接连接符 69671"/>
          <p:cNvSpPr/>
          <p:nvPr/>
        </p:nvSpPr>
        <p:spPr>
          <a:xfrm>
            <a:off x="304800" y="2819400"/>
            <a:ext cx="8229600" cy="0"/>
          </a:xfrm>
          <a:prstGeom prst="line">
            <a:avLst/>
          </a:prstGeom>
          <a:ln w="6350" cap="flat" cmpd="sng">
            <a:solidFill>
              <a:schemeClr val="tx1"/>
            </a:solidFill>
            <a:prstDash val="solid"/>
            <a:headEnd type="none" w="med" len="med"/>
            <a:tailEnd type="none" w="med" len="med"/>
          </a:ln>
        </p:spPr>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lrTx/>
            </a:pPr>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buClrTx/>
            </a:pPr>
            <a:endParaRPr lang="zh-CN" altLang="en-US" dirty="0"/>
          </a:p>
        </p:txBody>
      </p:sp>
      <p:sp>
        <p:nvSpPr>
          <p:cNvPr id="6" name="灯片编号占位符 5"/>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buClrTx/>
            </a:pPr>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buClrTx/>
            </a:pPr>
            <a:endParaRPr lang="zh-CN" altLang="en-US" dirty="0"/>
          </a:p>
        </p:txBody>
      </p:sp>
      <p:sp>
        <p:nvSpPr>
          <p:cNvPr id="6" name="灯片编号占位符 5"/>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719263"/>
            <a:ext cx="4032504" cy="44116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719263"/>
            <a:ext cx="4032504" cy="44116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buClrTx/>
            </a:pPr>
            <a:endParaRPr lang="zh-CN" altLang="en-US" dirty="0">
              <a:latin typeface="Times New Roman" panose="02020603050405020304" pitchFamily="18" charset="0"/>
            </a:endParaRPr>
          </a:p>
        </p:txBody>
      </p:sp>
      <p:sp>
        <p:nvSpPr>
          <p:cNvPr id="6" name="页脚占位符 5"/>
          <p:cNvSpPr>
            <a:spLocks noGrp="1"/>
          </p:cNvSpPr>
          <p:nvPr>
            <p:ph type="ftr" sz="quarter" idx="11"/>
          </p:nvPr>
        </p:nvSpPr>
        <p:spPr/>
        <p:txBody>
          <a:bodyPr/>
          <a:lstStyle/>
          <a:p>
            <a:pPr lvl="0">
              <a:buClrTx/>
            </a:pPr>
            <a:endParaRPr lang="zh-CN" altLang="en-US" dirty="0"/>
          </a:p>
        </p:txBody>
      </p:sp>
      <p:sp>
        <p:nvSpPr>
          <p:cNvPr id="7" name="灯片编号占位符 6"/>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buClrTx/>
            </a:pPr>
            <a:endParaRPr lang="zh-CN" altLang="en-US" dirty="0">
              <a:latin typeface="Times New Roman" panose="02020603050405020304" pitchFamily="18" charset="0"/>
            </a:endParaRPr>
          </a:p>
        </p:txBody>
      </p:sp>
      <p:sp>
        <p:nvSpPr>
          <p:cNvPr id="8" name="页脚占位符 7"/>
          <p:cNvSpPr>
            <a:spLocks noGrp="1"/>
          </p:cNvSpPr>
          <p:nvPr>
            <p:ph type="ftr" sz="quarter" idx="11"/>
          </p:nvPr>
        </p:nvSpPr>
        <p:spPr/>
        <p:txBody>
          <a:bodyPr/>
          <a:lstStyle/>
          <a:p>
            <a:pPr lvl="0">
              <a:buClrTx/>
            </a:pPr>
            <a:endParaRPr lang="zh-CN" altLang="en-US" dirty="0"/>
          </a:p>
        </p:txBody>
      </p:sp>
      <p:sp>
        <p:nvSpPr>
          <p:cNvPr id="9" name="灯片编号占位符 8"/>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buClrTx/>
            </a:pPr>
            <a:endParaRPr lang="zh-CN" altLang="en-US" dirty="0">
              <a:latin typeface="Times New Roman" panose="02020603050405020304" pitchFamily="18" charset="0"/>
            </a:endParaRPr>
          </a:p>
        </p:txBody>
      </p:sp>
      <p:sp>
        <p:nvSpPr>
          <p:cNvPr id="4" name="页脚占位符 3"/>
          <p:cNvSpPr>
            <a:spLocks noGrp="1"/>
          </p:cNvSpPr>
          <p:nvPr>
            <p:ph type="ftr" sz="quarter" idx="11"/>
          </p:nvPr>
        </p:nvSpPr>
        <p:spPr/>
        <p:txBody>
          <a:bodyPr/>
          <a:lstStyle/>
          <a:p>
            <a:pPr lvl="0">
              <a:buClrTx/>
            </a:pPr>
            <a:endParaRPr lang="zh-CN" altLang="en-US" dirty="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buClrTx/>
            </a:pPr>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buClrTx/>
            </a:pPr>
            <a:endParaRPr lang="zh-CN" altLang="en-US" dirty="0"/>
          </a:p>
        </p:txBody>
      </p:sp>
      <p:sp>
        <p:nvSpPr>
          <p:cNvPr id="6" name="灯片编号占位符 5"/>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buClrTx/>
            </a:pPr>
            <a:endParaRPr lang="zh-CN" altLang="en-US" dirty="0">
              <a:latin typeface="Times New Roman" panose="02020603050405020304" pitchFamily="18" charset="0"/>
            </a:endParaRPr>
          </a:p>
        </p:txBody>
      </p:sp>
      <p:sp>
        <p:nvSpPr>
          <p:cNvPr id="3" name="页脚占位符 2"/>
          <p:cNvSpPr>
            <a:spLocks noGrp="1"/>
          </p:cNvSpPr>
          <p:nvPr>
            <p:ph type="ftr" sz="quarter" idx="11"/>
          </p:nvPr>
        </p:nvSpPr>
        <p:spPr/>
        <p:txBody>
          <a:bodyPr/>
          <a:lstStyle/>
          <a:p>
            <a:pPr lvl="0">
              <a:buClrTx/>
            </a:pPr>
            <a:endParaRPr lang="zh-CN" altLang="en-US" dirty="0"/>
          </a:p>
        </p:txBody>
      </p:sp>
      <p:sp>
        <p:nvSpPr>
          <p:cNvPr id="4" name="灯片编号占位符 3"/>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buClrTx/>
            </a:pPr>
            <a:endParaRPr lang="zh-CN" altLang="en-US" dirty="0">
              <a:latin typeface="Times New Roman" panose="02020603050405020304" pitchFamily="18" charset="0"/>
            </a:endParaRPr>
          </a:p>
        </p:txBody>
      </p:sp>
      <p:sp>
        <p:nvSpPr>
          <p:cNvPr id="6" name="页脚占位符 5"/>
          <p:cNvSpPr>
            <a:spLocks noGrp="1"/>
          </p:cNvSpPr>
          <p:nvPr>
            <p:ph type="ftr" sz="quarter" idx="11"/>
          </p:nvPr>
        </p:nvSpPr>
        <p:spPr/>
        <p:txBody>
          <a:bodyPr/>
          <a:lstStyle/>
          <a:p>
            <a:pPr lvl="0">
              <a:buClrTx/>
            </a:pPr>
            <a:endParaRPr lang="zh-CN" altLang="en-US" dirty="0"/>
          </a:p>
        </p:txBody>
      </p:sp>
      <p:sp>
        <p:nvSpPr>
          <p:cNvPr id="7" name="灯片编号占位符 6"/>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buClrTx/>
            </a:pPr>
            <a:endParaRPr lang="zh-CN" altLang="en-US" dirty="0">
              <a:latin typeface="Times New Roman" panose="02020603050405020304" pitchFamily="18" charset="0"/>
            </a:endParaRPr>
          </a:p>
        </p:txBody>
      </p:sp>
      <p:sp>
        <p:nvSpPr>
          <p:cNvPr id="6" name="页脚占位符 5"/>
          <p:cNvSpPr>
            <a:spLocks noGrp="1"/>
          </p:cNvSpPr>
          <p:nvPr>
            <p:ph type="ftr" sz="quarter" idx="11"/>
          </p:nvPr>
        </p:nvSpPr>
        <p:spPr/>
        <p:txBody>
          <a:bodyPr/>
          <a:lstStyle/>
          <a:p>
            <a:pPr lvl="0">
              <a:buClrTx/>
            </a:pPr>
            <a:endParaRPr lang="zh-CN" altLang="en-US" dirty="0"/>
          </a:p>
        </p:txBody>
      </p:sp>
      <p:sp>
        <p:nvSpPr>
          <p:cNvPr id="7" name="灯片编号占位符 6"/>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lrTx/>
            </a:pPr>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buClrTx/>
            </a:pPr>
            <a:endParaRPr lang="zh-CN" altLang="en-US" dirty="0"/>
          </a:p>
        </p:txBody>
      </p:sp>
      <p:sp>
        <p:nvSpPr>
          <p:cNvPr id="6" name="灯片编号占位符 5"/>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2238"/>
            <a:ext cx="2057400" cy="6008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2238"/>
            <a:ext cx="6052930" cy="600868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lrTx/>
            </a:pPr>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buClrTx/>
            </a:pPr>
            <a:endParaRPr lang="zh-CN" altLang="en-US" dirty="0"/>
          </a:p>
        </p:txBody>
      </p:sp>
      <p:sp>
        <p:nvSpPr>
          <p:cNvPr id="6" name="灯片编号占位符 5"/>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719263"/>
            <a:ext cx="4032504" cy="44116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719263"/>
            <a:ext cx="4032504" cy="44116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buClrTx/>
            </a:pPr>
            <a:endParaRPr lang="zh-CN" altLang="en-US" dirty="0">
              <a:latin typeface="Times New Roman" panose="02020603050405020304" pitchFamily="18" charset="0"/>
            </a:endParaRPr>
          </a:p>
        </p:txBody>
      </p:sp>
      <p:sp>
        <p:nvSpPr>
          <p:cNvPr id="6" name="页脚占位符 5"/>
          <p:cNvSpPr>
            <a:spLocks noGrp="1"/>
          </p:cNvSpPr>
          <p:nvPr>
            <p:ph type="ftr" sz="quarter" idx="11"/>
          </p:nvPr>
        </p:nvSpPr>
        <p:spPr/>
        <p:txBody>
          <a:bodyPr/>
          <a:lstStyle/>
          <a:p>
            <a:pPr lvl="0">
              <a:buClrTx/>
            </a:pPr>
            <a:endParaRPr lang="zh-CN" altLang="en-US" dirty="0"/>
          </a:p>
        </p:txBody>
      </p:sp>
      <p:sp>
        <p:nvSpPr>
          <p:cNvPr id="7" name="灯片编号占位符 6"/>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buClrTx/>
            </a:pPr>
            <a:endParaRPr lang="zh-CN" altLang="en-US" dirty="0">
              <a:latin typeface="Times New Roman" panose="02020603050405020304" pitchFamily="18" charset="0"/>
            </a:endParaRPr>
          </a:p>
        </p:txBody>
      </p:sp>
      <p:sp>
        <p:nvSpPr>
          <p:cNvPr id="8" name="页脚占位符 7"/>
          <p:cNvSpPr>
            <a:spLocks noGrp="1"/>
          </p:cNvSpPr>
          <p:nvPr>
            <p:ph type="ftr" sz="quarter" idx="11"/>
          </p:nvPr>
        </p:nvSpPr>
        <p:spPr/>
        <p:txBody>
          <a:bodyPr/>
          <a:lstStyle/>
          <a:p>
            <a:pPr lvl="0">
              <a:buClrTx/>
            </a:pPr>
            <a:endParaRPr lang="zh-CN" altLang="en-US" dirty="0"/>
          </a:p>
        </p:txBody>
      </p:sp>
      <p:sp>
        <p:nvSpPr>
          <p:cNvPr id="9" name="灯片编号占位符 8"/>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buClrTx/>
            </a:pPr>
            <a:endParaRPr lang="zh-CN" altLang="en-US" dirty="0">
              <a:latin typeface="Times New Roman" panose="02020603050405020304" pitchFamily="18" charset="0"/>
            </a:endParaRPr>
          </a:p>
        </p:txBody>
      </p:sp>
      <p:sp>
        <p:nvSpPr>
          <p:cNvPr id="4" name="页脚占位符 3"/>
          <p:cNvSpPr>
            <a:spLocks noGrp="1"/>
          </p:cNvSpPr>
          <p:nvPr>
            <p:ph type="ftr" sz="quarter" idx="11"/>
          </p:nvPr>
        </p:nvSpPr>
        <p:spPr/>
        <p:txBody>
          <a:bodyPr/>
          <a:lstStyle/>
          <a:p>
            <a:pPr lvl="0">
              <a:buClrTx/>
            </a:pPr>
            <a:endParaRPr lang="zh-CN" altLang="en-US" dirty="0"/>
          </a:p>
        </p:txBody>
      </p:sp>
      <p:sp>
        <p:nvSpPr>
          <p:cNvPr id="5" name="灯片编号占位符 4"/>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buClrTx/>
            </a:pPr>
            <a:endParaRPr lang="zh-CN" altLang="en-US" dirty="0">
              <a:latin typeface="Times New Roman" panose="02020603050405020304" pitchFamily="18" charset="0"/>
            </a:endParaRPr>
          </a:p>
        </p:txBody>
      </p:sp>
      <p:sp>
        <p:nvSpPr>
          <p:cNvPr id="3" name="页脚占位符 2"/>
          <p:cNvSpPr>
            <a:spLocks noGrp="1"/>
          </p:cNvSpPr>
          <p:nvPr>
            <p:ph type="ftr" sz="quarter" idx="11"/>
          </p:nvPr>
        </p:nvSpPr>
        <p:spPr/>
        <p:txBody>
          <a:bodyPr/>
          <a:lstStyle/>
          <a:p>
            <a:pPr lvl="0">
              <a:buClrTx/>
            </a:pPr>
            <a:endParaRPr lang="zh-CN" altLang="en-US" dirty="0"/>
          </a:p>
        </p:txBody>
      </p:sp>
      <p:sp>
        <p:nvSpPr>
          <p:cNvPr id="4" name="灯片编号占位符 3"/>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buClrTx/>
            </a:pPr>
            <a:endParaRPr lang="zh-CN" altLang="en-US" dirty="0">
              <a:latin typeface="Times New Roman" panose="02020603050405020304" pitchFamily="18" charset="0"/>
            </a:endParaRPr>
          </a:p>
        </p:txBody>
      </p:sp>
      <p:sp>
        <p:nvSpPr>
          <p:cNvPr id="6" name="页脚占位符 5"/>
          <p:cNvSpPr>
            <a:spLocks noGrp="1"/>
          </p:cNvSpPr>
          <p:nvPr>
            <p:ph type="ftr" sz="quarter" idx="11"/>
          </p:nvPr>
        </p:nvSpPr>
        <p:spPr/>
        <p:txBody>
          <a:bodyPr/>
          <a:lstStyle/>
          <a:p>
            <a:pPr lvl="0">
              <a:buClrTx/>
            </a:pPr>
            <a:endParaRPr lang="zh-CN" altLang="en-US" dirty="0"/>
          </a:p>
        </p:txBody>
      </p:sp>
      <p:sp>
        <p:nvSpPr>
          <p:cNvPr id="7" name="灯片编号占位符 6"/>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buClrTx/>
            </a:pPr>
            <a:endParaRPr lang="zh-CN" altLang="en-US" dirty="0">
              <a:latin typeface="Times New Roman" panose="02020603050405020304" pitchFamily="18" charset="0"/>
            </a:endParaRPr>
          </a:p>
        </p:txBody>
      </p:sp>
      <p:sp>
        <p:nvSpPr>
          <p:cNvPr id="6" name="页脚占位符 5"/>
          <p:cNvSpPr>
            <a:spLocks noGrp="1"/>
          </p:cNvSpPr>
          <p:nvPr>
            <p:ph type="ftr" sz="quarter" idx="11"/>
          </p:nvPr>
        </p:nvSpPr>
        <p:spPr/>
        <p:txBody>
          <a:bodyPr/>
          <a:lstStyle/>
          <a:p>
            <a:pPr lvl="0">
              <a:buClrTx/>
            </a:pPr>
            <a:endParaRPr lang="zh-CN" altLang="en-US" dirty="0"/>
          </a:p>
        </p:txBody>
      </p:sp>
      <p:sp>
        <p:nvSpPr>
          <p:cNvPr id="7" name="灯片编号占位符 6"/>
          <p:cNvSpPr>
            <a:spLocks noGrp="1"/>
          </p:cNvSpPr>
          <p:nvPr>
            <p:ph type="sldNum" sz="quarter" idx="12"/>
          </p:nvPr>
        </p:nvSpPr>
        <p:spPr/>
        <p:txBody>
          <a:body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2" Type="http://schemas.openxmlformats.org/officeDocument/2006/relationships/theme" Target="../theme/theme3.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73000">
              <a:schemeClr val="accent1">
                <a:lumMod val="60000"/>
                <a:lumOff val="40000"/>
              </a:schemeClr>
            </a:gs>
            <a:gs pos="100000">
              <a:srgbClr val="838309"/>
            </a:gs>
          </a:gsLst>
          <a:lin ang="5400000" scaled="0"/>
        </a:gradFill>
        <a:effectLst/>
      </p:bgPr>
    </p:bg>
    <p:spTree>
      <p:nvGrpSpPr>
        <p:cNvPr id="1" name=""/>
        <p:cNvGrpSpPr/>
        <p:nvPr/>
      </p:nvGrpSpPr>
      <p:grpSpPr/>
      <p:sp>
        <p:nvSpPr>
          <p:cNvPr id="68610" name="直接连接符 68609"/>
          <p:cNvSpPr/>
          <p:nvPr/>
        </p:nvSpPr>
        <p:spPr>
          <a:xfrm>
            <a:off x="7962900" y="152400"/>
            <a:ext cx="0" cy="1524000"/>
          </a:xfrm>
          <a:prstGeom prst="line">
            <a:avLst/>
          </a:prstGeom>
          <a:ln w="9525" cap="flat" cmpd="sng">
            <a:solidFill>
              <a:schemeClr val="tx1"/>
            </a:solidFill>
            <a:prstDash val="solid"/>
            <a:headEnd type="none" w="med" len="med"/>
            <a:tailEnd type="none" w="med" len="med"/>
          </a:ln>
        </p:spPr>
      </p:sp>
      <p:sp>
        <p:nvSpPr>
          <p:cNvPr id="68611" name="标题 68610"/>
          <p:cNvSpPr>
            <a:spLocks noGrp="1"/>
          </p:cNvSpPr>
          <p:nvPr>
            <p:ph type="title"/>
          </p:nvPr>
        </p:nvSpPr>
        <p:spPr>
          <a:xfrm>
            <a:off x="457200" y="122238"/>
            <a:ext cx="7543800" cy="1295400"/>
          </a:xfrm>
          <a:prstGeom prst="rect">
            <a:avLst/>
          </a:prstGeom>
          <a:noFill/>
          <a:ln w="9525">
            <a:noFill/>
          </a:ln>
        </p:spPr>
        <p:txBody>
          <a:bodyPr anchor="b"/>
          <a:p>
            <a:pPr lvl="0"/>
            <a:r>
              <a:rPr lang="zh-CN" altLang="en-US" dirty="0"/>
              <a:t>单击此处编辑母版标题样式</a:t>
            </a:r>
            <a:endParaRPr lang="zh-CN" altLang="en-US" dirty="0"/>
          </a:p>
        </p:txBody>
      </p:sp>
      <p:sp>
        <p:nvSpPr>
          <p:cNvPr id="68612" name="文本占位符 68611"/>
          <p:cNvSpPr>
            <a:spLocks noGrp="1"/>
          </p:cNvSpPr>
          <p:nvPr>
            <p:ph type="body" idx="1"/>
          </p:nvPr>
        </p:nvSpPr>
        <p:spPr>
          <a:xfrm>
            <a:off x="457200" y="1719263"/>
            <a:ext cx="8229600" cy="4411662"/>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8613" name="日期占位符 68612"/>
          <p:cNvSpPr>
            <a:spLocks noGrp="1"/>
          </p:cNvSpPr>
          <p:nvPr>
            <p:ph type="dt" sz="half" idx="2"/>
          </p:nvPr>
        </p:nvSpPr>
        <p:spPr>
          <a:xfrm>
            <a:off x="457200" y="6248400"/>
            <a:ext cx="2133600" cy="457200"/>
          </a:xfrm>
          <a:prstGeom prst="rect">
            <a:avLst/>
          </a:prstGeom>
          <a:noFill/>
          <a:ln w="9525">
            <a:noFill/>
          </a:ln>
        </p:spPr>
        <p:txBody>
          <a:bodyPr/>
          <a:lstStyle>
            <a:lvl1pPr>
              <a:defRPr sz="1000">
                <a:latin typeface="Arial" panose="020B0604020202020204" pitchFamily="34" charset="0"/>
              </a:defRPr>
            </a:lvl1pPr>
          </a:lstStyle>
          <a:p>
            <a:pPr lvl="0">
              <a:buClrTx/>
            </a:pPr>
            <a:endParaRPr lang="zh-CN" altLang="en-US" dirty="0">
              <a:latin typeface="Times New Roman" panose="02020603050405020304" pitchFamily="18" charset="0"/>
            </a:endParaRPr>
          </a:p>
        </p:txBody>
      </p:sp>
      <p:sp>
        <p:nvSpPr>
          <p:cNvPr id="68614" name="页脚占位符 68613"/>
          <p:cNvSpPr>
            <a:spLocks noGrp="1"/>
          </p:cNvSpPr>
          <p:nvPr>
            <p:ph type="ftr" sz="quarter" idx="3"/>
          </p:nvPr>
        </p:nvSpPr>
        <p:spPr>
          <a:xfrm>
            <a:off x="3124200" y="6248400"/>
            <a:ext cx="2895600" cy="457200"/>
          </a:xfrm>
          <a:prstGeom prst="rect">
            <a:avLst/>
          </a:prstGeom>
          <a:noFill/>
          <a:ln w="9525">
            <a:noFill/>
          </a:ln>
        </p:spPr>
        <p:txBody>
          <a:bodyPr/>
          <a:lstStyle>
            <a:lvl1pPr algn="ctr">
              <a:defRPr sz="1000">
                <a:latin typeface="Arial" panose="020B0604020202020204" pitchFamily="34" charset="0"/>
              </a:defRPr>
            </a:lvl1pPr>
          </a:lstStyle>
          <a:p>
            <a:pPr lvl="0">
              <a:buClrTx/>
            </a:pPr>
            <a:endParaRPr lang="zh-CN" altLang="en-US" dirty="0"/>
          </a:p>
        </p:txBody>
      </p:sp>
      <p:sp>
        <p:nvSpPr>
          <p:cNvPr id="68615" name="灯片编号占位符 68614"/>
          <p:cNvSpPr>
            <a:spLocks noGrp="1"/>
          </p:cNvSpPr>
          <p:nvPr>
            <p:ph type="sldNum" sz="quarter" idx="4"/>
          </p:nvPr>
        </p:nvSpPr>
        <p:spPr>
          <a:xfrm>
            <a:off x="6553200" y="6248400"/>
            <a:ext cx="2133600" cy="457200"/>
          </a:xfrm>
          <a:prstGeom prst="rect">
            <a:avLst/>
          </a:prstGeom>
          <a:noFill/>
          <a:ln w="9525">
            <a:noFill/>
          </a:ln>
        </p:spPr>
        <p:txBody>
          <a:bodyPr/>
          <a:lstStyle>
            <a:lvl1pPr algn="r">
              <a:defRPr sz="1000">
                <a:latin typeface="Arial" panose="020B0604020202020204" pitchFamily="34" charset="0"/>
              </a:defRPr>
            </a:lvl1p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grpSp>
        <p:nvGrpSpPr>
          <p:cNvPr id="68616" name="组合 68615"/>
          <p:cNvGrpSpPr/>
          <p:nvPr/>
        </p:nvGrpSpPr>
        <p:grpSpPr>
          <a:xfrm>
            <a:off x="8153400" y="152400"/>
            <a:ext cx="792163" cy="1295400"/>
            <a:chOff x="5136" y="960"/>
            <a:chExt cx="528" cy="864"/>
          </a:xfrm>
        </p:grpSpPr>
        <p:sp>
          <p:nvSpPr>
            <p:cNvPr id="68617" name="椭圆 68616"/>
            <p:cNvSpPr/>
            <p:nvPr/>
          </p:nvSpPr>
          <p:spPr>
            <a:xfrm>
              <a:off x="5136" y="960"/>
              <a:ext cx="80" cy="80"/>
            </a:xfrm>
            <a:prstGeom prst="ellipse">
              <a:avLst/>
            </a:prstGeom>
            <a:solidFill>
              <a:schemeClr val="tx2"/>
            </a:solidFill>
            <a:ln w="9525">
              <a:noFill/>
            </a:ln>
          </p:spPr>
          <p:txBody>
            <a:bodyPr/>
            <a:p>
              <a:endParaRPr lang="zh-CN" altLang="en-US"/>
            </a:p>
          </p:txBody>
        </p:sp>
        <p:sp>
          <p:nvSpPr>
            <p:cNvPr id="68618" name="椭圆 68617"/>
            <p:cNvSpPr/>
            <p:nvPr/>
          </p:nvSpPr>
          <p:spPr>
            <a:xfrm>
              <a:off x="5248" y="960"/>
              <a:ext cx="80" cy="80"/>
            </a:xfrm>
            <a:prstGeom prst="ellipse">
              <a:avLst/>
            </a:prstGeom>
            <a:solidFill>
              <a:schemeClr val="tx2"/>
            </a:solidFill>
            <a:ln w="9525">
              <a:noFill/>
            </a:ln>
          </p:spPr>
          <p:txBody>
            <a:bodyPr/>
            <a:p>
              <a:endParaRPr lang="zh-CN" altLang="en-US"/>
            </a:p>
          </p:txBody>
        </p:sp>
        <p:sp>
          <p:nvSpPr>
            <p:cNvPr id="68619" name="椭圆 68618"/>
            <p:cNvSpPr/>
            <p:nvPr/>
          </p:nvSpPr>
          <p:spPr>
            <a:xfrm>
              <a:off x="5360" y="960"/>
              <a:ext cx="80" cy="80"/>
            </a:xfrm>
            <a:prstGeom prst="ellipse">
              <a:avLst/>
            </a:prstGeom>
            <a:solidFill>
              <a:schemeClr val="tx2"/>
            </a:solidFill>
            <a:ln w="9525">
              <a:noFill/>
            </a:ln>
          </p:spPr>
          <p:txBody>
            <a:bodyPr/>
            <a:p>
              <a:endParaRPr lang="zh-CN" altLang="en-US"/>
            </a:p>
          </p:txBody>
        </p:sp>
        <p:sp>
          <p:nvSpPr>
            <p:cNvPr id="68620" name="椭圆 68619"/>
            <p:cNvSpPr/>
            <p:nvPr/>
          </p:nvSpPr>
          <p:spPr>
            <a:xfrm>
              <a:off x="5136" y="1072"/>
              <a:ext cx="80" cy="80"/>
            </a:xfrm>
            <a:prstGeom prst="ellipse">
              <a:avLst/>
            </a:prstGeom>
            <a:solidFill>
              <a:schemeClr val="tx2"/>
            </a:solidFill>
            <a:ln w="9525">
              <a:noFill/>
            </a:ln>
          </p:spPr>
          <p:txBody>
            <a:bodyPr/>
            <a:p>
              <a:endParaRPr lang="zh-CN" altLang="en-US"/>
            </a:p>
          </p:txBody>
        </p:sp>
        <p:sp>
          <p:nvSpPr>
            <p:cNvPr id="68621" name="椭圆 68620"/>
            <p:cNvSpPr/>
            <p:nvPr/>
          </p:nvSpPr>
          <p:spPr>
            <a:xfrm>
              <a:off x="5248" y="1072"/>
              <a:ext cx="80" cy="80"/>
            </a:xfrm>
            <a:prstGeom prst="ellipse">
              <a:avLst/>
            </a:prstGeom>
            <a:solidFill>
              <a:schemeClr val="tx2"/>
            </a:solidFill>
            <a:ln w="9525">
              <a:noFill/>
            </a:ln>
          </p:spPr>
          <p:txBody>
            <a:bodyPr/>
            <a:p>
              <a:endParaRPr lang="zh-CN" altLang="en-US"/>
            </a:p>
          </p:txBody>
        </p:sp>
        <p:sp>
          <p:nvSpPr>
            <p:cNvPr id="68622" name="椭圆 68621"/>
            <p:cNvSpPr/>
            <p:nvPr/>
          </p:nvSpPr>
          <p:spPr>
            <a:xfrm>
              <a:off x="5360" y="1072"/>
              <a:ext cx="80" cy="80"/>
            </a:xfrm>
            <a:prstGeom prst="ellipse">
              <a:avLst/>
            </a:prstGeom>
            <a:solidFill>
              <a:schemeClr val="tx2"/>
            </a:solidFill>
            <a:ln w="9525">
              <a:noFill/>
            </a:ln>
          </p:spPr>
          <p:txBody>
            <a:bodyPr/>
            <a:p>
              <a:endParaRPr lang="zh-CN" altLang="en-US"/>
            </a:p>
          </p:txBody>
        </p:sp>
        <p:sp>
          <p:nvSpPr>
            <p:cNvPr id="68623" name="椭圆 68622"/>
            <p:cNvSpPr/>
            <p:nvPr/>
          </p:nvSpPr>
          <p:spPr>
            <a:xfrm>
              <a:off x="5472" y="1072"/>
              <a:ext cx="80" cy="80"/>
            </a:xfrm>
            <a:prstGeom prst="ellipse">
              <a:avLst/>
            </a:prstGeom>
            <a:solidFill>
              <a:schemeClr val="accent2"/>
            </a:solidFill>
            <a:ln w="9525">
              <a:noFill/>
            </a:ln>
          </p:spPr>
          <p:txBody>
            <a:bodyPr/>
            <a:p>
              <a:endParaRPr lang="zh-CN" altLang="en-US"/>
            </a:p>
          </p:txBody>
        </p:sp>
        <p:sp>
          <p:nvSpPr>
            <p:cNvPr id="68624" name="椭圆 68623"/>
            <p:cNvSpPr/>
            <p:nvPr/>
          </p:nvSpPr>
          <p:spPr>
            <a:xfrm>
              <a:off x="5136" y="1184"/>
              <a:ext cx="80" cy="80"/>
            </a:xfrm>
            <a:prstGeom prst="ellipse">
              <a:avLst/>
            </a:prstGeom>
            <a:solidFill>
              <a:schemeClr val="tx2"/>
            </a:solidFill>
            <a:ln w="9525">
              <a:noFill/>
            </a:ln>
          </p:spPr>
          <p:txBody>
            <a:bodyPr/>
            <a:p>
              <a:endParaRPr lang="zh-CN" altLang="en-US"/>
            </a:p>
          </p:txBody>
        </p:sp>
        <p:sp>
          <p:nvSpPr>
            <p:cNvPr id="68625" name="椭圆 68624"/>
            <p:cNvSpPr/>
            <p:nvPr/>
          </p:nvSpPr>
          <p:spPr>
            <a:xfrm>
              <a:off x="5248" y="1184"/>
              <a:ext cx="80" cy="80"/>
            </a:xfrm>
            <a:prstGeom prst="ellipse">
              <a:avLst/>
            </a:prstGeom>
            <a:solidFill>
              <a:schemeClr val="tx2"/>
            </a:solidFill>
            <a:ln w="9525">
              <a:noFill/>
            </a:ln>
          </p:spPr>
          <p:txBody>
            <a:bodyPr/>
            <a:p>
              <a:endParaRPr lang="zh-CN" altLang="en-US"/>
            </a:p>
          </p:txBody>
        </p:sp>
        <p:sp>
          <p:nvSpPr>
            <p:cNvPr id="68626" name="椭圆 68625"/>
            <p:cNvSpPr/>
            <p:nvPr/>
          </p:nvSpPr>
          <p:spPr>
            <a:xfrm>
              <a:off x="5360" y="1184"/>
              <a:ext cx="80" cy="80"/>
            </a:xfrm>
            <a:prstGeom prst="ellipse">
              <a:avLst/>
            </a:prstGeom>
            <a:solidFill>
              <a:schemeClr val="accent2"/>
            </a:solidFill>
            <a:ln w="9525">
              <a:noFill/>
            </a:ln>
          </p:spPr>
          <p:txBody>
            <a:bodyPr/>
            <a:p>
              <a:endParaRPr lang="zh-CN" altLang="en-US"/>
            </a:p>
          </p:txBody>
        </p:sp>
        <p:sp>
          <p:nvSpPr>
            <p:cNvPr id="68627" name="椭圆 68626"/>
            <p:cNvSpPr/>
            <p:nvPr/>
          </p:nvSpPr>
          <p:spPr>
            <a:xfrm>
              <a:off x="5472" y="1184"/>
              <a:ext cx="80" cy="80"/>
            </a:xfrm>
            <a:prstGeom prst="ellipse">
              <a:avLst/>
            </a:prstGeom>
            <a:solidFill>
              <a:schemeClr val="accent2"/>
            </a:solidFill>
            <a:ln w="9525">
              <a:noFill/>
            </a:ln>
          </p:spPr>
          <p:txBody>
            <a:bodyPr/>
            <a:p>
              <a:endParaRPr lang="zh-CN" altLang="en-US"/>
            </a:p>
          </p:txBody>
        </p:sp>
        <p:sp>
          <p:nvSpPr>
            <p:cNvPr id="68628" name="椭圆 68627"/>
            <p:cNvSpPr/>
            <p:nvPr/>
          </p:nvSpPr>
          <p:spPr>
            <a:xfrm>
              <a:off x="5584" y="1184"/>
              <a:ext cx="80" cy="80"/>
            </a:xfrm>
            <a:prstGeom prst="ellipse">
              <a:avLst/>
            </a:prstGeom>
            <a:solidFill>
              <a:schemeClr val="accent1"/>
            </a:solidFill>
            <a:ln w="9525">
              <a:noFill/>
            </a:ln>
          </p:spPr>
          <p:txBody>
            <a:bodyPr/>
            <a:p>
              <a:endParaRPr lang="zh-CN" altLang="en-US"/>
            </a:p>
          </p:txBody>
        </p:sp>
        <p:sp>
          <p:nvSpPr>
            <p:cNvPr id="68629" name="椭圆 68628"/>
            <p:cNvSpPr/>
            <p:nvPr/>
          </p:nvSpPr>
          <p:spPr>
            <a:xfrm>
              <a:off x="5136" y="1296"/>
              <a:ext cx="80" cy="80"/>
            </a:xfrm>
            <a:prstGeom prst="ellipse">
              <a:avLst/>
            </a:prstGeom>
            <a:solidFill>
              <a:schemeClr val="tx2"/>
            </a:solidFill>
            <a:ln w="9525">
              <a:noFill/>
            </a:ln>
          </p:spPr>
          <p:txBody>
            <a:bodyPr/>
            <a:p>
              <a:endParaRPr lang="zh-CN" altLang="en-US"/>
            </a:p>
          </p:txBody>
        </p:sp>
        <p:sp>
          <p:nvSpPr>
            <p:cNvPr id="68630" name="椭圆 68629"/>
            <p:cNvSpPr/>
            <p:nvPr/>
          </p:nvSpPr>
          <p:spPr>
            <a:xfrm>
              <a:off x="5248" y="1296"/>
              <a:ext cx="80" cy="80"/>
            </a:xfrm>
            <a:prstGeom prst="ellipse">
              <a:avLst/>
            </a:prstGeom>
            <a:solidFill>
              <a:schemeClr val="accent2"/>
            </a:solidFill>
            <a:ln w="9525">
              <a:noFill/>
            </a:ln>
          </p:spPr>
          <p:txBody>
            <a:bodyPr/>
            <a:p>
              <a:endParaRPr lang="zh-CN" altLang="en-US"/>
            </a:p>
          </p:txBody>
        </p:sp>
        <p:sp>
          <p:nvSpPr>
            <p:cNvPr id="68631" name="椭圆 68630"/>
            <p:cNvSpPr/>
            <p:nvPr/>
          </p:nvSpPr>
          <p:spPr>
            <a:xfrm>
              <a:off x="5360" y="1296"/>
              <a:ext cx="80" cy="80"/>
            </a:xfrm>
            <a:prstGeom prst="ellipse">
              <a:avLst/>
            </a:prstGeom>
            <a:solidFill>
              <a:schemeClr val="accent2"/>
            </a:solidFill>
            <a:ln w="9525">
              <a:noFill/>
            </a:ln>
          </p:spPr>
          <p:txBody>
            <a:bodyPr/>
            <a:p>
              <a:endParaRPr lang="zh-CN" altLang="en-US"/>
            </a:p>
          </p:txBody>
        </p:sp>
        <p:sp>
          <p:nvSpPr>
            <p:cNvPr id="68632" name="椭圆 68631"/>
            <p:cNvSpPr/>
            <p:nvPr/>
          </p:nvSpPr>
          <p:spPr>
            <a:xfrm>
              <a:off x="5472" y="1296"/>
              <a:ext cx="80" cy="80"/>
            </a:xfrm>
            <a:prstGeom prst="ellipse">
              <a:avLst/>
            </a:prstGeom>
            <a:solidFill>
              <a:schemeClr val="accent1"/>
            </a:solidFill>
            <a:ln w="9525">
              <a:noFill/>
            </a:ln>
          </p:spPr>
          <p:txBody>
            <a:bodyPr/>
            <a:p>
              <a:endParaRPr lang="zh-CN" altLang="en-US"/>
            </a:p>
          </p:txBody>
        </p:sp>
        <p:sp>
          <p:nvSpPr>
            <p:cNvPr id="68633" name="椭圆 68632"/>
            <p:cNvSpPr/>
            <p:nvPr/>
          </p:nvSpPr>
          <p:spPr>
            <a:xfrm>
              <a:off x="5136" y="1408"/>
              <a:ext cx="80" cy="80"/>
            </a:xfrm>
            <a:prstGeom prst="ellipse">
              <a:avLst/>
            </a:prstGeom>
            <a:solidFill>
              <a:schemeClr val="accent2"/>
            </a:solidFill>
            <a:ln w="9525">
              <a:noFill/>
            </a:ln>
          </p:spPr>
          <p:txBody>
            <a:bodyPr/>
            <a:p>
              <a:endParaRPr lang="zh-CN" altLang="en-US"/>
            </a:p>
          </p:txBody>
        </p:sp>
        <p:sp>
          <p:nvSpPr>
            <p:cNvPr id="68634" name="椭圆 68633"/>
            <p:cNvSpPr/>
            <p:nvPr/>
          </p:nvSpPr>
          <p:spPr>
            <a:xfrm>
              <a:off x="5248" y="1408"/>
              <a:ext cx="80" cy="80"/>
            </a:xfrm>
            <a:prstGeom prst="ellipse">
              <a:avLst/>
            </a:prstGeom>
            <a:solidFill>
              <a:schemeClr val="accent2"/>
            </a:solidFill>
            <a:ln w="9525">
              <a:noFill/>
            </a:ln>
          </p:spPr>
          <p:txBody>
            <a:bodyPr/>
            <a:p>
              <a:endParaRPr lang="zh-CN" altLang="en-US"/>
            </a:p>
          </p:txBody>
        </p:sp>
        <p:sp>
          <p:nvSpPr>
            <p:cNvPr id="68635" name="椭圆 68634"/>
            <p:cNvSpPr/>
            <p:nvPr/>
          </p:nvSpPr>
          <p:spPr>
            <a:xfrm>
              <a:off x="5360" y="1408"/>
              <a:ext cx="80" cy="80"/>
            </a:xfrm>
            <a:prstGeom prst="ellipse">
              <a:avLst/>
            </a:prstGeom>
            <a:solidFill>
              <a:schemeClr val="accent1"/>
            </a:solidFill>
            <a:ln w="9525">
              <a:noFill/>
            </a:ln>
          </p:spPr>
          <p:txBody>
            <a:bodyPr/>
            <a:p>
              <a:endParaRPr lang="zh-CN" altLang="en-US"/>
            </a:p>
          </p:txBody>
        </p:sp>
        <p:sp>
          <p:nvSpPr>
            <p:cNvPr id="68636" name="椭圆 68635"/>
            <p:cNvSpPr/>
            <p:nvPr/>
          </p:nvSpPr>
          <p:spPr>
            <a:xfrm>
              <a:off x="5472" y="1408"/>
              <a:ext cx="80" cy="80"/>
            </a:xfrm>
            <a:prstGeom prst="ellipse">
              <a:avLst/>
            </a:prstGeom>
            <a:solidFill>
              <a:schemeClr val="accent1"/>
            </a:solidFill>
            <a:ln w="9525">
              <a:noFill/>
            </a:ln>
          </p:spPr>
          <p:txBody>
            <a:bodyPr/>
            <a:p>
              <a:endParaRPr lang="zh-CN" altLang="en-US"/>
            </a:p>
          </p:txBody>
        </p:sp>
        <p:sp>
          <p:nvSpPr>
            <p:cNvPr id="68637" name="椭圆 68636"/>
            <p:cNvSpPr/>
            <p:nvPr/>
          </p:nvSpPr>
          <p:spPr>
            <a:xfrm>
              <a:off x="5584" y="1408"/>
              <a:ext cx="80" cy="80"/>
            </a:xfrm>
            <a:prstGeom prst="ellipse">
              <a:avLst/>
            </a:prstGeom>
            <a:solidFill>
              <a:schemeClr val="folHlink"/>
            </a:solidFill>
            <a:ln w="9525">
              <a:noFill/>
            </a:ln>
          </p:spPr>
          <p:txBody>
            <a:bodyPr/>
            <a:p>
              <a:endParaRPr lang="zh-CN" altLang="en-US"/>
            </a:p>
          </p:txBody>
        </p:sp>
        <p:sp>
          <p:nvSpPr>
            <p:cNvPr id="68638" name="椭圆 68637"/>
            <p:cNvSpPr/>
            <p:nvPr/>
          </p:nvSpPr>
          <p:spPr>
            <a:xfrm>
              <a:off x="5136" y="1520"/>
              <a:ext cx="80" cy="80"/>
            </a:xfrm>
            <a:prstGeom prst="ellipse">
              <a:avLst/>
            </a:prstGeom>
            <a:solidFill>
              <a:schemeClr val="accent2"/>
            </a:solidFill>
            <a:ln w="9525">
              <a:noFill/>
            </a:ln>
          </p:spPr>
          <p:txBody>
            <a:bodyPr/>
            <a:p>
              <a:endParaRPr lang="zh-CN" altLang="en-US"/>
            </a:p>
          </p:txBody>
        </p:sp>
        <p:sp>
          <p:nvSpPr>
            <p:cNvPr id="68639" name="椭圆 68638"/>
            <p:cNvSpPr/>
            <p:nvPr/>
          </p:nvSpPr>
          <p:spPr>
            <a:xfrm>
              <a:off x="5248" y="1520"/>
              <a:ext cx="80" cy="80"/>
            </a:xfrm>
            <a:prstGeom prst="ellipse">
              <a:avLst/>
            </a:prstGeom>
            <a:solidFill>
              <a:schemeClr val="accent1"/>
            </a:solidFill>
            <a:ln w="9525">
              <a:noFill/>
            </a:ln>
          </p:spPr>
          <p:txBody>
            <a:bodyPr/>
            <a:p>
              <a:endParaRPr lang="zh-CN" altLang="en-US"/>
            </a:p>
          </p:txBody>
        </p:sp>
        <p:sp>
          <p:nvSpPr>
            <p:cNvPr id="68640" name="椭圆 68639"/>
            <p:cNvSpPr/>
            <p:nvPr/>
          </p:nvSpPr>
          <p:spPr>
            <a:xfrm>
              <a:off x="5360" y="1520"/>
              <a:ext cx="80" cy="80"/>
            </a:xfrm>
            <a:prstGeom prst="ellipse">
              <a:avLst/>
            </a:prstGeom>
            <a:solidFill>
              <a:schemeClr val="accent1"/>
            </a:solidFill>
            <a:ln w="9525">
              <a:noFill/>
            </a:ln>
          </p:spPr>
          <p:txBody>
            <a:bodyPr/>
            <a:p>
              <a:endParaRPr lang="zh-CN" altLang="en-US"/>
            </a:p>
          </p:txBody>
        </p:sp>
        <p:sp>
          <p:nvSpPr>
            <p:cNvPr id="68641" name="椭圆 68640"/>
            <p:cNvSpPr/>
            <p:nvPr/>
          </p:nvSpPr>
          <p:spPr>
            <a:xfrm>
              <a:off x="5472" y="1520"/>
              <a:ext cx="80" cy="80"/>
            </a:xfrm>
            <a:prstGeom prst="ellipse">
              <a:avLst/>
            </a:prstGeom>
            <a:solidFill>
              <a:schemeClr val="folHlink"/>
            </a:solidFill>
            <a:ln w="9525">
              <a:noFill/>
            </a:ln>
          </p:spPr>
          <p:txBody>
            <a:bodyPr/>
            <a:p>
              <a:endParaRPr lang="zh-CN" altLang="en-US"/>
            </a:p>
          </p:txBody>
        </p:sp>
        <p:sp>
          <p:nvSpPr>
            <p:cNvPr id="68642" name="椭圆 68641"/>
            <p:cNvSpPr/>
            <p:nvPr/>
          </p:nvSpPr>
          <p:spPr>
            <a:xfrm>
              <a:off x="5136" y="1632"/>
              <a:ext cx="80" cy="80"/>
            </a:xfrm>
            <a:prstGeom prst="ellipse">
              <a:avLst/>
            </a:prstGeom>
            <a:solidFill>
              <a:schemeClr val="accent1"/>
            </a:solidFill>
            <a:ln w="9525">
              <a:noFill/>
            </a:ln>
          </p:spPr>
          <p:txBody>
            <a:bodyPr/>
            <a:p>
              <a:endParaRPr lang="zh-CN" altLang="en-US"/>
            </a:p>
          </p:txBody>
        </p:sp>
        <p:sp>
          <p:nvSpPr>
            <p:cNvPr id="68643" name="椭圆 68642"/>
            <p:cNvSpPr/>
            <p:nvPr/>
          </p:nvSpPr>
          <p:spPr>
            <a:xfrm>
              <a:off x="5248" y="1632"/>
              <a:ext cx="80" cy="80"/>
            </a:xfrm>
            <a:prstGeom prst="ellipse">
              <a:avLst/>
            </a:prstGeom>
            <a:solidFill>
              <a:schemeClr val="accent1"/>
            </a:solidFill>
            <a:ln w="9525">
              <a:noFill/>
            </a:ln>
          </p:spPr>
          <p:txBody>
            <a:bodyPr/>
            <a:p>
              <a:endParaRPr lang="zh-CN" altLang="en-US"/>
            </a:p>
          </p:txBody>
        </p:sp>
        <p:sp>
          <p:nvSpPr>
            <p:cNvPr id="68644" name="椭圆 68643"/>
            <p:cNvSpPr/>
            <p:nvPr/>
          </p:nvSpPr>
          <p:spPr>
            <a:xfrm>
              <a:off x="5360" y="1632"/>
              <a:ext cx="80" cy="80"/>
            </a:xfrm>
            <a:prstGeom prst="ellipse">
              <a:avLst/>
            </a:prstGeom>
            <a:solidFill>
              <a:schemeClr val="folHlink"/>
            </a:solidFill>
            <a:ln w="9525">
              <a:noFill/>
            </a:ln>
          </p:spPr>
          <p:txBody>
            <a:bodyPr/>
            <a:p>
              <a:endParaRPr lang="zh-CN" altLang="en-US"/>
            </a:p>
          </p:txBody>
        </p:sp>
        <p:sp>
          <p:nvSpPr>
            <p:cNvPr id="68645" name="椭圆 68644"/>
            <p:cNvSpPr/>
            <p:nvPr/>
          </p:nvSpPr>
          <p:spPr>
            <a:xfrm>
              <a:off x="5472" y="1632"/>
              <a:ext cx="80" cy="80"/>
            </a:xfrm>
            <a:prstGeom prst="ellipse">
              <a:avLst/>
            </a:prstGeom>
            <a:solidFill>
              <a:schemeClr val="folHlink"/>
            </a:solidFill>
            <a:ln w="9525">
              <a:noFill/>
            </a:ln>
          </p:spPr>
          <p:txBody>
            <a:bodyPr/>
            <a:p>
              <a:endParaRPr lang="zh-CN" altLang="en-US"/>
            </a:p>
          </p:txBody>
        </p:sp>
        <p:sp>
          <p:nvSpPr>
            <p:cNvPr id="68646" name="椭圆 68645"/>
            <p:cNvSpPr/>
            <p:nvPr/>
          </p:nvSpPr>
          <p:spPr>
            <a:xfrm>
              <a:off x="5248" y="1744"/>
              <a:ext cx="80" cy="80"/>
            </a:xfrm>
            <a:prstGeom prst="ellipse">
              <a:avLst/>
            </a:prstGeom>
            <a:solidFill>
              <a:schemeClr val="folHlink"/>
            </a:solidFill>
            <a:ln w="9525">
              <a:noFill/>
            </a:ln>
          </p:spPr>
          <p:txBody>
            <a:bodyPr/>
            <a:p>
              <a:endParaRPr lang="zh-CN" altLang="en-US"/>
            </a:p>
          </p:txBody>
        </p:sp>
        <p:sp>
          <p:nvSpPr>
            <p:cNvPr id="68647" name="椭圆 68646"/>
            <p:cNvSpPr/>
            <p:nvPr/>
          </p:nvSpPr>
          <p:spPr>
            <a:xfrm>
              <a:off x="5472" y="1744"/>
              <a:ext cx="80" cy="80"/>
            </a:xfrm>
            <a:prstGeom prst="ellipse">
              <a:avLst/>
            </a:prstGeom>
            <a:solidFill>
              <a:schemeClr val="folHlink"/>
            </a:solidFill>
            <a:ln w="9525">
              <a:noFill/>
            </a:ln>
          </p:spPr>
          <p:txBody>
            <a:bodyPr/>
            <a:p>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l" defTabSz="914400" rtl="0" eaLnBrk="1" fontAlgn="base" latinLnBrk="0" hangingPunct="1">
        <a:lnSpc>
          <a:spcPct val="100000"/>
        </a:lnSpc>
        <a:spcBef>
          <a:spcPct val="0"/>
        </a:spcBef>
        <a:spcAft>
          <a:spcPct val="0"/>
        </a:spcAft>
        <a:buNone/>
        <a:defRPr sz="3900" b="1"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Char char="l"/>
        <a:defRPr sz="3000" b="0" i="0" u="none" kern="1200" baseline="0">
          <a:solidFill>
            <a:schemeClr val="tx1"/>
          </a:solidFill>
          <a:latin typeface="+mn-lt"/>
          <a:ea typeface="+mn-ea"/>
          <a:cs typeface="+mn-cs"/>
        </a:defRPr>
      </a:lvl1pPr>
      <a:lvl2pPr marL="692150" lvl="1" indent="-347345"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l"/>
        <a:defRPr sz="2600" b="0" i="0" u="none" kern="1200" baseline="0">
          <a:solidFill>
            <a:schemeClr val="tx1"/>
          </a:solidFill>
          <a:latin typeface="+mn-lt"/>
          <a:ea typeface="+mn-ea"/>
          <a:cs typeface="+mn-cs"/>
        </a:defRPr>
      </a:lvl2pPr>
      <a:lvl3pPr marL="987425" lvl="2" indent="-29337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Char char="l"/>
        <a:defRPr sz="2300" b="0" i="0" u="none" kern="1200" baseline="0">
          <a:solidFill>
            <a:schemeClr val="tx1"/>
          </a:solidFill>
          <a:latin typeface="+mn-lt"/>
          <a:ea typeface="+mn-ea"/>
          <a:cs typeface="+mn-cs"/>
        </a:defRPr>
      </a:lvl3pPr>
      <a:lvl4pPr marL="1281430" lvl="3" indent="-29210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Char char="§"/>
        <a:defRPr sz="2000" b="0" i="0" u="none" kern="1200" baseline="0">
          <a:solidFill>
            <a:schemeClr val="tx1"/>
          </a:solidFill>
          <a:latin typeface="+mn-lt"/>
          <a:ea typeface="+mn-ea"/>
          <a:cs typeface="+mn-cs"/>
        </a:defRPr>
      </a:lvl4pPr>
      <a:lvl5pPr marL="1598930" lvl="4" indent="-316230" algn="l" defTabSz="914400" rtl="0" eaLnBrk="1" fontAlgn="base" latinLnBrk="0" hangingPunct="1">
        <a:lnSpc>
          <a:spcPct val="100000"/>
        </a:lnSpc>
        <a:spcBef>
          <a:spcPct val="20000"/>
        </a:spcBef>
        <a:spcAft>
          <a:spcPct val="0"/>
        </a:spcAft>
        <a:buClr>
          <a:schemeClr val="folHlink"/>
        </a:buClr>
        <a:buSzPct val="80000"/>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folHlink"/>
        </a:buClr>
        <a:buSzPct val="80000"/>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folHlink"/>
        </a:buClr>
        <a:buSzPct val="80000"/>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folHlink"/>
        </a:buClr>
        <a:buSzPct val="80000"/>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folHlink"/>
        </a:buClr>
        <a:buSzPct val="80000"/>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73000">
              <a:schemeClr val="accent1">
                <a:lumMod val="60000"/>
                <a:lumOff val="40000"/>
              </a:schemeClr>
            </a:gs>
            <a:gs pos="100000">
              <a:srgbClr val="838309"/>
            </a:gs>
          </a:gsLst>
          <a:lin ang="5400000" scaled="0"/>
        </a:gradFill>
        <a:effectLst/>
      </p:bgPr>
    </p:bg>
    <p:spTree>
      <p:nvGrpSpPr>
        <p:cNvPr id="1" name=""/>
        <p:cNvGrpSpPr/>
        <p:nvPr/>
      </p:nvGrpSpPr>
      <p:grpSpPr/>
      <p:sp>
        <p:nvSpPr>
          <p:cNvPr id="71682" name="标题 71681"/>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71683" name="文本占位符 71682"/>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1684" name="日期占位符 71683"/>
          <p:cNvSpPr>
            <a:spLocks noGrp="1"/>
          </p:cNvSpPr>
          <p:nvPr>
            <p:ph type="dt" sz="half" idx="2"/>
          </p:nvPr>
        </p:nvSpPr>
        <p:spPr>
          <a:xfrm>
            <a:off x="457200" y="6245225"/>
            <a:ext cx="2133600" cy="476250"/>
          </a:xfrm>
          <a:prstGeom prst="rect">
            <a:avLst/>
          </a:prstGeom>
          <a:noFill/>
          <a:ln w="9525">
            <a:noFill/>
          </a:ln>
        </p:spPr>
        <p:txBody>
          <a:bodyPr/>
          <a:lstStyle>
            <a:lvl1pPr>
              <a:defRPr sz="1400">
                <a:latin typeface="Arial" panose="020B0604020202020204" pitchFamily="34" charset="0"/>
              </a:defRPr>
            </a:lvl1pPr>
          </a:lstStyle>
          <a:p>
            <a:pPr lvl="0">
              <a:buClrTx/>
            </a:pPr>
            <a:endParaRPr lang="zh-CN" altLang="en-US" dirty="0">
              <a:latin typeface="Times New Roman" panose="02020603050405020304" pitchFamily="18" charset="0"/>
            </a:endParaRPr>
          </a:p>
        </p:txBody>
      </p:sp>
      <p:sp>
        <p:nvSpPr>
          <p:cNvPr id="71685" name="页脚占位符 71684"/>
          <p:cNvSpPr>
            <a:spLocks noGrp="1"/>
          </p:cNvSpPr>
          <p:nvPr>
            <p:ph type="ftr" sz="quarter" idx="3"/>
          </p:nvPr>
        </p:nvSpPr>
        <p:spPr>
          <a:xfrm>
            <a:off x="3124200" y="6245225"/>
            <a:ext cx="2895600" cy="476250"/>
          </a:xfrm>
          <a:prstGeom prst="rect">
            <a:avLst/>
          </a:prstGeom>
          <a:noFill/>
          <a:ln w="9525">
            <a:noFill/>
          </a:ln>
        </p:spPr>
        <p:txBody>
          <a:bodyPr/>
          <a:lstStyle>
            <a:lvl1pPr algn="ctr">
              <a:defRPr sz="1400">
                <a:latin typeface="Arial" panose="020B0604020202020204" pitchFamily="34" charset="0"/>
              </a:defRPr>
            </a:lvl1pPr>
          </a:lstStyle>
          <a:p>
            <a:pPr lvl="0">
              <a:buClrTx/>
            </a:pPr>
            <a:endParaRPr lang="zh-CN" altLang="en-US" dirty="0"/>
          </a:p>
        </p:txBody>
      </p:sp>
      <p:sp>
        <p:nvSpPr>
          <p:cNvPr id="71686" name="灯片编号占位符 71685"/>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atin typeface="Arial" panose="020B0604020202020204" pitchFamily="34" charset="0"/>
              </a:defRPr>
            </a:lvl1p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73000">
              <a:schemeClr val="accent1">
                <a:lumMod val="60000"/>
                <a:lumOff val="40000"/>
              </a:schemeClr>
            </a:gs>
            <a:gs pos="100000">
              <a:srgbClr val="838309"/>
            </a:gs>
          </a:gsLst>
          <a:lin ang="5400000" scaled="0"/>
        </a:gradFill>
        <a:effectLst/>
      </p:bgPr>
    </p:bg>
    <p:spTree>
      <p:nvGrpSpPr>
        <p:cNvPr id="1" name=""/>
        <p:cNvGrpSpPr/>
        <p:nvPr/>
      </p:nvGrpSpPr>
      <p:grpSpPr/>
      <p:sp>
        <p:nvSpPr>
          <p:cNvPr id="68610" name="直接连接符 68609"/>
          <p:cNvSpPr/>
          <p:nvPr/>
        </p:nvSpPr>
        <p:spPr>
          <a:xfrm>
            <a:off x="7962900" y="152400"/>
            <a:ext cx="0" cy="1524000"/>
          </a:xfrm>
          <a:prstGeom prst="line">
            <a:avLst/>
          </a:prstGeom>
          <a:ln w="9525" cap="flat" cmpd="sng">
            <a:solidFill>
              <a:schemeClr val="tx1"/>
            </a:solidFill>
            <a:prstDash val="solid"/>
            <a:headEnd type="none" w="med" len="med"/>
            <a:tailEnd type="none" w="med" len="med"/>
          </a:ln>
        </p:spPr>
      </p:sp>
      <p:sp>
        <p:nvSpPr>
          <p:cNvPr id="68611" name="标题 68610"/>
          <p:cNvSpPr>
            <a:spLocks noGrp="1"/>
          </p:cNvSpPr>
          <p:nvPr>
            <p:ph type="title"/>
          </p:nvPr>
        </p:nvSpPr>
        <p:spPr>
          <a:xfrm>
            <a:off x="457200" y="122238"/>
            <a:ext cx="7543800" cy="1295400"/>
          </a:xfrm>
          <a:prstGeom prst="rect">
            <a:avLst/>
          </a:prstGeom>
          <a:noFill/>
          <a:ln w="9525">
            <a:noFill/>
          </a:ln>
        </p:spPr>
        <p:txBody>
          <a:bodyPr anchor="b"/>
          <a:p>
            <a:pPr lvl="0"/>
            <a:r>
              <a:rPr lang="zh-CN" altLang="en-US" dirty="0"/>
              <a:t>单击此处编辑母版标题样式</a:t>
            </a:r>
            <a:endParaRPr lang="zh-CN" altLang="en-US" dirty="0"/>
          </a:p>
        </p:txBody>
      </p:sp>
      <p:sp>
        <p:nvSpPr>
          <p:cNvPr id="68612" name="文本占位符 68611"/>
          <p:cNvSpPr>
            <a:spLocks noGrp="1"/>
          </p:cNvSpPr>
          <p:nvPr>
            <p:ph type="body" idx="1"/>
          </p:nvPr>
        </p:nvSpPr>
        <p:spPr>
          <a:xfrm>
            <a:off x="457200" y="1719263"/>
            <a:ext cx="8229600" cy="4411662"/>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8613" name="日期占位符 68612"/>
          <p:cNvSpPr>
            <a:spLocks noGrp="1"/>
          </p:cNvSpPr>
          <p:nvPr>
            <p:ph type="dt" sz="half" idx="2"/>
          </p:nvPr>
        </p:nvSpPr>
        <p:spPr>
          <a:xfrm>
            <a:off x="457200" y="6248400"/>
            <a:ext cx="2133600" cy="457200"/>
          </a:xfrm>
          <a:prstGeom prst="rect">
            <a:avLst/>
          </a:prstGeom>
          <a:noFill/>
          <a:ln w="9525">
            <a:noFill/>
          </a:ln>
        </p:spPr>
        <p:txBody>
          <a:bodyPr/>
          <a:lstStyle>
            <a:lvl1pPr>
              <a:defRPr sz="1000">
                <a:latin typeface="Arial" panose="020B0604020202020204" pitchFamily="34" charset="0"/>
              </a:defRPr>
            </a:lvl1pPr>
          </a:lstStyle>
          <a:p>
            <a:pPr lvl="0">
              <a:buClrTx/>
            </a:pPr>
            <a:endParaRPr lang="zh-CN" altLang="en-US" dirty="0">
              <a:latin typeface="Times New Roman" panose="02020603050405020304" pitchFamily="18" charset="0"/>
            </a:endParaRPr>
          </a:p>
        </p:txBody>
      </p:sp>
      <p:sp>
        <p:nvSpPr>
          <p:cNvPr id="68614" name="页脚占位符 68613"/>
          <p:cNvSpPr>
            <a:spLocks noGrp="1"/>
          </p:cNvSpPr>
          <p:nvPr>
            <p:ph type="ftr" sz="quarter" idx="3"/>
          </p:nvPr>
        </p:nvSpPr>
        <p:spPr>
          <a:xfrm>
            <a:off x="3124200" y="6248400"/>
            <a:ext cx="2895600" cy="457200"/>
          </a:xfrm>
          <a:prstGeom prst="rect">
            <a:avLst/>
          </a:prstGeom>
          <a:noFill/>
          <a:ln w="9525">
            <a:noFill/>
          </a:ln>
        </p:spPr>
        <p:txBody>
          <a:bodyPr/>
          <a:lstStyle>
            <a:lvl1pPr algn="ctr">
              <a:defRPr sz="1000">
                <a:latin typeface="Arial" panose="020B0604020202020204" pitchFamily="34" charset="0"/>
              </a:defRPr>
            </a:lvl1pPr>
          </a:lstStyle>
          <a:p>
            <a:pPr lvl="0">
              <a:buClrTx/>
            </a:pPr>
            <a:endParaRPr lang="zh-CN" altLang="en-US" dirty="0"/>
          </a:p>
        </p:txBody>
      </p:sp>
      <p:sp>
        <p:nvSpPr>
          <p:cNvPr id="68615" name="灯片编号占位符 68614"/>
          <p:cNvSpPr>
            <a:spLocks noGrp="1"/>
          </p:cNvSpPr>
          <p:nvPr>
            <p:ph type="sldNum" sz="quarter" idx="4"/>
          </p:nvPr>
        </p:nvSpPr>
        <p:spPr>
          <a:xfrm>
            <a:off x="6553200" y="6248400"/>
            <a:ext cx="2133600" cy="457200"/>
          </a:xfrm>
          <a:prstGeom prst="rect">
            <a:avLst/>
          </a:prstGeom>
          <a:noFill/>
          <a:ln w="9525">
            <a:noFill/>
          </a:ln>
        </p:spPr>
        <p:txBody>
          <a:bodyPr/>
          <a:lstStyle>
            <a:lvl1pPr algn="r">
              <a:defRPr sz="1000">
                <a:latin typeface="Arial" panose="020B0604020202020204" pitchFamily="34" charset="0"/>
              </a:defRPr>
            </a:lvl1pPr>
          </a:lstStyle>
          <a:p>
            <a:pPr lvl="0">
              <a:buClrTx/>
            </a:pPr>
            <a:fld id="{9A0DB2DC-4C9A-4742-B13C-FB6460FD3503}" type="slidenum">
              <a:rPr lang="zh-CN" altLang="en-US" dirty="0"/>
            </a:fld>
            <a:endParaRPr lang="zh-CN" altLang="en-US" dirty="0">
              <a:latin typeface="Times New Roman" panose="02020603050405020304" pitchFamily="18" charset="0"/>
            </a:endParaRPr>
          </a:p>
        </p:txBody>
      </p:sp>
      <p:grpSp>
        <p:nvGrpSpPr>
          <p:cNvPr id="68616" name="组合 68615"/>
          <p:cNvGrpSpPr/>
          <p:nvPr/>
        </p:nvGrpSpPr>
        <p:grpSpPr>
          <a:xfrm>
            <a:off x="8153400" y="152400"/>
            <a:ext cx="792163" cy="1295400"/>
            <a:chOff x="5136" y="960"/>
            <a:chExt cx="528" cy="864"/>
          </a:xfrm>
        </p:grpSpPr>
        <p:sp>
          <p:nvSpPr>
            <p:cNvPr id="68617" name="椭圆 68616"/>
            <p:cNvSpPr/>
            <p:nvPr/>
          </p:nvSpPr>
          <p:spPr>
            <a:xfrm>
              <a:off x="5136" y="960"/>
              <a:ext cx="80" cy="80"/>
            </a:xfrm>
            <a:prstGeom prst="ellipse">
              <a:avLst/>
            </a:prstGeom>
            <a:solidFill>
              <a:schemeClr val="tx2"/>
            </a:solidFill>
            <a:ln w="9525">
              <a:noFill/>
            </a:ln>
          </p:spPr>
          <p:txBody>
            <a:bodyPr/>
            <a:p>
              <a:endParaRPr lang="zh-CN" altLang="en-US"/>
            </a:p>
          </p:txBody>
        </p:sp>
        <p:sp>
          <p:nvSpPr>
            <p:cNvPr id="68618" name="椭圆 68617"/>
            <p:cNvSpPr/>
            <p:nvPr/>
          </p:nvSpPr>
          <p:spPr>
            <a:xfrm>
              <a:off x="5248" y="960"/>
              <a:ext cx="80" cy="80"/>
            </a:xfrm>
            <a:prstGeom prst="ellipse">
              <a:avLst/>
            </a:prstGeom>
            <a:solidFill>
              <a:schemeClr val="tx2"/>
            </a:solidFill>
            <a:ln w="9525">
              <a:noFill/>
            </a:ln>
          </p:spPr>
          <p:txBody>
            <a:bodyPr/>
            <a:p>
              <a:endParaRPr lang="zh-CN" altLang="en-US"/>
            </a:p>
          </p:txBody>
        </p:sp>
        <p:sp>
          <p:nvSpPr>
            <p:cNvPr id="68619" name="椭圆 68618"/>
            <p:cNvSpPr/>
            <p:nvPr/>
          </p:nvSpPr>
          <p:spPr>
            <a:xfrm>
              <a:off x="5360" y="960"/>
              <a:ext cx="80" cy="80"/>
            </a:xfrm>
            <a:prstGeom prst="ellipse">
              <a:avLst/>
            </a:prstGeom>
            <a:solidFill>
              <a:schemeClr val="tx2"/>
            </a:solidFill>
            <a:ln w="9525">
              <a:noFill/>
            </a:ln>
          </p:spPr>
          <p:txBody>
            <a:bodyPr/>
            <a:p>
              <a:endParaRPr lang="zh-CN" altLang="en-US"/>
            </a:p>
          </p:txBody>
        </p:sp>
        <p:sp>
          <p:nvSpPr>
            <p:cNvPr id="68620" name="椭圆 68619"/>
            <p:cNvSpPr/>
            <p:nvPr/>
          </p:nvSpPr>
          <p:spPr>
            <a:xfrm>
              <a:off x="5136" y="1072"/>
              <a:ext cx="80" cy="80"/>
            </a:xfrm>
            <a:prstGeom prst="ellipse">
              <a:avLst/>
            </a:prstGeom>
            <a:solidFill>
              <a:schemeClr val="tx2"/>
            </a:solidFill>
            <a:ln w="9525">
              <a:noFill/>
            </a:ln>
          </p:spPr>
          <p:txBody>
            <a:bodyPr/>
            <a:p>
              <a:endParaRPr lang="zh-CN" altLang="en-US"/>
            </a:p>
          </p:txBody>
        </p:sp>
        <p:sp>
          <p:nvSpPr>
            <p:cNvPr id="68621" name="椭圆 68620"/>
            <p:cNvSpPr/>
            <p:nvPr/>
          </p:nvSpPr>
          <p:spPr>
            <a:xfrm>
              <a:off x="5248" y="1072"/>
              <a:ext cx="80" cy="80"/>
            </a:xfrm>
            <a:prstGeom prst="ellipse">
              <a:avLst/>
            </a:prstGeom>
            <a:solidFill>
              <a:schemeClr val="tx2"/>
            </a:solidFill>
            <a:ln w="9525">
              <a:noFill/>
            </a:ln>
          </p:spPr>
          <p:txBody>
            <a:bodyPr/>
            <a:p>
              <a:endParaRPr lang="zh-CN" altLang="en-US"/>
            </a:p>
          </p:txBody>
        </p:sp>
        <p:sp>
          <p:nvSpPr>
            <p:cNvPr id="68622" name="椭圆 68621"/>
            <p:cNvSpPr/>
            <p:nvPr/>
          </p:nvSpPr>
          <p:spPr>
            <a:xfrm>
              <a:off x="5360" y="1072"/>
              <a:ext cx="80" cy="80"/>
            </a:xfrm>
            <a:prstGeom prst="ellipse">
              <a:avLst/>
            </a:prstGeom>
            <a:solidFill>
              <a:schemeClr val="tx2"/>
            </a:solidFill>
            <a:ln w="9525">
              <a:noFill/>
            </a:ln>
          </p:spPr>
          <p:txBody>
            <a:bodyPr/>
            <a:p>
              <a:endParaRPr lang="zh-CN" altLang="en-US"/>
            </a:p>
          </p:txBody>
        </p:sp>
        <p:sp>
          <p:nvSpPr>
            <p:cNvPr id="68623" name="椭圆 68622"/>
            <p:cNvSpPr/>
            <p:nvPr/>
          </p:nvSpPr>
          <p:spPr>
            <a:xfrm>
              <a:off x="5472" y="1072"/>
              <a:ext cx="80" cy="80"/>
            </a:xfrm>
            <a:prstGeom prst="ellipse">
              <a:avLst/>
            </a:prstGeom>
            <a:solidFill>
              <a:schemeClr val="accent2"/>
            </a:solidFill>
            <a:ln w="9525">
              <a:noFill/>
            </a:ln>
          </p:spPr>
          <p:txBody>
            <a:bodyPr/>
            <a:p>
              <a:endParaRPr lang="zh-CN" altLang="en-US"/>
            </a:p>
          </p:txBody>
        </p:sp>
        <p:sp>
          <p:nvSpPr>
            <p:cNvPr id="68624" name="椭圆 68623"/>
            <p:cNvSpPr/>
            <p:nvPr/>
          </p:nvSpPr>
          <p:spPr>
            <a:xfrm>
              <a:off x="5136" y="1184"/>
              <a:ext cx="80" cy="80"/>
            </a:xfrm>
            <a:prstGeom prst="ellipse">
              <a:avLst/>
            </a:prstGeom>
            <a:solidFill>
              <a:schemeClr val="tx2"/>
            </a:solidFill>
            <a:ln w="9525">
              <a:noFill/>
            </a:ln>
          </p:spPr>
          <p:txBody>
            <a:bodyPr/>
            <a:p>
              <a:endParaRPr lang="zh-CN" altLang="en-US"/>
            </a:p>
          </p:txBody>
        </p:sp>
        <p:sp>
          <p:nvSpPr>
            <p:cNvPr id="68625" name="椭圆 68624"/>
            <p:cNvSpPr/>
            <p:nvPr/>
          </p:nvSpPr>
          <p:spPr>
            <a:xfrm>
              <a:off x="5248" y="1184"/>
              <a:ext cx="80" cy="80"/>
            </a:xfrm>
            <a:prstGeom prst="ellipse">
              <a:avLst/>
            </a:prstGeom>
            <a:solidFill>
              <a:schemeClr val="tx2"/>
            </a:solidFill>
            <a:ln w="9525">
              <a:noFill/>
            </a:ln>
          </p:spPr>
          <p:txBody>
            <a:bodyPr/>
            <a:p>
              <a:endParaRPr lang="zh-CN" altLang="en-US"/>
            </a:p>
          </p:txBody>
        </p:sp>
        <p:sp>
          <p:nvSpPr>
            <p:cNvPr id="68626" name="椭圆 68625"/>
            <p:cNvSpPr/>
            <p:nvPr/>
          </p:nvSpPr>
          <p:spPr>
            <a:xfrm>
              <a:off x="5360" y="1184"/>
              <a:ext cx="80" cy="80"/>
            </a:xfrm>
            <a:prstGeom prst="ellipse">
              <a:avLst/>
            </a:prstGeom>
            <a:solidFill>
              <a:schemeClr val="accent2"/>
            </a:solidFill>
            <a:ln w="9525">
              <a:noFill/>
            </a:ln>
          </p:spPr>
          <p:txBody>
            <a:bodyPr/>
            <a:p>
              <a:endParaRPr lang="zh-CN" altLang="en-US"/>
            </a:p>
          </p:txBody>
        </p:sp>
        <p:sp>
          <p:nvSpPr>
            <p:cNvPr id="68627" name="椭圆 68626"/>
            <p:cNvSpPr/>
            <p:nvPr/>
          </p:nvSpPr>
          <p:spPr>
            <a:xfrm>
              <a:off x="5472" y="1184"/>
              <a:ext cx="80" cy="80"/>
            </a:xfrm>
            <a:prstGeom prst="ellipse">
              <a:avLst/>
            </a:prstGeom>
            <a:solidFill>
              <a:schemeClr val="accent2"/>
            </a:solidFill>
            <a:ln w="9525">
              <a:noFill/>
            </a:ln>
          </p:spPr>
          <p:txBody>
            <a:bodyPr/>
            <a:p>
              <a:endParaRPr lang="zh-CN" altLang="en-US"/>
            </a:p>
          </p:txBody>
        </p:sp>
        <p:sp>
          <p:nvSpPr>
            <p:cNvPr id="68628" name="椭圆 68627"/>
            <p:cNvSpPr/>
            <p:nvPr/>
          </p:nvSpPr>
          <p:spPr>
            <a:xfrm>
              <a:off x="5584" y="1184"/>
              <a:ext cx="80" cy="80"/>
            </a:xfrm>
            <a:prstGeom prst="ellipse">
              <a:avLst/>
            </a:prstGeom>
            <a:solidFill>
              <a:schemeClr val="accent1"/>
            </a:solidFill>
            <a:ln w="9525">
              <a:noFill/>
            </a:ln>
          </p:spPr>
          <p:txBody>
            <a:bodyPr/>
            <a:p>
              <a:endParaRPr lang="zh-CN" altLang="en-US"/>
            </a:p>
          </p:txBody>
        </p:sp>
        <p:sp>
          <p:nvSpPr>
            <p:cNvPr id="68629" name="椭圆 68628"/>
            <p:cNvSpPr/>
            <p:nvPr/>
          </p:nvSpPr>
          <p:spPr>
            <a:xfrm>
              <a:off x="5136" y="1296"/>
              <a:ext cx="80" cy="80"/>
            </a:xfrm>
            <a:prstGeom prst="ellipse">
              <a:avLst/>
            </a:prstGeom>
            <a:solidFill>
              <a:schemeClr val="tx2"/>
            </a:solidFill>
            <a:ln w="9525">
              <a:noFill/>
            </a:ln>
          </p:spPr>
          <p:txBody>
            <a:bodyPr/>
            <a:p>
              <a:endParaRPr lang="zh-CN" altLang="en-US"/>
            </a:p>
          </p:txBody>
        </p:sp>
        <p:sp>
          <p:nvSpPr>
            <p:cNvPr id="68630" name="椭圆 68629"/>
            <p:cNvSpPr/>
            <p:nvPr/>
          </p:nvSpPr>
          <p:spPr>
            <a:xfrm>
              <a:off x="5248" y="1296"/>
              <a:ext cx="80" cy="80"/>
            </a:xfrm>
            <a:prstGeom prst="ellipse">
              <a:avLst/>
            </a:prstGeom>
            <a:solidFill>
              <a:schemeClr val="accent2"/>
            </a:solidFill>
            <a:ln w="9525">
              <a:noFill/>
            </a:ln>
          </p:spPr>
          <p:txBody>
            <a:bodyPr/>
            <a:p>
              <a:endParaRPr lang="zh-CN" altLang="en-US"/>
            </a:p>
          </p:txBody>
        </p:sp>
        <p:sp>
          <p:nvSpPr>
            <p:cNvPr id="68631" name="椭圆 68630"/>
            <p:cNvSpPr/>
            <p:nvPr/>
          </p:nvSpPr>
          <p:spPr>
            <a:xfrm>
              <a:off x="5360" y="1296"/>
              <a:ext cx="80" cy="80"/>
            </a:xfrm>
            <a:prstGeom prst="ellipse">
              <a:avLst/>
            </a:prstGeom>
            <a:solidFill>
              <a:schemeClr val="accent2"/>
            </a:solidFill>
            <a:ln w="9525">
              <a:noFill/>
            </a:ln>
          </p:spPr>
          <p:txBody>
            <a:bodyPr/>
            <a:p>
              <a:endParaRPr lang="zh-CN" altLang="en-US"/>
            </a:p>
          </p:txBody>
        </p:sp>
        <p:sp>
          <p:nvSpPr>
            <p:cNvPr id="68632" name="椭圆 68631"/>
            <p:cNvSpPr/>
            <p:nvPr/>
          </p:nvSpPr>
          <p:spPr>
            <a:xfrm>
              <a:off x="5472" y="1296"/>
              <a:ext cx="80" cy="80"/>
            </a:xfrm>
            <a:prstGeom prst="ellipse">
              <a:avLst/>
            </a:prstGeom>
            <a:solidFill>
              <a:schemeClr val="accent1"/>
            </a:solidFill>
            <a:ln w="9525">
              <a:noFill/>
            </a:ln>
          </p:spPr>
          <p:txBody>
            <a:bodyPr/>
            <a:p>
              <a:endParaRPr lang="zh-CN" altLang="en-US"/>
            </a:p>
          </p:txBody>
        </p:sp>
        <p:sp>
          <p:nvSpPr>
            <p:cNvPr id="68633" name="椭圆 68632"/>
            <p:cNvSpPr/>
            <p:nvPr/>
          </p:nvSpPr>
          <p:spPr>
            <a:xfrm>
              <a:off x="5136" y="1408"/>
              <a:ext cx="80" cy="80"/>
            </a:xfrm>
            <a:prstGeom prst="ellipse">
              <a:avLst/>
            </a:prstGeom>
            <a:solidFill>
              <a:schemeClr val="accent2"/>
            </a:solidFill>
            <a:ln w="9525">
              <a:noFill/>
            </a:ln>
          </p:spPr>
          <p:txBody>
            <a:bodyPr/>
            <a:p>
              <a:endParaRPr lang="zh-CN" altLang="en-US"/>
            </a:p>
          </p:txBody>
        </p:sp>
        <p:sp>
          <p:nvSpPr>
            <p:cNvPr id="68634" name="椭圆 68633"/>
            <p:cNvSpPr/>
            <p:nvPr/>
          </p:nvSpPr>
          <p:spPr>
            <a:xfrm>
              <a:off x="5248" y="1408"/>
              <a:ext cx="80" cy="80"/>
            </a:xfrm>
            <a:prstGeom prst="ellipse">
              <a:avLst/>
            </a:prstGeom>
            <a:solidFill>
              <a:schemeClr val="accent2"/>
            </a:solidFill>
            <a:ln w="9525">
              <a:noFill/>
            </a:ln>
          </p:spPr>
          <p:txBody>
            <a:bodyPr/>
            <a:p>
              <a:endParaRPr lang="zh-CN" altLang="en-US"/>
            </a:p>
          </p:txBody>
        </p:sp>
        <p:sp>
          <p:nvSpPr>
            <p:cNvPr id="68635" name="椭圆 68634"/>
            <p:cNvSpPr/>
            <p:nvPr/>
          </p:nvSpPr>
          <p:spPr>
            <a:xfrm>
              <a:off x="5360" y="1408"/>
              <a:ext cx="80" cy="80"/>
            </a:xfrm>
            <a:prstGeom prst="ellipse">
              <a:avLst/>
            </a:prstGeom>
            <a:solidFill>
              <a:schemeClr val="accent1"/>
            </a:solidFill>
            <a:ln w="9525">
              <a:noFill/>
            </a:ln>
          </p:spPr>
          <p:txBody>
            <a:bodyPr/>
            <a:p>
              <a:endParaRPr lang="zh-CN" altLang="en-US"/>
            </a:p>
          </p:txBody>
        </p:sp>
        <p:sp>
          <p:nvSpPr>
            <p:cNvPr id="68636" name="椭圆 68635"/>
            <p:cNvSpPr/>
            <p:nvPr/>
          </p:nvSpPr>
          <p:spPr>
            <a:xfrm>
              <a:off x="5472" y="1408"/>
              <a:ext cx="80" cy="80"/>
            </a:xfrm>
            <a:prstGeom prst="ellipse">
              <a:avLst/>
            </a:prstGeom>
            <a:solidFill>
              <a:schemeClr val="accent1"/>
            </a:solidFill>
            <a:ln w="9525">
              <a:noFill/>
            </a:ln>
          </p:spPr>
          <p:txBody>
            <a:bodyPr/>
            <a:p>
              <a:endParaRPr lang="zh-CN" altLang="en-US"/>
            </a:p>
          </p:txBody>
        </p:sp>
        <p:sp>
          <p:nvSpPr>
            <p:cNvPr id="68637" name="椭圆 68636"/>
            <p:cNvSpPr/>
            <p:nvPr/>
          </p:nvSpPr>
          <p:spPr>
            <a:xfrm>
              <a:off x="5584" y="1408"/>
              <a:ext cx="80" cy="80"/>
            </a:xfrm>
            <a:prstGeom prst="ellipse">
              <a:avLst/>
            </a:prstGeom>
            <a:solidFill>
              <a:schemeClr val="folHlink"/>
            </a:solidFill>
            <a:ln w="9525">
              <a:noFill/>
            </a:ln>
          </p:spPr>
          <p:txBody>
            <a:bodyPr/>
            <a:p>
              <a:endParaRPr lang="zh-CN" altLang="en-US"/>
            </a:p>
          </p:txBody>
        </p:sp>
        <p:sp>
          <p:nvSpPr>
            <p:cNvPr id="68638" name="椭圆 68637"/>
            <p:cNvSpPr/>
            <p:nvPr/>
          </p:nvSpPr>
          <p:spPr>
            <a:xfrm>
              <a:off x="5136" y="1520"/>
              <a:ext cx="80" cy="80"/>
            </a:xfrm>
            <a:prstGeom prst="ellipse">
              <a:avLst/>
            </a:prstGeom>
            <a:solidFill>
              <a:schemeClr val="accent2"/>
            </a:solidFill>
            <a:ln w="9525">
              <a:noFill/>
            </a:ln>
          </p:spPr>
          <p:txBody>
            <a:bodyPr/>
            <a:p>
              <a:endParaRPr lang="zh-CN" altLang="en-US"/>
            </a:p>
          </p:txBody>
        </p:sp>
        <p:sp>
          <p:nvSpPr>
            <p:cNvPr id="68639" name="椭圆 68638"/>
            <p:cNvSpPr/>
            <p:nvPr/>
          </p:nvSpPr>
          <p:spPr>
            <a:xfrm>
              <a:off x="5248" y="1520"/>
              <a:ext cx="80" cy="80"/>
            </a:xfrm>
            <a:prstGeom prst="ellipse">
              <a:avLst/>
            </a:prstGeom>
            <a:solidFill>
              <a:schemeClr val="accent1"/>
            </a:solidFill>
            <a:ln w="9525">
              <a:noFill/>
            </a:ln>
          </p:spPr>
          <p:txBody>
            <a:bodyPr/>
            <a:p>
              <a:endParaRPr lang="zh-CN" altLang="en-US"/>
            </a:p>
          </p:txBody>
        </p:sp>
        <p:sp>
          <p:nvSpPr>
            <p:cNvPr id="68640" name="椭圆 68639"/>
            <p:cNvSpPr/>
            <p:nvPr/>
          </p:nvSpPr>
          <p:spPr>
            <a:xfrm>
              <a:off x="5360" y="1520"/>
              <a:ext cx="80" cy="80"/>
            </a:xfrm>
            <a:prstGeom prst="ellipse">
              <a:avLst/>
            </a:prstGeom>
            <a:solidFill>
              <a:schemeClr val="accent1"/>
            </a:solidFill>
            <a:ln w="9525">
              <a:noFill/>
            </a:ln>
          </p:spPr>
          <p:txBody>
            <a:bodyPr/>
            <a:p>
              <a:endParaRPr lang="zh-CN" altLang="en-US"/>
            </a:p>
          </p:txBody>
        </p:sp>
        <p:sp>
          <p:nvSpPr>
            <p:cNvPr id="68641" name="椭圆 68640"/>
            <p:cNvSpPr/>
            <p:nvPr/>
          </p:nvSpPr>
          <p:spPr>
            <a:xfrm>
              <a:off x="5472" y="1520"/>
              <a:ext cx="80" cy="80"/>
            </a:xfrm>
            <a:prstGeom prst="ellipse">
              <a:avLst/>
            </a:prstGeom>
            <a:solidFill>
              <a:schemeClr val="folHlink"/>
            </a:solidFill>
            <a:ln w="9525">
              <a:noFill/>
            </a:ln>
          </p:spPr>
          <p:txBody>
            <a:bodyPr/>
            <a:p>
              <a:endParaRPr lang="zh-CN" altLang="en-US"/>
            </a:p>
          </p:txBody>
        </p:sp>
        <p:sp>
          <p:nvSpPr>
            <p:cNvPr id="68642" name="椭圆 68641"/>
            <p:cNvSpPr/>
            <p:nvPr/>
          </p:nvSpPr>
          <p:spPr>
            <a:xfrm>
              <a:off x="5136" y="1632"/>
              <a:ext cx="80" cy="80"/>
            </a:xfrm>
            <a:prstGeom prst="ellipse">
              <a:avLst/>
            </a:prstGeom>
            <a:solidFill>
              <a:schemeClr val="accent1"/>
            </a:solidFill>
            <a:ln w="9525">
              <a:noFill/>
            </a:ln>
          </p:spPr>
          <p:txBody>
            <a:bodyPr/>
            <a:p>
              <a:endParaRPr lang="zh-CN" altLang="en-US"/>
            </a:p>
          </p:txBody>
        </p:sp>
        <p:sp>
          <p:nvSpPr>
            <p:cNvPr id="68643" name="椭圆 68642"/>
            <p:cNvSpPr/>
            <p:nvPr/>
          </p:nvSpPr>
          <p:spPr>
            <a:xfrm>
              <a:off x="5248" y="1632"/>
              <a:ext cx="80" cy="80"/>
            </a:xfrm>
            <a:prstGeom prst="ellipse">
              <a:avLst/>
            </a:prstGeom>
            <a:solidFill>
              <a:schemeClr val="accent1"/>
            </a:solidFill>
            <a:ln w="9525">
              <a:noFill/>
            </a:ln>
          </p:spPr>
          <p:txBody>
            <a:bodyPr/>
            <a:p>
              <a:endParaRPr lang="zh-CN" altLang="en-US"/>
            </a:p>
          </p:txBody>
        </p:sp>
        <p:sp>
          <p:nvSpPr>
            <p:cNvPr id="68644" name="椭圆 68643"/>
            <p:cNvSpPr/>
            <p:nvPr/>
          </p:nvSpPr>
          <p:spPr>
            <a:xfrm>
              <a:off x="5360" y="1632"/>
              <a:ext cx="80" cy="80"/>
            </a:xfrm>
            <a:prstGeom prst="ellipse">
              <a:avLst/>
            </a:prstGeom>
            <a:solidFill>
              <a:schemeClr val="folHlink"/>
            </a:solidFill>
            <a:ln w="9525">
              <a:noFill/>
            </a:ln>
          </p:spPr>
          <p:txBody>
            <a:bodyPr/>
            <a:p>
              <a:endParaRPr lang="zh-CN" altLang="en-US"/>
            </a:p>
          </p:txBody>
        </p:sp>
        <p:sp>
          <p:nvSpPr>
            <p:cNvPr id="68645" name="椭圆 68644"/>
            <p:cNvSpPr/>
            <p:nvPr/>
          </p:nvSpPr>
          <p:spPr>
            <a:xfrm>
              <a:off x="5472" y="1632"/>
              <a:ext cx="80" cy="80"/>
            </a:xfrm>
            <a:prstGeom prst="ellipse">
              <a:avLst/>
            </a:prstGeom>
            <a:solidFill>
              <a:schemeClr val="folHlink"/>
            </a:solidFill>
            <a:ln w="9525">
              <a:noFill/>
            </a:ln>
          </p:spPr>
          <p:txBody>
            <a:bodyPr/>
            <a:p>
              <a:endParaRPr lang="zh-CN" altLang="en-US"/>
            </a:p>
          </p:txBody>
        </p:sp>
        <p:sp>
          <p:nvSpPr>
            <p:cNvPr id="68646" name="椭圆 68645"/>
            <p:cNvSpPr/>
            <p:nvPr/>
          </p:nvSpPr>
          <p:spPr>
            <a:xfrm>
              <a:off x="5248" y="1744"/>
              <a:ext cx="80" cy="80"/>
            </a:xfrm>
            <a:prstGeom prst="ellipse">
              <a:avLst/>
            </a:prstGeom>
            <a:solidFill>
              <a:schemeClr val="folHlink"/>
            </a:solidFill>
            <a:ln w="9525">
              <a:noFill/>
            </a:ln>
          </p:spPr>
          <p:txBody>
            <a:bodyPr/>
            <a:p>
              <a:endParaRPr lang="zh-CN" altLang="en-US"/>
            </a:p>
          </p:txBody>
        </p:sp>
        <p:sp>
          <p:nvSpPr>
            <p:cNvPr id="68647" name="椭圆 68646"/>
            <p:cNvSpPr/>
            <p:nvPr/>
          </p:nvSpPr>
          <p:spPr>
            <a:xfrm>
              <a:off x="5472" y="1744"/>
              <a:ext cx="80" cy="80"/>
            </a:xfrm>
            <a:prstGeom prst="ellipse">
              <a:avLst/>
            </a:prstGeom>
            <a:solidFill>
              <a:schemeClr val="folHlink"/>
            </a:solidFill>
            <a:ln w="9525">
              <a:noFill/>
            </a:ln>
          </p:spPr>
          <p:txBody>
            <a:bodyPr/>
            <a:p>
              <a:endParaRPr lang="zh-CN" altLang="en-US"/>
            </a:p>
          </p:txBody>
        </p:sp>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marL="0" lvl="0" indent="0" algn="l" defTabSz="914400" rtl="0" eaLnBrk="1" fontAlgn="base" latinLnBrk="0" hangingPunct="1">
        <a:lnSpc>
          <a:spcPct val="100000"/>
        </a:lnSpc>
        <a:spcBef>
          <a:spcPct val="0"/>
        </a:spcBef>
        <a:spcAft>
          <a:spcPct val="0"/>
        </a:spcAft>
        <a:buNone/>
        <a:defRPr sz="3900" b="1"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Char char="l"/>
        <a:defRPr sz="3000" b="0" i="0" u="none" kern="1200" baseline="0">
          <a:solidFill>
            <a:schemeClr val="tx1"/>
          </a:solidFill>
          <a:latin typeface="+mn-lt"/>
          <a:ea typeface="+mn-ea"/>
          <a:cs typeface="+mn-cs"/>
        </a:defRPr>
      </a:lvl1pPr>
      <a:lvl2pPr marL="692150" lvl="1" indent="-347345"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l"/>
        <a:defRPr sz="2600" b="0" i="0" u="none" kern="1200" baseline="0">
          <a:solidFill>
            <a:schemeClr val="tx1"/>
          </a:solidFill>
          <a:latin typeface="+mn-lt"/>
          <a:ea typeface="+mn-ea"/>
          <a:cs typeface="+mn-cs"/>
        </a:defRPr>
      </a:lvl2pPr>
      <a:lvl3pPr marL="987425" lvl="2" indent="-29337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Char char="l"/>
        <a:defRPr sz="2300" b="0" i="0" u="none" kern="1200" baseline="0">
          <a:solidFill>
            <a:schemeClr val="tx1"/>
          </a:solidFill>
          <a:latin typeface="+mn-lt"/>
          <a:ea typeface="+mn-ea"/>
          <a:cs typeface="+mn-cs"/>
        </a:defRPr>
      </a:lvl3pPr>
      <a:lvl4pPr marL="1281430" lvl="3" indent="-29210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Char char="§"/>
        <a:defRPr sz="2000" b="0" i="0" u="none" kern="1200" baseline="0">
          <a:solidFill>
            <a:schemeClr val="tx1"/>
          </a:solidFill>
          <a:latin typeface="+mn-lt"/>
          <a:ea typeface="+mn-ea"/>
          <a:cs typeface="+mn-cs"/>
        </a:defRPr>
      </a:lvl4pPr>
      <a:lvl5pPr marL="1598930" lvl="4" indent="-316230" algn="l" defTabSz="914400" rtl="0" eaLnBrk="1" fontAlgn="base" latinLnBrk="0" hangingPunct="1">
        <a:lnSpc>
          <a:spcPct val="100000"/>
        </a:lnSpc>
        <a:spcBef>
          <a:spcPct val="20000"/>
        </a:spcBef>
        <a:spcAft>
          <a:spcPct val="0"/>
        </a:spcAft>
        <a:buClr>
          <a:schemeClr val="folHlink"/>
        </a:buClr>
        <a:buSzPct val="80000"/>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folHlink"/>
        </a:buClr>
        <a:buSzPct val="80000"/>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folHlink"/>
        </a:buClr>
        <a:buSzPct val="80000"/>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folHlink"/>
        </a:buClr>
        <a:buSzPct val="80000"/>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folHlink"/>
        </a:buClr>
        <a:buSzPct val="80000"/>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jpeg"/><Relationship Id="rId3" Type="http://schemas.microsoft.com/office/2007/relationships/media" Target="file:///D:\&#22242;&#38431;\&#29677;&#24471;&#29790;\&#24858;&#20844;.MPG" TargetMode="External"/><Relationship Id="rId2" Type="http://schemas.openxmlformats.org/officeDocument/2006/relationships/video" Target="file:///D:\&#22242;&#38431;\&#29677;&#24471;&#29790;\&#24858;&#20844;.MPG" TargetMode="Externa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3.wav"/><Relationship Id="rId1" Type="http://schemas.openxmlformats.org/officeDocument/2006/relationships/audio" Target="../media/audio2.wav"/></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GI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GIF"/></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7620" y="-14605"/>
            <a:ext cx="9244965" cy="68605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314" name="文本框 13313"/>
          <p:cNvSpPr txBox="1"/>
          <p:nvPr/>
        </p:nvSpPr>
        <p:spPr>
          <a:xfrm>
            <a:off x="2971800" y="0"/>
            <a:ext cx="3048000" cy="762000"/>
          </a:xfrm>
          <a:prstGeom prst="rect">
            <a:avLst/>
          </a:prstGeom>
          <a:noFill/>
          <a:ln w="9525">
            <a:noFill/>
          </a:ln>
        </p:spPr>
        <p:txBody>
          <a:bodyPr>
            <a:spAutoFit/>
          </a:bodyPr>
          <a:p>
            <a:pPr algn="ctr">
              <a:spcBef>
                <a:spcPct val="50000"/>
              </a:spcBef>
            </a:pPr>
            <a:r>
              <a:rPr lang="zh-CN" altLang="en-US" sz="4400" b="1" dirty="0">
                <a:latin typeface="Times New Roman" panose="02020603050405020304" pitchFamily="18" charset="0"/>
                <a:ea typeface="黑体" panose="02010609060101010101" pitchFamily="2" charset="-122"/>
              </a:rPr>
              <a:t>通假字</a:t>
            </a:r>
            <a:endParaRPr lang="zh-CN" altLang="en-US" sz="4400" b="1">
              <a:latin typeface="Times New Roman" panose="02020603050405020304" pitchFamily="18" charset="0"/>
              <a:ea typeface="黑体" panose="02010609060101010101" pitchFamily="2" charset="-122"/>
            </a:endParaRPr>
          </a:p>
        </p:txBody>
      </p:sp>
      <p:sp>
        <p:nvSpPr>
          <p:cNvPr id="13315" name="文本框 13314"/>
          <p:cNvSpPr txBox="1"/>
          <p:nvPr/>
        </p:nvSpPr>
        <p:spPr>
          <a:xfrm>
            <a:off x="361950" y="1052513"/>
            <a:ext cx="8458200" cy="4486275"/>
          </a:xfrm>
          <a:prstGeom prst="rect">
            <a:avLst/>
          </a:prstGeom>
          <a:noFill/>
          <a:ln w="9525">
            <a:noFill/>
          </a:ln>
        </p:spPr>
        <p:txBody>
          <a:bodyPr>
            <a:spAutoFit/>
          </a:bodyPr>
          <a:p>
            <a:pPr>
              <a:spcBef>
                <a:spcPct val="50000"/>
              </a:spcBef>
            </a:pPr>
            <a:r>
              <a:rPr lang="zh-CN" altLang="en-US" sz="3600" b="1" dirty="0">
                <a:solidFill>
                  <a:srgbClr val="FF0000"/>
                </a:solidFill>
                <a:latin typeface="Times New Roman" panose="02020603050405020304" pitchFamily="18" charset="0"/>
              </a:rPr>
              <a:t>指</a:t>
            </a:r>
            <a:r>
              <a:rPr lang="zh-CN" altLang="en-US" sz="3600" b="1" dirty="0">
                <a:latin typeface="Times New Roman" panose="02020603050405020304" pitchFamily="18" charset="0"/>
              </a:rPr>
              <a:t>通豫南    指：通“直”</a:t>
            </a:r>
            <a:endParaRPr lang="zh-CN" altLang="en-US" sz="3600" b="1" dirty="0">
              <a:latin typeface="Times New Roman" panose="02020603050405020304" pitchFamily="18" charset="0"/>
            </a:endParaRPr>
          </a:p>
          <a:p>
            <a:pPr>
              <a:spcBef>
                <a:spcPct val="50000"/>
              </a:spcBef>
            </a:pPr>
            <a:r>
              <a:rPr lang="zh-CN" altLang="en-US" sz="3600" b="1" dirty="0">
                <a:latin typeface="Times New Roman" panose="02020603050405020304" pitchFamily="18" charset="0"/>
              </a:rPr>
              <a:t>寒暑易节，始一</a:t>
            </a:r>
            <a:r>
              <a:rPr lang="zh-CN" altLang="en-US" sz="3600" b="1" dirty="0">
                <a:solidFill>
                  <a:srgbClr val="FF0000"/>
                </a:solidFill>
                <a:latin typeface="Times New Roman" panose="02020603050405020304" pitchFamily="18" charset="0"/>
              </a:rPr>
              <a:t>反</a:t>
            </a:r>
            <a:r>
              <a:rPr lang="zh-CN" altLang="en-US" sz="3600" b="1" dirty="0">
                <a:latin typeface="Times New Roman" panose="02020603050405020304" pitchFamily="18" charset="0"/>
              </a:rPr>
              <a:t>焉    反：通“返”  （往返）</a:t>
            </a:r>
            <a:endParaRPr lang="zh-CN" altLang="en-US" sz="3600" b="1" dirty="0">
              <a:latin typeface="Times New Roman" panose="02020603050405020304" pitchFamily="18" charset="0"/>
            </a:endParaRPr>
          </a:p>
          <a:p>
            <a:pPr>
              <a:spcBef>
                <a:spcPct val="50000"/>
              </a:spcBef>
            </a:pPr>
            <a:r>
              <a:rPr lang="zh-CN" altLang="en-US" sz="3600" b="1" dirty="0">
                <a:latin typeface="Times New Roman" panose="02020603050405020304" pitchFamily="18" charset="0"/>
              </a:rPr>
              <a:t>甚矣，汝之不</a:t>
            </a:r>
            <a:r>
              <a:rPr lang="zh-CN" altLang="en-US" sz="3600" b="1" dirty="0">
                <a:solidFill>
                  <a:srgbClr val="FF0000"/>
                </a:solidFill>
                <a:latin typeface="Times New Roman" panose="02020603050405020304" pitchFamily="18" charset="0"/>
              </a:rPr>
              <a:t>惠</a:t>
            </a:r>
            <a:r>
              <a:rPr lang="zh-CN" altLang="en-US" sz="3600" b="1" dirty="0">
                <a:latin typeface="Times New Roman" panose="02020603050405020304" pitchFamily="18" charset="0"/>
              </a:rPr>
              <a:t>    惠：通“慧”  （聪明）</a:t>
            </a:r>
            <a:endParaRPr lang="zh-CN" altLang="en-US" sz="3600" b="1" dirty="0">
              <a:latin typeface="Times New Roman" panose="02020603050405020304" pitchFamily="18" charset="0"/>
            </a:endParaRPr>
          </a:p>
          <a:p>
            <a:pPr>
              <a:spcBef>
                <a:spcPct val="50000"/>
              </a:spcBef>
            </a:pPr>
            <a:r>
              <a:rPr lang="zh-CN" altLang="en-US" sz="3600" b="1" dirty="0">
                <a:latin typeface="Times New Roman" panose="02020603050405020304" pitchFamily="18" charset="0"/>
              </a:rPr>
              <a:t>一</a:t>
            </a:r>
            <a:r>
              <a:rPr lang="zh-CN" altLang="en-US" sz="3600" b="1" dirty="0">
                <a:solidFill>
                  <a:srgbClr val="FF0000"/>
                </a:solidFill>
                <a:latin typeface="Times New Roman" panose="02020603050405020304" pitchFamily="18" charset="0"/>
              </a:rPr>
              <a:t>厝</a:t>
            </a:r>
            <a:r>
              <a:rPr lang="zh-CN" altLang="en-US" sz="3600" b="1" dirty="0">
                <a:latin typeface="Times New Roman" panose="02020603050405020304" pitchFamily="18" charset="0"/>
              </a:rPr>
              <a:t>朔东    厝：通“措”  （放置）</a:t>
            </a:r>
            <a:endParaRPr lang="zh-CN" altLang="en-US" sz="3600" b="1" dirty="0">
              <a:latin typeface="Times New Roman" panose="02020603050405020304" pitchFamily="18" charset="0"/>
            </a:endParaRPr>
          </a:p>
          <a:p>
            <a:pPr>
              <a:spcBef>
                <a:spcPct val="50000"/>
              </a:spcBef>
            </a:pPr>
            <a:r>
              <a:rPr lang="zh-CN" altLang="en-US" sz="3600" b="1" dirty="0">
                <a:latin typeface="Times New Roman" panose="02020603050405020304" pitchFamily="18" charset="0"/>
              </a:rPr>
              <a:t>无</a:t>
            </a:r>
            <a:r>
              <a:rPr lang="zh-CN" altLang="en-US" sz="3600" b="1" dirty="0">
                <a:solidFill>
                  <a:srgbClr val="FF0000"/>
                </a:solidFill>
                <a:latin typeface="Times New Roman" panose="02020603050405020304" pitchFamily="18" charset="0"/>
              </a:rPr>
              <a:t>陇</a:t>
            </a:r>
            <a:r>
              <a:rPr lang="zh-CN" altLang="en-US" sz="3600" b="1" dirty="0">
                <a:latin typeface="Times New Roman" panose="02020603050405020304" pitchFamily="18" charset="0"/>
              </a:rPr>
              <a:t>断焉    陇：通“垄”（土丘）</a:t>
            </a:r>
            <a:endParaRPr lang="zh-CN" altLang="en-US" sz="3600" b="1">
              <a:latin typeface="Times New Roman" panose="02020603050405020304" pitchFamily="18" charset="0"/>
            </a:endParaRPr>
          </a:p>
        </p:txBody>
      </p:sp>
      <p:sp>
        <p:nvSpPr>
          <p:cNvPr id="13318" name="文本框 13317"/>
          <p:cNvSpPr txBox="1"/>
          <p:nvPr/>
        </p:nvSpPr>
        <p:spPr>
          <a:xfrm>
            <a:off x="3962400" y="6019800"/>
            <a:ext cx="533400" cy="457200"/>
          </a:xfrm>
          <a:prstGeom prst="rect">
            <a:avLst/>
          </a:prstGeom>
          <a:noFill/>
          <a:ln w="12700">
            <a:noFill/>
          </a:ln>
        </p:spPr>
        <p:txBody>
          <a:bodyPr>
            <a:spAutoFit/>
          </a:bodyPr>
          <a:p>
            <a:pPr>
              <a:spcBef>
                <a:spcPct val="50000"/>
              </a:spcBef>
            </a:pPr>
            <a:r>
              <a:rPr lang="en-US" altLang="zh-CN" sz="2400">
                <a:latin typeface="Times New Roman" panose="02020603050405020304" pitchFamily="18" charset="0"/>
                <a:ea typeface="黑体" panose="02010609060101010101" pitchFamily="2" charset="-122"/>
              </a:rPr>
              <a:t>4</a:t>
            </a:r>
            <a:endParaRPr lang="en-US" altLang="zh-CN" sz="2400">
              <a:latin typeface="Times New Roman" panose="02020603050405020304" pitchFamily="18"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checkerboard(down)">
                                      <p:cBhvr>
                                        <p:cTn id="12"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338" name="文本框 14337"/>
          <p:cNvSpPr txBox="1"/>
          <p:nvPr/>
        </p:nvSpPr>
        <p:spPr>
          <a:xfrm>
            <a:off x="566420" y="336550"/>
            <a:ext cx="8253730" cy="5507990"/>
          </a:xfrm>
          <a:prstGeom prst="rect">
            <a:avLst/>
          </a:prstGeom>
          <a:noFill/>
          <a:ln w="9525">
            <a:noFill/>
          </a:ln>
        </p:spPr>
        <p:txBody>
          <a:bodyPr wrap="square">
            <a:spAutoFit/>
          </a:bodyPr>
          <a:p>
            <a:pPr>
              <a:spcBef>
                <a:spcPct val="50000"/>
              </a:spcBef>
            </a:pPr>
            <a:r>
              <a:rPr lang="en-US" altLang="zh-CN" sz="2800" b="1" dirty="0">
                <a:latin typeface="Times New Roman" panose="02020603050405020304" pitchFamily="18" charset="0"/>
              </a:rPr>
              <a:t>                             </a:t>
            </a:r>
            <a:r>
              <a:rPr lang="en-US" altLang="zh-CN" sz="3200" b="1" u="sng" dirty="0">
                <a:solidFill>
                  <a:srgbClr val="FF0066"/>
                </a:solidFill>
                <a:effectLst>
                  <a:outerShdw blurRad="38100" dist="38100" dir="2700000">
                    <a:srgbClr val="C0C0C0"/>
                  </a:outerShdw>
                </a:effectLst>
                <a:latin typeface="黑体" panose="02010609060101010101" pitchFamily="2" charset="-122"/>
                <a:ea typeface="黑体" panose="02010609060101010101" pitchFamily="2" charset="-122"/>
              </a:rPr>
              <a:t>“</a:t>
            </a:r>
            <a:r>
              <a:rPr lang="zh-CN" altLang="en-US" sz="3200" b="1" u="sng" dirty="0">
                <a:solidFill>
                  <a:srgbClr val="FF0066"/>
                </a:solidFill>
                <a:effectLst>
                  <a:outerShdw blurRad="38100" dist="38100" dir="2700000">
                    <a:srgbClr val="C0C0C0"/>
                  </a:outerShdw>
                </a:effectLst>
                <a:latin typeface="黑体" panose="02010609060101010101" pitchFamily="2" charset="-122"/>
                <a:ea typeface="黑体" panose="02010609060101010101" pitchFamily="2" charset="-122"/>
              </a:rPr>
              <a:t>之”</a:t>
            </a:r>
            <a:r>
              <a:rPr lang="zh-CN" altLang="en-US" sz="3200" b="1" u="sng" dirty="0">
                <a:effectLst>
                  <a:outerShdw blurRad="38100" dist="38100" dir="2700000">
                    <a:srgbClr val="C0C0C0"/>
                  </a:outerShdw>
                </a:effectLst>
                <a:latin typeface="黑体" panose="02010609060101010101" pitchFamily="2" charset="-122"/>
                <a:ea typeface="黑体" panose="02010609060101010101" pitchFamily="2" charset="-122"/>
              </a:rPr>
              <a:t>的用法</a:t>
            </a:r>
            <a:endParaRPr lang="zh-CN" altLang="en-US" sz="3200" b="1" dirty="0">
              <a:latin typeface="黑体" panose="02010609060101010101" pitchFamily="2" charset="-122"/>
              <a:ea typeface="黑体" panose="02010609060101010101" pitchFamily="2" charset="-122"/>
            </a:endParaRPr>
          </a:p>
          <a:p>
            <a:pPr>
              <a:spcBef>
                <a:spcPct val="50000"/>
              </a:spcBef>
            </a:pPr>
            <a:r>
              <a:rPr lang="en-US" altLang="zh-CN" sz="3200" b="1">
                <a:latin typeface="黑体" panose="02010609060101010101" pitchFamily="2" charset="-122"/>
                <a:ea typeface="黑体" panose="02010609060101010101" pitchFamily="2" charset="-122"/>
              </a:rPr>
              <a:t>1.</a:t>
            </a:r>
            <a:r>
              <a:rPr lang="zh-CN" altLang="en-US" sz="3200" b="1" dirty="0">
                <a:solidFill>
                  <a:srgbClr val="0000CC"/>
                </a:solidFill>
                <a:latin typeface="黑体" panose="02010609060101010101" pitchFamily="2" charset="-122"/>
                <a:ea typeface="黑体" panose="02010609060101010101" pitchFamily="2" charset="-122"/>
              </a:rPr>
              <a:t>结构助词，“的”：</a:t>
            </a:r>
            <a:r>
              <a:rPr lang="zh-CN" altLang="en-US" sz="3200" b="1" dirty="0">
                <a:latin typeface="黑体" panose="02010609060101010101" pitchFamily="2" charset="-122"/>
                <a:ea typeface="黑体" panose="02010609060101010101" pitchFamily="2" charset="-122"/>
              </a:rPr>
              <a:t>冀州</a:t>
            </a:r>
            <a:r>
              <a:rPr lang="zh-CN" altLang="en-US" sz="3200" b="1" dirty="0">
                <a:solidFill>
                  <a:srgbClr val="FF0066"/>
                </a:solidFill>
                <a:latin typeface="黑体" panose="02010609060101010101" pitchFamily="2" charset="-122"/>
                <a:ea typeface="黑体" panose="02010609060101010101" pitchFamily="2" charset="-122"/>
              </a:rPr>
              <a:t>之</a:t>
            </a:r>
            <a:r>
              <a:rPr lang="zh-CN" altLang="en-US" sz="3200" b="1" dirty="0">
                <a:latin typeface="黑体" panose="02010609060101010101" pitchFamily="2" charset="-122"/>
                <a:ea typeface="黑体" panose="02010609060101010101" pitchFamily="2" charset="-122"/>
              </a:rPr>
              <a:t>南，河阳</a:t>
            </a:r>
            <a:r>
              <a:rPr lang="zh-CN" altLang="en-US" sz="3200" b="1" dirty="0">
                <a:solidFill>
                  <a:srgbClr val="FF0066"/>
                </a:solidFill>
                <a:latin typeface="黑体" panose="02010609060101010101" pitchFamily="2" charset="-122"/>
                <a:ea typeface="黑体" panose="02010609060101010101" pitchFamily="2" charset="-122"/>
              </a:rPr>
              <a:t>之</a:t>
            </a:r>
            <a:r>
              <a:rPr lang="zh-CN" altLang="en-US" sz="3200" b="1" dirty="0">
                <a:latin typeface="黑体" panose="02010609060101010101" pitchFamily="2" charset="-122"/>
                <a:ea typeface="黑体" panose="02010609060101010101" pitchFamily="2" charset="-122"/>
              </a:rPr>
              <a:t>北 </a:t>
            </a:r>
            <a:endParaRPr lang="zh-CN" altLang="en-US" sz="3200" b="1" dirty="0">
              <a:latin typeface="黑体" panose="02010609060101010101" pitchFamily="2" charset="-122"/>
              <a:ea typeface="黑体" panose="02010609060101010101" pitchFamily="2" charset="-122"/>
            </a:endParaRPr>
          </a:p>
          <a:p>
            <a:pPr>
              <a:spcBef>
                <a:spcPct val="50000"/>
              </a:spcBef>
            </a:pPr>
            <a:r>
              <a:rPr lang="en-US" altLang="zh-CN" sz="3200" b="1">
                <a:latin typeface="黑体" panose="02010609060101010101" pitchFamily="2" charset="-122"/>
                <a:ea typeface="黑体" panose="02010609060101010101" pitchFamily="2" charset="-122"/>
              </a:rPr>
              <a:t>2.</a:t>
            </a:r>
            <a:r>
              <a:rPr lang="zh-CN" altLang="en-US" sz="3200" b="1" dirty="0">
                <a:solidFill>
                  <a:srgbClr val="0000CC"/>
                </a:solidFill>
                <a:latin typeface="黑体" panose="02010609060101010101" pitchFamily="2" charset="-122"/>
                <a:ea typeface="黑体" panose="02010609060101010101" pitchFamily="2" charset="-122"/>
              </a:rPr>
              <a:t>用在主谓之间，取消句子独立性</a:t>
            </a:r>
            <a:r>
              <a:rPr lang="zh-CN" altLang="en-US" sz="3200" b="1" dirty="0">
                <a:latin typeface="黑体" panose="02010609060101010101" pitchFamily="2" charset="-122"/>
                <a:ea typeface="黑体" panose="02010609060101010101" pitchFamily="2" charset="-122"/>
              </a:rPr>
              <a:t>： </a:t>
            </a:r>
            <a:endParaRPr lang="zh-CN" altLang="en-US" sz="3200" b="1" dirty="0">
              <a:latin typeface="黑体" panose="02010609060101010101" pitchFamily="2" charset="-122"/>
              <a:ea typeface="黑体" panose="02010609060101010101" pitchFamily="2" charset="-122"/>
            </a:endParaRPr>
          </a:p>
          <a:p>
            <a:pPr>
              <a:spcBef>
                <a:spcPct val="50000"/>
              </a:spcBef>
            </a:pPr>
            <a:r>
              <a:rPr lang="zh-CN" altLang="en-US" sz="3200" b="1" dirty="0">
                <a:latin typeface="黑体" panose="02010609060101010101" pitchFamily="2" charset="-122"/>
                <a:ea typeface="黑体" panose="02010609060101010101" pitchFamily="2" charset="-122"/>
              </a:rPr>
              <a:t>惩山北</a:t>
            </a:r>
            <a:r>
              <a:rPr lang="zh-CN" altLang="en-US" sz="3200" b="1" dirty="0">
                <a:solidFill>
                  <a:srgbClr val="FF0066"/>
                </a:solidFill>
                <a:latin typeface="黑体" panose="02010609060101010101" pitchFamily="2" charset="-122"/>
                <a:ea typeface="黑体" panose="02010609060101010101" pitchFamily="2" charset="-122"/>
              </a:rPr>
              <a:t>之</a:t>
            </a:r>
            <a:r>
              <a:rPr lang="zh-CN" altLang="en-US" sz="3200" b="1" dirty="0">
                <a:latin typeface="黑体" panose="02010609060101010101" pitchFamily="2" charset="-122"/>
                <a:ea typeface="黑体" panose="02010609060101010101" pitchFamily="2" charset="-122"/>
              </a:rPr>
              <a:t>塞，出入</a:t>
            </a:r>
            <a:r>
              <a:rPr lang="zh-CN" altLang="en-US" sz="3200" b="1" dirty="0">
                <a:solidFill>
                  <a:srgbClr val="FF0066"/>
                </a:solidFill>
                <a:latin typeface="黑体" panose="02010609060101010101" pitchFamily="2" charset="-122"/>
                <a:ea typeface="黑体" panose="02010609060101010101" pitchFamily="2" charset="-122"/>
              </a:rPr>
              <a:t>之</a:t>
            </a:r>
            <a:r>
              <a:rPr lang="zh-CN" altLang="en-US" sz="3200" b="1" dirty="0">
                <a:latin typeface="黑体" panose="02010609060101010101" pitchFamily="2" charset="-122"/>
                <a:ea typeface="黑体" panose="02010609060101010101" pitchFamily="2" charset="-122"/>
              </a:rPr>
              <a:t>迂也    汝</a:t>
            </a:r>
            <a:r>
              <a:rPr lang="zh-CN" altLang="en-US" sz="3200" b="1" dirty="0">
                <a:solidFill>
                  <a:srgbClr val="FF0066"/>
                </a:solidFill>
                <a:latin typeface="黑体" panose="02010609060101010101" pitchFamily="2" charset="-122"/>
                <a:ea typeface="黑体" panose="02010609060101010101" pitchFamily="2" charset="-122"/>
              </a:rPr>
              <a:t>之</a:t>
            </a:r>
            <a:r>
              <a:rPr lang="zh-CN" altLang="en-US" sz="3200" b="1" dirty="0">
                <a:latin typeface="黑体" panose="02010609060101010101" pitchFamily="2" charset="-122"/>
                <a:ea typeface="黑体" panose="02010609060101010101" pitchFamily="2" charset="-122"/>
              </a:rPr>
              <a:t>不惠 </a:t>
            </a:r>
            <a:endParaRPr lang="zh-CN" altLang="en-US" sz="3200" b="1" dirty="0">
              <a:latin typeface="黑体" panose="02010609060101010101" pitchFamily="2" charset="-122"/>
              <a:ea typeface="黑体" panose="02010609060101010101" pitchFamily="2" charset="-122"/>
            </a:endParaRPr>
          </a:p>
          <a:p>
            <a:pPr>
              <a:spcBef>
                <a:spcPct val="50000"/>
              </a:spcBef>
            </a:pPr>
            <a:r>
              <a:rPr lang="en-US" altLang="zh-CN" sz="3200" b="1">
                <a:latin typeface="黑体" panose="02010609060101010101" pitchFamily="2" charset="-122"/>
                <a:ea typeface="黑体" panose="02010609060101010101" pitchFamily="2" charset="-122"/>
              </a:rPr>
              <a:t>3.</a:t>
            </a:r>
            <a:r>
              <a:rPr lang="zh-CN" altLang="en-US" sz="3200" b="1" dirty="0">
                <a:solidFill>
                  <a:srgbClr val="0000CC"/>
                </a:solidFill>
                <a:latin typeface="黑体" panose="02010609060101010101" pitchFamily="2" charset="-122"/>
                <a:ea typeface="黑体" panose="02010609060101010101" pitchFamily="2" charset="-122"/>
              </a:rPr>
              <a:t>指示代词，“这”：</a:t>
            </a:r>
            <a:r>
              <a:rPr lang="zh-CN" altLang="en-US" sz="3200" b="1" dirty="0">
                <a:latin typeface="黑体" panose="02010609060101010101" pitchFamily="2" charset="-122"/>
                <a:ea typeface="黑体" panose="02010609060101010101" pitchFamily="2" charset="-122"/>
              </a:rPr>
              <a:t>曾不能损魁父</a:t>
            </a:r>
            <a:r>
              <a:rPr lang="zh-CN" altLang="en-US" sz="3200" b="1" dirty="0">
                <a:solidFill>
                  <a:srgbClr val="FF0066"/>
                </a:solidFill>
                <a:latin typeface="黑体" panose="02010609060101010101" pitchFamily="2" charset="-122"/>
                <a:ea typeface="黑体" panose="02010609060101010101" pitchFamily="2" charset="-122"/>
              </a:rPr>
              <a:t>之</a:t>
            </a:r>
            <a:r>
              <a:rPr lang="zh-CN" altLang="en-US" sz="3200" b="1" dirty="0">
                <a:latin typeface="黑体" panose="02010609060101010101" pitchFamily="2" charset="-122"/>
                <a:ea typeface="黑体" panose="02010609060101010101" pitchFamily="2" charset="-122"/>
              </a:rPr>
              <a:t>丘</a:t>
            </a:r>
            <a:endParaRPr lang="zh-CN" altLang="en-US" sz="3200" b="1" dirty="0">
              <a:latin typeface="黑体" panose="02010609060101010101" pitchFamily="2" charset="-122"/>
              <a:ea typeface="黑体" panose="02010609060101010101" pitchFamily="2" charset="-122"/>
            </a:endParaRPr>
          </a:p>
          <a:p>
            <a:pPr>
              <a:spcBef>
                <a:spcPct val="50000"/>
              </a:spcBef>
            </a:pPr>
            <a:r>
              <a:rPr lang="zh-CN" altLang="en-US" sz="3200" b="1" dirty="0">
                <a:latin typeface="黑体" panose="02010609060101010101" pitchFamily="2" charset="-122"/>
                <a:ea typeface="黑体" panose="02010609060101010101" pitchFamily="2" charset="-122"/>
              </a:rPr>
              <a:t>  </a:t>
            </a:r>
            <a:r>
              <a:rPr lang="zh-CN" altLang="en-US" sz="3200" b="1" dirty="0">
                <a:solidFill>
                  <a:srgbClr val="0000CC"/>
                </a:solidFill>
                <a:latin typeface="黑体" panose="02010609060101010101" pitchFamily="2" charset="-122"/>
                <a:ea typeface="黑体" panose="02010609060101010101" pitchFamily="2" charset="-122"/>
              </a:rPr>
              <a:t>“这件事”：</a:t>
            </a:r>
            <a:r>
              <a:rPr lang="zh-CN" altLang="en-US" sz="3200" b="1" dirty="0">
                <a:latin typeface="黑体" panose="02010609060101010101" pitchFamily="2" charset="-122"/>
                <a:ea typeface="黑体" panose="02010609060101010101" pitchFamily="2" charset="-122"/>
              </a:rPr>
              <a:t>操蛇之神闻</a:t>
            </a:r>
            <a:r>
              <a:rPr lang="zh-CN" altLang="en-US" sz="3200" b="1" dirty="0">
                <a:solidFill>
                  <a:srgbClr val="FF0066"/>
                </a:solidFill>
                <a:latin typeface="黑体" panose="02010609060101010101" pitchFamily="2" charset="-122"/>
                <a:ea typeface="黑体" panose="02010609060101010101" pitchFamily="2" charset="-122"/>
              </a:rPr>
              <a:t>之</a:t>
            </a:r>
            <a:r>
              <a:rPr lang="zh-CN" altLang="en-US" sz="3200" b="1" dirty="0">
                <a:latin typeface="黑体" panose="02010609060101010101" pitchFamily="2" charset="-122"/>
                <a:ea typeface="黑体" panose="02010609060101010101" pitchFamily="2" charset="-122"/>
              </a:rPr>
              <a:t>，告</a:t>
            </a:r>
            <a:r>
              <a:rPr lang="zh-CN" altLang="en-US" sz="3200" b="1" dirty="0">
                <a:solidFill>
                  <a:srgbClr val="FF0066"/>
                </a:solidFill>
                <a:latin typeface="黑体" panose="02010609060101010101" pitchFamily="2" charset="-122"/>
                <a:ea typeface="黑体" panose="02010609060101010101" pitchFamily="2" charset="-122"/>
              </a:rPr>
              <a:t>之</a:t>
            </a:r>
            <a:r>
              <a:rPr lang="zh-CN" altLang="en-US" sz="3200" b="1" dirty="0">
                <a:latin typeface="黑体" panose="02010609060101010101" pitchFamily="2" charset="-122"/>
                <a:ea typeface="黑体" panose="02010609060101010101" pitchFamily="2" charset="-122"/>
              </a:rPr>
              <a:t>于帝</a:t>
            </a:r>
            <a:endParaRPr lang="zh-CN" altLang="en-US" sz="3200" b="1" dirty="0">
              <a:latin typeface="黑体" panose="02010609060101010101" pitchFamily="2" charset="-122"/>
              <a:ea typeface="黑体" panose="02010609060101010101" pitchFamily="2" charset="-122"/>
            </a:endParaRPr>
          </a:p>
          <a:p>
            <a:pPr>
              <a:spcBef>
                <a:spcPct val="50000"/>
              </a:spcBef>
            </a:pPr>
            <a:r>
              <a:rPr lang="zh-CN" altLang="en-US" sz="3200" b="1" dirty="0">
                <a:latin typeface="黑体" panose="02010609060101010101" pitchFamily="2" charset="-122"/>
                <a:ea typeface="黑体" panose="02010609060101010101" pitchFamily="2" charset="-122"/>
              </a:rPr>
              <a:t> </a:t>
            </a:r>
            <a:r>
              <a:rPr lang="en-US" altLang="zh-CN" sz="3200" b="1">
                <a:latin typeface="黑体" panose="02010609060101010101" pitchFamily="2" charset="-122"/>
                <a:ea typeface="黑体" panose="02010609060101010101" pitchFamily="2" charset="-122"/>
              </a:rPr>
              <a:t>4.</a:t>
            </a:r>
            <a:r>
              <a:rPr lang="zh-CN" altLang="en-US" sz="3200" b="1" dirty="0">
                <a:solidFill>
                  <a:srgbClr val="0000CC"/>
                </a:solidFill>
                <a:latin typeface="黑体" panose="02010609060101010101" pitchFamily="2" charset="-122"/>
                <a:ea typeface="黑体" panose="02010609060101010101" pitchFamily="2" charset="-122"/>
              </a:rPr>
              <a:t>人称代词，“他们”：</a:t>
            </a:r>
            <a:r>
              <a:rPr lang="zh-CN" altLang="en-US" sz="3200" b="1" dirty="0">
                <a:latin typeface="黑体" panose="02010609060101010101" pitchFamily="2" charset="-122"/>
                <a:ea typeface="黑体" panose="02010609060101010101" pitchFamily="2" charset="-122"/>
              </a:rPr>
              <a:t>跳往助</a:t>
            </a:r>
            <a:r>
              <a:rPr lang="zh-CN" altLang="en-US" sz="3200" b="1" dirty="0">
                <a:solidFill>
                  <a:srgbClr val="FF0066"/>
                </a:solidFill>
                <a:latin typeface="黑体" panose="02010609060101010101" pitchFamily="2" charset="-122"/>
                <a:ea typeface="黑体" panose="02010609060101010101" pitchFamily="2" charset="-122"/>
              </a:rPr>
              <a:t>之</a:t>
            </a:r>
            <a:r>
              <a:rPr lang="zh-CN" altLang="en-US" sz="3200" b="1" dirty="0">
                <a:latin typeface="黑体" panose="02010609060101010101" pitchFamily="2" charset="-122"/>
                <a:ea typeface="黑体" panose="02010609060101010101" pitchFamily="2" charset="-122"/>
              </a:rPr>
              <a:t>                                 </a:t>
            </a:r>
            <a:r>
              <a:rPr lang="zh-CN" altLang="en-US" sz="3200" b="1" dirty="0">
                <a:solidFill>
                  <a:srgbClr val="0000CC"/>
                </a:solidFill>
                <a:latin typeface="黑体" panose="02010609060101010101" pitchFamily="2" charset="-122"/>
                <a:ea typeface="黑体" panose="02010609060101010101" pitchFamily="2" charset="-122"/>
              </a:rPr>
              <a:t>“他”：</a:t>
            </a:r>
            <a:r>
              <a:rPr lang="zh-CN" altLang="en-US" sz="3200" b="1" dirty="0">
                <a:latin typeface="黑体" panose="02010609060101010101" pitchFamily="2" charset="-122"/>
                <a:ea typeface="黑体" panose="02010609060101010101" pitchFamily="2" charset="-122"/>
              </a:rPr>
              <a:t>河曲智叟笑而止</a:t>
            </a:r>
            <a:r>
              <a:rPr lang="zh-CN" altLang="en-US" sz="3200" b="1" dirty="0">
                <a:solidFill>
                  <a:srgbClr val="FF0066"/>
                </a:solidFill>
                <a:latin typeface="黑体" panose="02010609060101010101" pitchFamily="2" charset="-122"/>
                <a:ea typeface="黑体" panose="02010609060101010101" pitchFamily="2" charset="-122"/>
              </a:rPr>
              <a:t>之</a:t>
            </a:r>
            <a:r>
              <a:rPr lang="zh-CN" altLang="en-US" sz="3200" b="1" dirty="0">
                <a:latin typeface="黑体" panose="02010609060101010101" pitchFamily="2" charset="-122"/>
                <a:ea typeface="黑体" panose="02010609060101010101" pitchFamily="2" charset="-122"/>
              </a:rPr>
              <a:t>曰</a:t>
            </a:r>
            <a:endParaRPr lang="zh-CN" altLang="en-US" sz="3200" b="1">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000000"/>
                                          </p:val>
                                        </p:tav>
                                        <p:tav tm="100000">
                                          <p:val>
                                            <p:strVal val="#ppt_w"/>
                                          </p:val>
                                        </p:tav>
                                      </p:tavLst>
                                    </p:anim>
                                    <p:anim calcmode="lin" valueType="num">
                                      <p:cBhvr>
                                        <p:cTn id="8" dur="1000" fill="hold"/>
                                        <p:tgtEl>
                                          <p:spTgt spid="14338"/>
                                        </p:tgtEl>
                                        <p:attrNameLst>
                                          <p:attrName>ppt_h</p:attrName>
                                        </p:attrNameLst>
                                      </p:cBhvr>
                                      <p:tavLst>
                                        <p:tav tm="0">
                                          <p:val>
                                            <p:fltVal val="0.000000"/>
                                          </p:val>
                                        </p:tav>
                                        <p:tav tm="100000">
                                          <p:val>
                                            <p:strVal val="#ppt_h"/>
                                          </p:val>
                                        </p:tav>
                                      </p:tavLst>
                                    </p:anim>
                                    <p:anim calcmode="lin" valueType="num">
                                      <p:cBhvr>
                                        <p:cTn id="9" dur="1000" fill="hold"/>
                                        <p:tgtEl>
                                          <p:spTgt spid="14338"/>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14338"/>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5362" name="文本框 15361"/>
          <p:cNvSpPr txBox="1"/>
          <p:nvPr/>
        </p:nvSpPr>
        <p:spPr>
          <a:xfrm>
            <a:off x="370205" y="1176020"/>
            <a:ext cx="8077200" cy="2922905"/>
          </a:xfrm>
          <a:prstGeom prst="rect">
            <a:avLst/>
          </a:prstGeom>
          <a:noFill/>
          <a:ln w="9525">
            <a:noFill/>
          </a:ln>
        </p:spPr>
        <p:txBody>
          <a:bodyPr wrap="square">
            <a:spAutoFit/>
          </a:bodyPr>
          <a:p>
            <a:pPr>
              <a:spcBef>
                <a:spcPct val="50000"/>
              </a:spcBef>
            </a:pPr>
            <a:r>
              <a:rPr lang="en-US" altLang="zh-CN" sz="2800" b="1" dirty="0">
                <a:latin typeface="Times New Roman" panose="02020603050405020304" pitchFamily="18" charset="0"/>
              </a:rPr>
              <a:t>                            </a:t>
            </a:r>
            <a:r>
              <a:rPr lang="en-US" altLang="zh-CN" sz="4000" b="1" dirty="0">
                <a:latin typeface="Times New Roman" panose="02020603050405020304" pitchFamily="18" charset="0"/>
              </a:rPr>
              <a:t>   </a:t>
            </a:r>
            <a:r>
              <a:rPr lang="en-US" altLang="zh-CN" sz="4000" b="1" u="sng" dirty="0">
                <a:solidFill>
                  <a:srgbClr val="FF0066"/>
                </a:solidFill>
                <a:effectLst>
                  <a:outerShdw blurRad="38100" dist="38100" dir="2700000">
                    <a:srgbClr val="C0C0C0"/>
                  </a:outerShdw>
                </a:effectLst>
                <a:latin typeface="Times New Roman" panose="02020603050405020304" pitchFamily="18" charset="0"/>
              </a:rPr>
              <a:t>“</a:t>
            </a:r>
            <a:r>
              <a:rPr lang="zh-CN" altLang="en-US" sz="4000" b="1" u="sng" dirty="0">
                <a:solidFill>
                  <a:srgbClr val="FF0066"/>
                </a:solidFill>
                <a:effectLst>
                  <a:outerShdw blurRad="38100" dist="38100" dir="2700000">
                    <a:srgbClr val="C0C0C0"/>
                  </a:outerShdw>
                </a:effectLst>
                <a:latin typeface="Times New Roman" panose="02020603050405020304" pitchFamily="18" charset="0"/>
              </a:rPr>
              <a:t>而”</a:t>
            </a:r>
            <a:r>
              <a:rPr lang="zh-CN" altLang="en-US" sz="4000" b="1" u="sng" dirty="0">
                <a:effectLst>
                  <a:outerShdw blurRad="38100" dist="38100" dir="2700000">
                    <a:srgbClr val="C0C0C0"/>
                  </a:outerShdw>
                </a:effectLst>
                <a:latin typeface="Times New Roman" panose="02020603050405020304" pitchFamily="18" charset="0"/>
              </a:rPr>
              <a:t>的用法</a:t>
            </a:r>
            <a:endParaRPr lang="zh-CN" altLang="en-US" sz="4000" b="1" dirty="0">
              <a:latin typeface="Times New Roman" panose="02020603050405020304" pitchFamily="18" charset="0"/>
            </a:endParaRPr>
          </a:p>
          <a:p>
            <a:pPr>
              <a:spcBef>
                <a:spcPct val="50000"/>
              </a:spcBef>
            </a:pPr>
            <a:r>
              <a:rPr lang="zh-CN" altLang="en-US" sz="3200" b="1" dirty="0">
                <a:latin typeface="黑体" panose="02010609060101010101" pitchFamily="2" charset="-122"/>
                <a:ea typeface="黑体" panose="02010609060101010101" pitchFamily="2" charset="-122"/>
              </a:rPr>
              <a:t>连词，表修饰：面山</a:t>
            </a:r>
            <a:r>
              <a:rPr lang="zh-CN" altLang="en-US" sz="3200" b="1" dirty="0">
                <a:solidFill>
                  <a:srgbClr val="FF0066"/>
                </a:solidFill>
                <a:latin typeface="黑体" panose="02010609060101010101" pitchFamily="2" charset="-122"/>
                <a:ea typeface="黑体" panose="02010609060101010101" pitchFamily="2" charset="-122"/>
              </a:rPr>
              <a:t>而</a:t>
            </a:r>
            <a:r>
              <a:rPr lang="zh-CN" altLang="en-US" sz="3200" b="1" dirty="0">
                <a:latin typeface="黑体" panose="02010609060101010101" pitchFamily="2" charset="-122"/>
                <a:ea typeface="黑体" panose="02010609060101010101" pitchFamily="2" charset="-122"/>
              </a:rPr>
              <a:t>居  笑</a:t>
            </a:r>
            <a:r>
              <a:rPr lang="zh-CN" altLang="en-US" sz="3200" b="1" dirty="0">
                <a:solidFill>
                  <a:srgbClr val="FF0066"/>
                </a:solidFill>
                <a:latin typeface="黑体" panose="02010609060101010101" pitchFamily="2" charset="-122"/>
                <a:ea typeface="黑体" panose="02010609060101010101" pitchFamily="2" charset="-122"/>
              </a:rPr>
              <a:t>而</a:t>
            </a:r>
            <a:r>
              <a:rPr lang="zh-CN" altLang="en-US" sz="3200" b="1" dirty="0">
                <a:latin typeface="黑体" panose="02010609060101010101" pitchFamily="2" charset="-122"/>
                <a:ea typeface="黑体" panose="02010609060101010101" pitchFamily="2" charset="-122"/>
              </a:rPr>
              <a:t>止之</a:t>
            </a:r>
            <a:endParaRPr lang="zh-CN" altLang="en-US" sz="3200" b="1" dirty="0">
              <a:latin typeface="黑体" panose="02010609060101010101" pitchFamily="2" charset="-122"/>
              <a:ea typeface="黑体" panose="02010609060101010101" pitchFamily="2" charset="-122"/>
            </a:endParaRPr>
          </a:p>
          <a:p>
            <a:pPr>
              <a:spcBef>
                <a:spcPct val="50000"/>
              </a:spcBef>
            </a:pPr>
            <a:r>
              <a:rPr lang="zh-CN" altLang="en-US" sz="3200" b="1" dirty="0">
                <a:latin typeface="黑体" panose="02010609060101010101" pitchFamily="2" charset="-122"/>
                <a:ea typeface="黑体" panose="02010609060101010101" pitchFamily="2" charset="-122"/>
              </a:rPr>
              <a:t>  表顺承：聚室</a:t>
            </a:r>
            <a:r>
              <a:rPr lang="zh-CN" altLang="en-US" sz="3200" b="1" dirty="0">
                <a:solidFill>
                  <a:srgbClr val="FF0066"/>
                </a:solidFill>
                <a:latin typeface="黑体" panose="02010609060101010101" pitchFamily="2" charset="-122"/>
                <a:ea typeface="黑体" panose="02010609060101010101" pitchFamily="2" charset="-122"/>
              </a:rPr>
              <a:t>而</a:t>
            </a:r>
            <a:r>
              <a:rPr lang="zh-CN" altLang="en-US" sz="3200" b="1" dirty="0">
                <a:latin typeface="黑体" panose="02010609060101010101" pitchFamily="2" charset="-122"/>
                <a:ea typeface="黑体" panose="02010609060101010101" pitchFamily="2" charset="-122"/>
              </a:rPr>
              <a:t>谋    何苦</a:t>
            </a:r>
            <a:r>
              <a:rPr lang="zh-CN" altLang="en-US" sz="3200" b="1" dirty="0">
                <a:solidFill>
                  <a:srgbClr val="FF0066"/>
                </a:solidFill>
                <a:latin typeface="黑体" panose="02010609060101010101" pitchFamily="2" charset="-122"/>
                <a:ea typeface="黑体" panose="02010609060101010101" pitchFamily="2" charset="-122"/>
              </a:rPr>
              <a:t>而</a:t>
            </a:r>
            <a:r>
              <a:rPr lang="zh-CN" altLang="en-US" sz="3200" b="1" dirty="0">
                <a:latin typeface="黑体" panose="02010609060101010101" pitchFamily="2" charset="-122"/>
                <a:ea typeface="黑体" panose="02010609060101010101" pitchFamily="2" charset="-122"/>
              </a:rPr>
              <a:t>不平</a:t>
            </a:r>
            <a:r>
              <a:rPr lang="en-US" altLang="zh-CN" sz="3200" b="1">
                <a:latin typeface="黑体" panose="02010609060101010101" pitchFamily="2" charset="-122"/>
                <a:ea typeface="黑体" panose="02010609060101010101" pitchFamily="2" charset="-122"/>
              </a:rPr>
              <a:t>?</a:t>
            </a:r>
            <a:endParaRPr lang="en-US" altLang="zh-CN" sz="3200" b="1">
              <a:latin typeface="黑体" panose="02010609060101010101" pitchFamily="2" charset="-122"/>
              <a:ea typeface="黑体" panose="02010609060101010101" pitchFamily="2" charset="-122"/>
            </a:endParaRPr>
          </a:p>
          <a:p>
            <a:pPr>
              <a:spcBef>
                <a:spcPct val="50000"/>
              </a:spcBef>
            </a:pPr>
            <a:r>
              <a:rPr lang="en-US" altLang="zh-CN" sz="3200" b="1" dirty="0">
                <a:latin typeface="黑体" panose="02010609060101010101" pitchFamily="2" charset="-122"/>
                <a:ea typeface="黑体" panose="02010609060101010101" pitchFamily="2" charset="-122"/>
              </a:rPr>
              <a:t>  </a:t>
            </a:r>
            <a:r>
              <a:rPr lang="zh-CN" altLang="en-US" sz="3200" b="1" dirty="0">
                <a:latin typeface="黑体" panose="02010609060101010101" pitchFamily="2" charset="-122"/>
                <a:ea typeface="黑体" panose="02010609060101010101" pitchFamily="2" charset="-122"/>
              </a:rPr>
              <a:t>表转折：子子孙孙无穷匮也，</a:t>
            </a:r>
            <a:r>
              <a:rPr lang="zh-CN" altLang="en-US" sz="3200" b="1" dirty="0">
                <a:solidFill>
                  <a:srgbClr val="FF0066"/>
                </a:solidFill>
                <a:latin typeface="黑体" panose="02010609060101010101" pitchFamily="2" charset="-122"/>
                <a:ea typeface="黑体" panose="02010609060101010101" pitchFamily="2" charset="-122"/>
              </a:rPr>
              <a:t>而</a:t>
            </a:r>
            <a:r>
              <a:rPr lang="zh-CN" altLang="en-US" sz="3200" b="1" dirty="0">
                <a:latin typeface="黑体" panose="02010609060101010101" pitchFamily="2" charset="-122"/>
                <a:ea typeface="黑体" panose="02010609060101010101" pitchFamily="2" charset="-122"/>
              </a:rPr>
              <a:t>山不加增</a:t>
            </a:r>
            <a:endParaRPr lang="zh-CN" altLang="en-US" sz="3200" b="1">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ox(out)">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文本框 15362"/>
          <p:cNvSpPr txBox="1"/>
          <p:nvPr/>
        </p:nvSpPr>
        <p:spPr>
          <a:xfrm>
            <a:off x="391795" y="1889760"/>
            <a:ext cx="7772400" cy="2738120"/>
          </a:xfrm>
          <a:prstGeom prst="rect">
            <a:avLst/>
          </a:prstGeom>
          <a:noFill/>
          <a:ln w="9525">
            <a:noFill/>
          </a:ln>
        </p:spPr>
        <p:txBody>
          <a:bodyPr>
            <a:spAutoFit/>
          </a:bodyPr>
          <a:p>
            <a:pPr>
              <a:spcBef>
                <a:spcPct val="50000"/>
              </a:spcBef>
            </a:pPr>
            <a:r>
              <a:rPr lang="en-US" altLang="zh-CN" sz="2400" b="1" dirty="0">
                <a:latin typeface="Times New Roman" panose="02020603050405020304" pitchFamily="18" charset="0"/>
              </a:rPr>
              <a:t>                  </a:t>
            </a:r>
            <a:r>
              <a:rPr lang="en-US" altLang="zh-CN" sz="4400" b="1" u="sng" dirty="0">
                <a:solidFill>
                  <a:srgbClr val="FF0066"/>
                </a:solidFill>
                <a:effectLst>
                  <a:outerShdw blurRad="38100" dist="38100" dir="2700000">
                    <a:srgbClr val="C0C0C0"/>
                  </a:outerShdw>
                </a:effectLst>
                <a:latin typeface="黑体" panose="02010609060101010101" pitchFamily="2" charset="-122"/>
                <a:ea typeface="黑体" panose="02010609060101010101" pitchFamily="2" charset="-122"/>
              </a:rPr>
              <a:t>“</a:t>
            </a:r>
            <a:r>
              <a:rPr lang="zh-CN" altLang="en-US" sz="4400" b="1" u="sng" dirty="0">
                <a:solidFill>
                  <a:srgbClr val="FF0066"/>
                </a:solidFill>
                <a:effectLst>
                  <a:outerShdw blurRad="38100" dist="38100" dir="2700000">
                    <a:srgbClr val="C0C0C0"/>
                  </a:outerShdw>
                </a:effectLst>
                <a:latin typeface="黑体" panose="02010609060101010101" pitchFamily="2" charset="-122"/>
                <a:ea typeface="黑体" panose="02010609060101010101" pitchFamily="2" charset="-122"/>
              </a:rPr>
              <a:t>其”</a:t>
            </a:r>
            <a:r>
              <a:rPr lang="zh-CN" altLang="en-US" sz="4400" b="1" u="sng" dirty="0">
                <a:effectLst>
                  <a:outerShdw blurRad="38100" dist="38100" dir="2700000">
                    <a:srgbClr val="C0C0C0"/>
                  </a:outerShdw>
                </a:effectLst>
                <a:latin typeface="黑体" panose="02010609060101010101" pitchFamily="2" charset="-122"/>
                <a:ea typeface="黑体" panose="02010609060101010101" pitchFamily="2" charset="-122"/>
              </a:rPr>
              <a:t>的用法</a:t>
            </a:r>
            <a:endParaRPr lang="zh-CN" altLang="en-US" sz="4400" b="1" dirty="0">
              <a:latin typeface="黑体" panose="02010609060101010101" pitchFamily="2" charset="-122"/>
              <a:ea typeface="黑体" panose="02010609060101010101" pitchFamily="2" charset="-122"/>
            </a:endParaRPr>
          </a:p>
          <a:p>
            <a:pPr>
              <a:spcBef>
                <a:spcPct val="50000"/>
              </a:spcBef>
            </a:pPr>
            <a:r>
              <a:rPr lang="en-US" altLang="zh-CN" sz="3200" b="1" dirty="0">
                <a:latin typeface="黑体" panose="02010609060101010101" pitchFamily="2" charset="-122"/>
                <a:ea typeface="黑体" panose="02010609060101010101" pitchFamily="2" charset="-122"/>
              </a:rPr>
              <a:t>1.</a:t>
            </a:r>
            <a:r>
              <a:rPr lang="zh-CN" altLang="en-US" sz="3200" b="1" dirty="0">
                <a:latin typeface="黑体" panose="02010609060101010101" pitchFamily="2" charset="-122"/>
                <a:ea typeface="黑体" panose="02010609060101010101" pitchFamily="2" charset="-122"/>
              </a:rPr>
              <a:t>代词，“他的”：</a:t>
            </a:r>
            <a:r>
              <a:rPr lang="zh-CN" altLang="en-US" sz="3200" b="1" dirty="0">
                <a:solidFill>
                  <a:srgbClr val="FF0066"/>
                </a:solidFill>
                <a:latin typeface="黑体" panose="02010609060101010101" pitchFamily="2" charset="-122"/>
                <a:ea typeface="黑体" panose="02010609060101010101" pitchFamily="2" charset="-122"/>
              </a:rPr>
              <a:t>其</a:t>
            </a:r>
            <a:r>
              <a:rPr lang="zh-CN" altLang="en-US" sz="3200" b="1" dirty="0">
                <a:latin typeface="黑体" panose="02010609060101010101" pitchFamily="2" charset="-122"/>
                <a:ea typeface="黑体" panose="02010609060101010101" pitchFamily="2" charset="-122"/>
              </a:rPr>
              <a:t>妻献疑曰  感</a:t>
            </a:r>
            <a:r>
              <a:rPr lang="zh-CN" altLang="en-US" sz="3200" b="1" dirty="0">
                <a:solidFill>
                  <a:srgbClr val="FF0066"/>
                </a:solidFill>
                <a:latin typeface="黑体" panose="02010609060101010101" pitchFamily="2" charset="-122"/>
                <a:ea typeface="黑体" panose="02010609060101010101" pitchFamily="2" charset="-122"/>
              </a:rPr>
              <a:t>其</a:t>
            </a:r>
            <a:r>
              <a:rPr lang="zh-CN" altLang="en-US" sz="3200" b="1" dirty="0">
                <a:latin typeface="黑体" panose="02010609060101010101" pitchFamily="2" charset="-122"/>
                <a:ea typeface="黑体" panose="02010609060101010101" pitchFamily="2" charset="-122"/>
              </a:rPr>
              <a:t>诚 “他”：   惧</a:t>
            </a:r>
            <a:r>
              <a:rPr lang="zh-CN" altLang="en-US" sz="3200" b="1" dirty="0">
                <a:solidFill>
                  <a:srgbClr val="FF0066"/>
                </a:solidFill>
                <a:latin typeface="黑体" panose="02010609060101010101" pitchFamily="2" charset="-122"/>
                <a:ea typeface="黑体" panose="02010609060101010101" pitchFamily="2" charset="-122"/>
              </a:rPr>
              <a:t>其</a:t>
            </a:r>
            <a:r>
              <a:rPr lang="zh-CN" altLang="en-US" sz="3200" b="1" dirty="0">
                <a:latin typeface="黑体" panose="02010609060101010101" pitchFamily="2" charset="-122"/>
                <a:ea typeface="黑体" panose="02010609060101010101" pitchFamily="2" charset="-122"/>
              </a:rPr>
              <a:t>不已也</a:t>
            </a:r>
            <a:endParaRPr lang="zh-CN" altLang="en-US" sz="3200" b="1" dirty="0">
              <a:latin typeface="黑体" panose="02010609060101010101" pitchFamily="2" charset="-122"/>
              <a:ea typeface="黑体" panose="02010609060101010101" pitchFamily="2" charset="-122"/>
            </a:endParaRPr>
          </a:p>
          <a:p>
            <a:pPr>
              <a:spcBef>
                <a:spcPct val="50000"/>
              </a:spcBef>
            </a:pPr>
            <a:r>
              <a:rPr lang="en-US" altLang="zh-CN" sz="3200" b="1" dirty="0">
                <a:latin typeface="黑体" panose="02010609060101010101" pitchFamily="2" charset="-122"/>
                <a:ea typeface="黑体" panose="02010609060101010101" pitchFamily="2" charset="-122"/>
              </a:rPr>
              <a:t>2.</a:t>
            </a:r>
            <a:r>
              <a:rPr lang="zh-CN" altLang="en-US" sz="3200" b="1" dirty="0">
                <a:latin typeface="黑体" panose="02010609060101010101" pitchFamily="2" charset="-122"/>
                <a:ea typeface="黑体" panose="02010609060101010101" pitchFamily="2" charset="-122"/>
              </a:rPr>
              <a:t>副词，加强反问语气：</a:t>
            </a:r>
            <a:r>
              <a:rPr lang="zh-CN" altLang="en-US" sz="3200" b="1" dirty="0">
                <a:solidFill>
                  <a:srgbClr val="FF0066"/>
                </a:solidFill>
                <a:latin typeface="黑体" panose="02010609060101010101" pitchFamily="2" charset="-122"/>
                <a:ea typeface="黑体" panose="02010609060101010101" pitchFamily="2" charset="-122"/>
              </a:rPr>
              <a:t>其</a:t>
            </a:r>
            <a:r>
              <a:rPr lang="zh-CN" altLang="en-US" sz="3200" b="1" dirty="0">
                <a:latin typeface="黑体" panose="02010609060101010101" pitchFamily="2" charset="-122"/>
                <a:ea typeface="黑体" panose="02010609060101010101" pitchFamily="2" charset="-122"/>
              </a:rPr>
              <a:t>如土石何？</a:t>
            </a:r>
            <a:endParaRPr lang="zh-CN" altLang="en-US" sz="3200" b="1">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ox(in)">
                                      <p:cBhvr>
                                        <p:cTn id="7"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386" name="文本框 16385"/>
          <p:cNvSpPr txBox="1"/>
          <p:nvPr/>
        </p:nvSpPr>
        <p:spPr>
          <a:xfrm>
            <a:off x="623570" y="1708150"/>
            <a:ext cx="7467600" cy="2306955"/>
          </a:xfrm>
          <a:prstGeom prst="rect">
            <a:avLst/>
          </a:prstGeom>
          <a:noFill/>
          <a:ln w="9525">
            <a:noFill/>
          </a:ln>
        </p:spPr>
        <p:txBody>
          <a:bodyPr>
            <a:spAutoFit/>
          </a:bodyPr>
          <a:p>
            <a:pPr>
              <a:spcBef>
                <a:spcPct val="50000"/>
              </a:spcBef>
            </a:pPr>
            <a:r>
              <a:rPr lang="en-US" altLang="zh-CN" sz="3600" b="1" dirty="0">
                <a:solidFill>
                  <a:srgbClr val="0000CC"/>
                </a:solidFill>
                <a:latin typeface="Times New Roman" panose="02020603050405020304" pitchFamily="18" charset="0"/>
              </a:rPr>
              <a:t>                       </a:t>
            </a:r>
            <a:r>
              <a:rPr lang="en-US" altLang="zh-CN" sz="3600" b="1" u="sng" dirty="0">
                <a:solidFill>
                  <a:srgbClr val="FF0066"/>
                </a:solidFill>
                <a:effectLst>
                  <a:outerShdw blurRad="38100" dist="38100" dir="2700000">
                    <a:srgbClr val="C0C0C0"/>
                  </a:outerShdw>
                </a:effectLst>
                <a:latin typeface="黑体" panose="02010609060101010101" pitchFamily="2" charset="-122"/>
                <a:ea typeface="黑体" panose="02010609060101010101" pitchFamily="2" charset="-122"/>
              </a:rPr>
              <a:t>“</a:t>
            </a:r>
            <a:r>
              <a:rPr lang="zh-CN" altLang="en-US" sz="3600" b="1" u="sng" dirty="0">
                <a:solidFill>
                  <a:srgbClr val="FF0066"/>
                </a:solidFill>
                <a:effectLst>
                  <a:outerShdw blurRad="38100" dist="38100" dir="2700000">
                    <a:srgbClr val="C0C0C0"/>
                  </a:outerShdw>
                </a:effectLst>
                <a:latin typeface="黑体" panose="02010609060101010101" pitchFamily="2" charset="-122"/>
                <a:ea typeface="黑体" panose="02010609060101010101" pitchFamily="2" charset="-122"/>
              </a:rPr>
              <a:t>且”</a:t>
            </a:r>
            <a:r>
              <a:rPr lang="zh-CN" altLang="en-US" sz="3600" b="1" u="sng" dirty="0">
                <a:effectLst>
                  <a:outerShdw blurRad="38100" dist="38100" dir="2700000">
                    <a:srgbClr val="C0C0C0"/>
                  </a:outerShdw>
                </a:effectLst>
                <a:latin typeface="黑体" panose="02010609060101010101" pitchFamily="2" charset="-122"/>
                <a:ea typeface="黑体" panose="02010609060101010101" pitchFamily="2" charset="-122"/>
              </a:rPr>
              <a:t>的用法</a:t>
            </a:r>
            <a:endParaRPr lang="zh-CN" altLang="en-US" sz="3600" b="1" u="sng" dirty="0">
              <a:effectLst>
                <a:outerShdw blurRad="38100" dist="38100" dir="2700000">
                  <a:srgbClr val="C0C0C0"/>
                </a:outerShdw>
              </a:effectLst>
              <a:latin typeface="黑体" panose="02010609060101010101" pitchFamily="2" charset="-122"/>
              <a:ea typeface="黑体" panose="02010609060101010101" pitchFamily="2" charset="-122"/>
            </a:endParaRPr>
          </a:p>
          <a:p>
            <a:pPr>
              <a:spcBef>
                <a:spcPct val="50000"/>
              </a:spcBef>
            </a:pPr>
            <a:r>
              <a:rPr lang="en-US" altLang="zh-CN" sz="3600" b="1" dirty="0">
                <a:solidFill>
                  <a:srgbClr val="0000CC"/>
                </a:solidFill>
                <a:latin typeface="黑体" panose="02010609060101010101" pitchFamily="2" charset="-122"/>
                <a:ea typeface="黑体" panose="02010609060101010101" pitchFamily="2" charset="-122"/>
              </a:rPr>
              <a:t>1.</a:t>
            </a:r>
            <a:r>
              <a:rPr lang="zh-CN" altLang="en-US" sz="3600" b="1" dirty="0">
                <a:solidFill>
                  <a:srgbClr val="0000CC"/>
                </a:solidFill>
                <a:latin typeface="黑体" panose="02010609060101010101" pitchFamily="2" charset="-122"/>
                <a:ea typeface="黑体" panose="02010609060101010101" pitchFamily="2" charset="-122"/>
              </a:rPr>
              <a:t>副词，“将”：年</a:t>
            </a:r>
            <a:r>
              <a:rPr lang="zh-CN" altLang="en-US" sz="3600" b="1" dirty="0">
                <a:solidFill>
                  <a:srgbClr val="FF0066"/>
                </a:solidFill>
                <a:latin typeface="黑体" panose="02010609060101010101" pitchFamily="2" charset="-122"/>
                <a:ea typeface="黑体" panose="02010609060101010101" pitchFamily="2" charset="-122"/>
              </a:rPr>
              <a:t>且</a:t>
            </a:r>
            <a:r>
              <a:rPr lang="zh-CN" altLang="en-US" sz="3600" b="1" dirty="0">
                <a:solidFill>
                  <a:srgbClr val="0000CC"/>
                </a:solidFill>
                <a:latin typeface="黑体" panose="02010609060101010101" pitchFamily="2" charset="-122"/>
                <a:ea typeface="黑体" panose="02010609060101010101" pitchFamily="2" charset="-122"/>
              </a:rPr>
              <a:t> 九十</a:t>
            </a:r>
            <a:endParaRPr lang="zh-CN" altLang="en-US" sz="3600" b="1" dirty="0">
              <a:solidFill>
                <a:srgbClr val="0000CC"/>
              </a:solidFill>
              <a:latin typeface="黑体" panose="02010609060101010101" pitchFamily="2" charset="-122"/>
              <a:ea typeface="黑体" panose="02010609060101010101" pitchFamily="2" charset="-122"/>
            </a:endParaRPr>
          </a:p>
          <a:p>
            <a:pPr>
              <a:spcBef>
                <a:spcPct val="50000"/>
              </a:spcBef>
            </a:pPr>
            <a:r>
              <a:rPr lang="en-US" altLang="zh-CN" sz="3600" b="1" dirty="0">
                <a:solidFill>
                  <a:srgbClr val="0000CC"/>
                </a:solidFill>
                <a:latin typeface="黑体" panose="02010609060101010101" pitchFamily="2" charset="-122"/>
                <a:ea typeface="黑体" panose="02010609060101010101" pitchFamily="2" charset="-122"/>
              </a:rPr>
              <a:t>2.</a:t>
            </a:r>
            <a:r>
              <a:rPr lang="zh-CN" altLang="en-US" sz="3600" b="1" dirty="0">
                <a:solidFill>
                  <a:srgbClr val="0000CC"/>
                </a:solidFill>
                <a:latin typeface="黑体" panose="02010609060101010101" pitchFamily="2" charset="-122"/>
                <a:ea typeface="黑体" panose="02010609060101010101" pitchFamily="2" charset="-122"/>
              </a:rPr>
              <a:t>连词，“况且”：</a:t>
            </a:r>
            <a:r>
              <a:rPr lang="zh-CN" altLang="en-US" sz="3600" b="1" dirty="0">
                <a:solidFill>
                  <a:srgbClr val="FF0066"/>
                </a:solidFill>
                <a:latin typeface="黑体" panose="02010609060101010101" pitchFamily="2" charset="-122"/>
                <a:ea typeface="黑体" panose="02010609060101010101" pitchFamily="2" charset="-122"/>
              </a:rPr>
              <a:t>且</a:t>
            </a:r>
            <a:r>
              <a:rPr lang="zh-CN" altLang="en-US" sz="3600" b="1" dirty="0">
                <a:solidFill>
                  <a:srgbClr val="0000CC"/>
                </a:solidFill>
                <a:latin typeface="黑体" panose="02010609060101010101" pitchFamily="2" charset="-122"/>
                <a:ea typeface="黑体" panose="02010609060101010101" pitchFamily="2" charset="-122"/>
              </a:rPr>
              <a:t>焉置土石？</a:t>
            </a:r>
            <a:endParaRPr lang="zh-CN" altLang="en-US" sz="3600" b="1">
              <a:solidFill>
                <a:srgbClr val="0000CC"/>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ssolve">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7" name="文本框 16386"/>
          <p:cNvSpPr txBox="1"/>
          <p:nvPr/>
        </p:nvSpPr>
        <p:spPr>
          <a:xfrm>
            <a:off x="94615" y="957898"/>
            <a:ext cx="8458200" cy="2553335"/>
          </a:xfrm>
          <a:prstGeom prst="rect">
            <a:avLst/>
          </a:prstGeom>
          <a:noFill/>
          <a:ln w="9525">
            <a:noFill/>
          </a:ln>
        </p:spPr>
        <p:txBody>
          <a:bodyPr>
            <a:spAutoFit/>
          </a:bodyPr>
          <a:p>
            <a:pPr>
              <a:spcBef>
                <a:spcPct val="50000"/>
              </a:spcBef>
            </a:pPr>
            <a:r>
              <a:rPr lang="en-US" altLang="zh-CN" sz="4000" b="1" dirty="0">
                <a:solidFill>
                  <a:srgbClr val="0000CC"/>
                </a:solidFill>
                <a:latin typeface="Times New Roman" panose="02020603050405020304" pitchFamily="18" charset="0"/>
              </a:rPr>
              <a:t>                </a:t>
            </a:r>
            <a:r>
              <a:rPr lang="en-US" altLang="zh-CN" sz="4000" b="1" u="sng"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rPr>
              <a:t>“</a:t>
            </a:r>
            <a:r>
              <a:rPr lang="zh-CN" altLang="en-US" sz="4000" b="1" u="sng"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rPr>
              <a:t>于”</a:t>
            </a:r>
            <a:r>
              <a:rPr lang="zh-CN" altLang="en-US" sz="4000" b="1" u="sng" dirty="0">
                <a:effectLst>
                  <a:outerShdw blurRad="38100" dist="38100" dir="2700000">
                    <a:srgbClr val="C0C0C0"/>
                  </a:outerShdw>
                </a:effectLst>
                <a:latin typeface="黑体" panose="02010609060101010101" pitchFamily="2" charset="-122"/>
                <a:ea typeface="黑体" panose="02010609060101010101" pitchFamily="2" charset="-122"/>
              </a:rPr>
              <a:t>的用法</a:t>
            </a:r>
            <a:endParaRPr lang="zh-CN" altLang="en-US" sz="4000" b="1" dirty="0">
              <a:solidFill>
                <a:srgbClr val="0000CC"/>
              </a:solidFill>
              <a:latin typeface="黑体" panose="02010609060101010101" pitchFamily="2" charset="-122"/>
              <a:ea typeface="黑体" panose="02010609060101010101" pitchFamily="2" charset="-122"/>
            </a:endParaRPr>
          </a:p>
          <a:p>
            <a:pPr>
              <a:spcBef>
                <a:spcPct val="50000"/>
              </a:spcBef>
            </a:pPr>
            <a:r>
              <a:rPr lang="zh-CN" altLang="en-US" sz="4000" b="1" dirty="0">
                <a:solidFill>
                  <a:srgbClr val="0000CC"/>
                </a:solidFill>
                <a:latin typeface="黑体" panose="02010609060101010101" pitchFamily="2" charset="-122"/>
                <a:ea typeface="黑体" panose="02010609060101010101" pitchFamily="2" charset="-122"/>
              </a:rPr>
              <a:t>    介词，“到”：达</a:t>
            </a:r>
            <a:r>
              <a:rPr lang="zh-CN" altLang="en-US" sz="4000" b="1" dirty="0">
                <a:solidFill>
                  <a:srgbClr val="FF0066"/>
                </a:solidFill>
                <a:latin typeface="黑体" panose="02010609060101010101" pitchFamily="2" charset="-122"/>
                <a:ea typeface="黑体" panose="02010609060101010101" pitchFamily="2" charset="-122"/>
              </a:rPr>
              <a:t>于</a:t>
            </a:r>
            <a:r>
              <a:rPr lang="zh-CN" altLang="en-US" sz="4000" b="1" dirty="0">
                <a:solidFill>
                  <a:srgbClr val="0000CC"/>
                </a:solidFill>
                <a:latin typeface="黑体" panose="02010609060101010101" pitchFamily="2" charset="-122"/>
                <a:ea typeface="黑体" panose="02010609060101010101" pitchFamily="2" charset="-122"/>
              </a:rPr>
              <a:t>汉阴</a:t>
            </a:r>
            <a:endParaRPr lang="zh-CN" altLang="en-US" sz="4000" b="1" dirty="0">
              <a:solidFill>
                <a:srgbClr val="0000CC"/>
              </a:solidFill>
              <a:latin typeface="黑体" panose="02010609060101010101" pitchFamily="2" charset="-122"/>
              <a:ea typeface="黑体" panose="02010609060101010101" pitchFamily="2" charset="-122"/>
            </a:endParaRPr>
          </a:p>
          <a:p>
            <a:pPr>
              <a:spcBef>
                <a:spcPct val="50000"/>
              </a:spcBef>
            </a:pPr>
            <a:r>
              <a:rPr lang="zh-CN" altLang="en-US" sz="4000" b="1" dirty="0">
                <a:solidFill>
                  <a:srgbClr val="0000CC"/>
                </a:solidFill>
                <a:latin typeface="黑体" panose="02010609060101010101" pitchFamily="2" charset="-122"/>
                <a:ea typeface="黑体" panose="02010609060101010101" pitchFamily="2" charset="-122"/>
              </a:rPr>
              <a:t>                “向”：告之</a:t>
            </a:r>
            <a:r>
              <a:rPr lang="zh-CN" altLang="en-US" sz="4000" b="1" dirty="0">
                <a:solidFill>
                  <a:srgbClr val="FF0066"/>
                </a:solidFill>
                <a:latin typeface="黑体" panose="02010609060101010101" pitchFamily="2" charset="-122"/>
                <a:ea typeface="黑体" panose="02010609060101010101" pitchFamily="2" charset="-122"/>
              </a:rPr>
              <a:t>于</a:t>
            </a:r>
            <a:r>
              <a:rPr lang="zh-CN" altLang="en-US" sz="4000" b="1" dirty="0">
                <a:solidFill>
                  <a:srgbClr val="0000CC"/>
                </a:solidFill>
                <a:latin typeface="黑体" panose="02010609060101010101" pitchFamily="2" charset="-122"/>
                <a:ea typeface="黑体" panose="02010609060101010101" pitchFamily="2" charset="-122"/>
              </a:rPr>
              <a:t>帝</a:t>
            </a:r>
            <a:endParaRPr lang="zh-CN" altLang="en-US" sz="4000" b="1">
              <a:solidFill>
                <a:srgbClr val="0000CC"/>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randombar(vertical)">
                                      <p:cBhvr>
                                        <p:cTn id="7"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92" name="文本框 16391"/>
          <p:cNvSpPr txBox="1"/>
          <p:nvPr/>
        </p:nvSpPr>
        <p:spPr>
          <a:xfrm>
            <a:off x="395605" y="1941195"/>
            <a:ext cx="8353425" cy="3476625"/>
          </a:xfrm>
          <a:prstGeom prst="rect">
            <a:avLst/>
          </a:prstGeom>
          <a:noFill/>
          <a:ln w="9525">
            <a:noFill/>
          </a:ln>
        </p:spPr>
        <p:txBody>
          <a:bodyPr>
            <a:spAutoFit/>
          </a:bodyPr>
          <a:p>
            <a:pPr algn="ctr">
              <a:spcBef>
                <a:spcPct val="50000"/>
              </a:spcBef>
            </a:pPr>
            <a:r>
              <a:rPr lang="en-US" altLang="zh-CN" sz="4000" u="sng" dirty="0">
                <a:solidFill>
                  <a:srgbClr val="FF3399"/>
                </a:solidFill>
                <a:latin typeface="Arial" panose="020B0604020202020204" pitchFamily="34" charset="0"/>
                <a:ea typeface="黑体" panose="02010609060101010101" pitchFamily="2" charset="-122"/>
              </a:rPr>
              <a:t> “</a:t>
            </a:r>
            <a:r>
              <a:rPr lang="zh-CN" altLang="en-US" sz="4000" u="sng" dirty="0">
                <a:solidFill>
                  <a:srgbClr val="FF3399"/>
                </a:solidFill>
                <a:latin typeface="Arial" panose="020B0604020202020204" pitchFamily="34" charset="0"/>
                <a:ea typeface="黑体" panose="02010609060101010101" pitchFamily="2" charset="-122"/>
              </a:rPr>
              <a:t>始”</a:t>
            </a:r>
            <a:r>
              <a:rPr lang="zh-CN" altLang="en-US" sz="4000" u="sng" dirty="0">
                <a:latin typeface="Arial" panose="020B0604020202020204" pitchFamily="34" charset="0"/>
                <a:ea typeface="黑体" panose="02010609060101010101" pitchFamily="2" charset="-122"/>
              </a:rPr>
              <a:t>的用法</a:t>
            </a:r>
            <a:endParaRPr lang="zh-CN" altLang="en-US" sz="4000" u="sng" dirty="0">
              <a:latin typeface="Arial" panose="020B0604020202020204" pitchFamily="34" charset="0"/>
              <a:ea typeface="黑体" panose="02010609060101010101" pitchFamily="2" charset="-122"/>
            </a:endParaRPr>
          </a:p>
          <a:p>
            <a:pPr>
              <a:spcBef>
                <a:spcPct val="50000"/>
              </a:spcBef>
            </a:pPr>
            <a:r>
              <a:rPr lang="en-US" altLang="zh-CN" sz="4000" b="1" dirty="0">
                <a:solidFill>
                  <a:srgbClr val="0000CC"/>
                </a:solidFill>
                <a:latin typeface="黑体" panose="02010609060101010101" pitchFamily="2" charset="-122"/>
                <a:ea typeface="黑体" panose="02010609060101010101" pitchFamily="2" charset="-122"/>
              </a:rPr>
              <a:t>1.</a:t>
            </a:r>
            <a:r>
              <a:rPr lang="zh-CN" altLang="en-US" sz="4000" b="1" dirty="0">
                <a:solidFill>
                  <a:srgbClr val="0000CC"/>
                </a:solidFill>
                <a:latin typeface="黑体" panose="02010609060101010101" pitchFamily="2" charset="-122"/>
                <a:ea typeface="黑体" panose="02010609060101010101" pitchFamily="2" charset="-122"/>
              </a:rPr>
              <a:t>副词，“刚刚”：</a:t>
            </a:r>
            <a:r>
              <a:rPr lang="zh-CN" altLang="en-US" sz="4000" b="1" u="sng" dirty="0">
                <a:solidFill>
                  <a:srgbClr val="FF0066"/>
                </a:solidFill>
                <a:effectLst>
                  <a:outerShdw blurRad="38100" dist="38100" dir="2700000">
                    <a:srgbClr val="C0C0C0"/>
                  </a:outerShdw>
                </a:effectLst>
                <a:latin typeface="黑体" panose="02010609060101010101" pitchFamily="2" charset="-122"/>
                <a:ea typeface="黑体" panose="02010609060101010101" pitchFamily="2" charset="-122"/>
              </a:rPr>
              <a:t>始</a:t>
            </a:r>
            <a:r>
              <a:rPr lang="zh-CN" altLang="en-US" sz="4000" b="1" dirty="0">
                <a:solidFill>
                  <a:srgbClr val="0000CC"/>
                </a:solidFill>
                <a:latin typeface="黑体" panose="02010609060101010101" pitchFamily="2" charset="-122"/>
                <a:ea typeface="黑体" panose="02010609060101010101" pitchFamily="2" charset="-122"/>
              </a:rPr>
              <a:t>龀    </a:t>
            </a:r>
            <a:endParaRPr lang="zh-CN" altLang="en-US" sz="4000" b="1" dirty="0">
              <a:solidFill>
                <a:srgbClr val="0000CC"/>
              </a:solidFill>
              <a:latin typeface="黑体" panose="02010609060101010101" pitchFamily="2" charset="-122"/>
              <a:ea typeface="黑体" panose="02010609060101010101" pitchFamily="2" charset="-122"/>
            </a:endParaRPr>
          </a:p>
          <a:p>
            <a:pPr>
              <a:spcBef>
                <a:spcPct val="50000"/>
              </a:spcBef>
            </a:pPr>
            <a:r>
              <a:rPr lang="zh-CN" altLang="en-US" sz="4000" b="1" dirty="0">
                <a:solidFill>
                  <a:srgbClr val="0000CC"/>
                </a:solidFill>
                <a:latin typeface="黑体" panose="02010609060101010101" pitchFamily="2" charset="-122"/>
                <a:ea typeface="黑体" panose="02010609060101010101" pitchFamily="2" charset="-122"/>
              </a:rPr>
              <a:t>        “才”  ：始一反焉</a:t>
            </a:r>
            <a:endParaRPr lang="zh-CN" altLang="en-US" sz="4000" b="1" dirty="0">
              <a:solidFill>
                <a:srgbClr val="0000CC"/>
              </a:solidFill>
              <a:latin typeface="黑体" panose="02010609060101010101" pitchFamily="2" charset="-122"/>
              <a:ea typeface="黑体" panose="02010609060101010101" pitchFamily="2" charset="-122"/>
            </a:endParaRPr>
          </a:p>
          <a:p>
            <a:pPr>
              <a:spcBef>
                <a:spcPct val="50000"/>
              </a:spcBef>
            </a:pPr>
            <a:r>
              <a:rPr lang="zh-CN" altLang="en-US" sz="4000" b="1">
                <a:solidFill>
                  <a:srgbClr val="0000CC"/>
                </a:solidFill>
                <a:latin typeface="黑体" panose="02010609060101010101" pitchFamily="2" charset="-122"/>
                <a:ea typeface="黑体" panose="02010609060101010101" pitchFamily="2" charset="-122"/>
              </a:rPr>
              <a:t>      </a:t>
            </a:r>
            <a:endParaRPr lang="zh-CN" altLang="en-US" sz="4000" b="1">
              <a:solidFill>
                <a:srgbClr val="0000CC"/>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rotWithShape="0">
          <a:gsLst>
            <a:gs pos="73000">
              <a:srgbClr val="FFFF00"/>
            </a:gs>
            <a:gs pos="100000">
              <a:srgbClr val="838309"/>
            </a:gs>
          </a:gsLst>
          <a:lin ang="5400000" scaled="0"/>
        </a:gradFill>
        <a:effectLst/>
      </p:bgPr>
    </p:bg>
    <p:spTree>
      <p:nvGrpSpPr>
        <p:cNvPr id="1" name=""/>
        <p:cNvGrpSpPr/>
        <p:nvPr/>
      </p:nvGrpSpPr>
      <p:grpSpPr/>
      <p:sp>
        <p:nvSpPr>
          <p:cNvPr id="64516" name="文本占位符 64515"/>
          <p:cNvSpPr txBox="1"/>
          <p:nvPr>
            <p:ph type="body" idx="1"/>
          </p:nvPr>
        </p:nvSpPr>
        <p:spPr>
          <a:xfrm>
            <a:off x="107950" y="3124200"/>
            <a:ext cx="8540750" cy="2825750"/>
          </a:xfrm>
        </p:spPr>
        <p:txBody>
          <a:bodyPr vert="horz" wrap="square" lIns="91440" tIns="45720" rIns="91440" bIns="45720" anchor="t"/>
          <a:p>
            <a:pPr>
              <a:buNone/>
            </a:pPr>
            <a:r>
              <a:rPr lang="en-US" altLang="zh-CN" dirty="0"/>
              <a:t>                               </a:t>
            </a:r>
            <a:r>
              <a:rPr lang="zh-CN" altLang="en-US" b="1" u="sng" dirty="0">
                <a:solidFill>
                  <a:srgbClr val="FF3399"/>
                </a:solidFill>
                <a:effectLst>
                  <a:outerShdw blurRad="38100" dist="38100" dir="2700000">
                    <a:srgbClr val="C0C0C0"/>
                  </a:outerShdw>
                </a:effectLst>
              </a:rPr>
              <a:t>词类活用</a:t>
            </a:r>
            <a:endParaRPr lang="zh-CN" altLang="en-US" b="1" dirty="0">
              <a:solidFill>
                <a:srgbClr val="FF3399"/>
              </a:solidFill>
            </a:endParaRPr>
          </a:p>
          <a:p>
            <a:pPr>
              <a:buNone/>
            </a:pPr>
            <a:r>
              <a:rPr lang="zh-CN" altLang="en-US" b="1" dirty="0"/>
              <a:t>  </a:t>
            </a:r>
            <a:r>
              <a:rPr lang="zh-CN" altLang="en-US" b="1" dirty="0">
                <a:solidFill>
                  <a:srgbClr val="FF0000"/>
                </a:solidFill>
              </a:rPr>
              <a:t> 形容词活用作为名词：</a:t>
            </a:r>
            <a:r>
              <a:rPr lang="zh-CN" altLang="en-US" b="1" dirty="0"/>
              <a:t>毕力平险：险峻的大山</a:t>
            </a:r>
            <a:endParaRPr lang="zh-CN" altLang="en-US" b="1" dirty="0"/>
          </a:p>
          <a:p>
            <a:pPr>
              <a:buNone/>
            </a:pPr>
            <a:r>
              <a:rPr lang="zh-CN" altLang="en-US" b="1" dirty="0"/>
              <a:t>   箕畚运于渤海之尾     名词活用作动词</a:t>
            </a:r>
            <a:r>
              <a:rPr lang="en-US" altLang="zh-CN" b="1" dirty="0"/>
              <a:t>:  </a:t>
            </a:r>
            <a:r>
              <a:rPr lang="zh-CN" altLang="en-US" b="1" dirty="0"/>
              <a:t>用箕畚</a:t>
            </a:r>
            <a:endParaRPr lang="zh-CN" altLang="en-US" b="1" dirty="0"/>
          </a:p>
        </p:txBody>
      </p:sp>
      <p:sp>
        <p:nvSpPr>
          <p:cNvPr id="64518" name="文本框 64517"/>
          <p:cNvSpPr txBox="1"/>
          <p:nvPr/>
        </p:nvSpPr>
        <p:spPr>
          <a:xfrm>
            <a:off x="179388" y="522288"/>
            <a:ext cx="8640762" cy="2061210"/>
          </a:xfrm>
          <a:prstGeom prst="rect">
            <a:avLst/>
          </a:prstGeom>
          <a:noFill/>
          <a:ln w="9525">
            <a:noFill/>
          </a:ln>
        </p:spPr>
        <p:txBody>
          <a:bodyPr>
            <a:spAutoFit/>
          </a:bodyPr>
          <a:p>
            <a:pPr algn="ctr">
              <a:spcBef>
                <a:spcPct val="50000"/>
              </a:spcBef>
            </a:pPr>
            <a:r>
              <a:rPr lang="en-US" altLang="zh-CN" sz="3200" b="1" u="sng" dirty="0">
                <a:solidFill>
                  <a:srgbClr val="FF3399"/>
                </a:solidFill>
                <a:latin typeface="Arial" panose="020B0604020202020204" pitchFamily="34" charset="0"/>
              </a:rPr>
              <a:t>“</a:t>
            </a:r>
            <a:r>
              <a:rPr lang="zh-CN" altLang="en-US" sz="3200" b="1" u="sng" dirty="0">
                <a:solidFill>
                  <a:srgbClr val="FF3399"/>
                </a:solidFill>
                <a:latin typeface="Arial" panose="020B0604020202020204" pitchFamily="34" charset="0"/>
              </a:rPr>
              <a:t>焉”的用法</a:t>
            </a:r>
            <a:endParaRPr lang="zh-CN" altLang="en-US" sz="3200" b="1" u="sng" dirty="0">
              <a:solidFill>
                <a:srgbClr val="FF3399"/>
              </a:solidFill>
              <a:latin typeface="Arial" panose="020B0604020202020204" pitchFamily="34" charset="0"/>
            </a:endParaRPr>
          </a:p>
          <a:p>
            <a:pPr>
              <a:spcBef>
                <a:spcPct val="50000"/>
              </a:spcBef>
            </a:pPr>
            <a:r>
              <a:rPr lang="zh-CN" altLang="en-US" sz="3200" b="1" dirty="0">
                <a:latin typeface="Arial" panose="020B0604020202020204" pitchFamily="34" charset="0"/>
              </a:rPr>
              <a:t>   疑问代词：哪里（且焉置土石）</a:t>
            </a:r>
            <a:endParaRPr lang="zh-CN" altLang="en-US" sz="3200" b="1" dirty="0">
              <a:latin typeface="Arial" panose="020B0604020202020204" pitchFamily="34" charset="0"/>
            </a:endParaRPr>
          </a:p>
          <a:p>
            <a:pPr>
              <a:spcBef>
                <a:spcPct val="50000"/>
              </a:spcBef>
            </a:pPr>
            <a:r>
              <a:rPr lang="zh-CN" altLang="en-US" sz="3200" b="1" dirty="0">
                <a:latin typeface="Arial" panose="020B0604020202020204" pitchFamily="34" charset="0"/>
              </a:rPr>
              <a:t>   语气助词：无实意（始一反焉）</a:t>
            </a:r>
            <a:endParaRPr lang="zh-CN" altLang="en-US" sz="32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randombar(horizontal)">
                                      <p:cBhvr>
                                        <p:cTn id="7" dur="5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410" name="文本框 17409"/>
          <p:cNvSpPr txBox="1"/>
          <p:nvPr/>
        </p:nvSpPr>
        <p:spPr>
          <a:xfrm>
            <a:off x="326390" y="381000"/>
            <a:ext cx="8620760" cy="4769485"/>
          </a:xfrm>
          <a:prstGeom prst="rect">
            <a:avLst/>
          </a:prstGeom>
          <a:noFill/>
          <a:ln w="9525">
            <a:noFill/>
          </a:ln>
        </p:spPr>
        <p:txBody>
          <a:bodyPr wrap="square">
            <a:spAutoFit/>
          </a:bodyPr>
          <a:p>
            <a:pPr>
              <a:spcBef>
                <a:spcPct val="50000"/>
              </a:spcBef>
            </a:pPr>
            <a:r>
              <a:rPr lang="en-US" altLang="zh-CN" sz="3200" b="1" dirty="0">
                <a:solidFill>
                  <a:srgbClr val="0000CC"/>
                </a:solidFill>
                <a:latin typeface="Times New Roman" panose="02020603050405020304" pitchFamily="18" charset="0"/>
              </a:rPr>
              <a:t>                             </a:t>
            </a:r>
            <a:r>
              <a:rPr lang="zh-CN" altLang="en-US" sz="3200" b="1" dirty="0">
                <a:solidFill>
                  <a:srgbClr val="0000CC"/>
                </a:solidFill>
                <a:latin typeface="Times New Roman" panose="02020603050405020304" pitchFamily="18" charset="0"/>
              </a:rPr>
              <a:t>特殊句式</a:t>
            </a:r>
            <a:endParaRPr lang="zh-CN" altLang="en-US" sz="2400" b="1" dirty="0">
              <a:latin typeface="Times New Roman" panose="02020603050405020304" pitchFamily="18" charset="0"/>
            </a:endParaRPr>
          </a:p>
          <a:p>
            <a:pPr>
              <a:spcBef>
                <a:spcPct val="50000"/>
              </a:spcBef>
            </a:pPr>
            <a:r>
              <a:rPr lang="en-US" altLang="zh-CN" sz="3200" b="1">
                <a:latin typeface="黑体" panose="02010609060101010101" pitchFamily="2" charset="-122"/>
                <a:ea typeface="黑体" panose="02010609060101010101" pitchFamily="2" charset="-122"/>
              </a:rPr>
              <a:t>1.</a:t>
            </a:r>
            <a:r>
              <a:rPr lang="zh-CN" altLang="en-US" sz="3200" b="1" dirty="0">
                <a:solidFill>
                  <a:srgbClr val="FF0066"/>
                </a:solidFill>
                <a:latin typeface="黑体" panose="02010609060101010101" pitchFamily="2" charset="-122"/>
                <a:ea typeface="黑体" panose="02010609060101010101" pitchFamily="2" charset="-122"/>
              </a:rPr>
              <a:t>被动句</a:t>
            </a:r>
            <a:r>
              <a:rPr lang="zh-CN" altLang="en-US" sz="3200" b="1" dirty="0">
                <a:latin typeface="黑体" panose="02010609060101010101" pitchFamily="2" charset="-122"/>
                <a:ea typeface="黑体" panose="02010609060101010101" pitchFamily="2" charset="-122"/>
              </a:rPr>
              <a:t>  帝感其诚 （天帝被他的诚心感动了）</a:t>
            </a:r>
            <a:endParaRPr lang="zh-CN" altLang="en-US" sz="3200" b="1" dirty="0">
              <a:latin typeface="黑体" panose="02010609060101010101" pitchFamily="2" charset="-122"/>
              <a:ea typeface="黑体" panose="02010609060101010101" pitchFamily="2" charset="-122"/>
            </a:endParaRPr>
          </a:p>
          <a:p>
            <a:pPr>
              <a:spcBef>
                <a:spcPct val="50000"/>
              </a:spcBef>
            </a:pPr>
            <a:r>
              <a:rPr lang="en-US" altLang="zh-CN" sz="3200" b="1">
                <a:latin typeface="黑体" panose="02010609060101010101" pitchFamily="2" charset="-122"/>
                <a:ea typeface="黑体" panose="02010609060101010101" pitchFamily="2" charset="-122"/>
              </a:rPr>
              <a:t>2.</a:t>
            </a:r>
            <a:r>
              <a:rPr lang="zh-CN" altLang="en-US" sz="3200" b="1" dirty="0">
                <a:solidFill>
                  <a:srgbClr val="FF0066"/>
                </a:solidFill>
                <a:latin typeface="黑体" panose="02010609060101010101" pitchFamily="2" charset="-122"/>
                <a:ea typeface="黑体" panose="02010609060101010101" pitchFamily="2" charset="-122"/>
              </a:rPr>
              <a:t>倒装句</a:t>
            </a:r>
            <a:r>
              <a:rPr lang="zh-CN" altLang="en-US" sz="3200" b="1" dirty="0">
                <a:latin typeface="黑体" panose="02010609060101010101" pitchFamily="2" charset="-122"/>
                <a:ea typeface="黑体" panose="02010609060101010101" pitchFamily="2" charset="-122"/>
              </a:rPr>
              <a:t> </a:t>
            </a:r>
            <a:endParaRPr lang="zh-CN" altLang="en-US" sz="3200" b="1" dirty="0">
              <a:latin typeface="黑体" panose="02010609060101010101" pitchFamily="2" charset="-122"/>
              <a:ea typeface="黑体" panose="02010609060101010101" pitchFamily="2" charset="-122"/>
            </a:endParaRPr>
          </a:p>
          <a:p>
            <a:pPr>
              <a:spcBef>
                <a:spcPct val="50000"/>
              </a:spcBef>
            </a:pPr>
            <a:r>
              <a:rPr lang="zh-CN" altLang="en-US" sz="3200" b="1" dirty="0">
                <a:latin typeface="黑体" panose="02010609060101010101" pitchFamily="2" charset="-122"/>
                <a:ea typeface="黑体" panose="02010609060101010101" pitchFamily="2" charset="-122"/>
              </a:rPr>
              <a:t> </a:t>
            </a:r>
            <a:r>
              <a:rPr lang="zh-CN" altLang="en-US" sz="3200" b="1" dirty="0">
                <a:solidFill>
                  <a:srgbClr val="002060"/>
                </a:solidFill>
                <a:latin typeface="黑体" panose="02010609060101010101" pitchFamily="2" charset="-122"/>
                <a:ea typeface="黑体" panose="02010609060101010101" pitchFamily="2" charset="-122"/>
              </a:rPr>
              <a:t> </a:t>
            </a:r>
            <a:r>
              <a:rPr lang="en-US" altLang="zh-CN" sz="3200" b="1" dirty="0">
                <a:solidFill>
                  <a:srgbClr val="002060"/>
                </a:solidFill>
                <a:latin typeface="黑体" panose="02010609060101010101" pitchFamily="2" charset="-122"/>
                <a:ea typeface="黑体" panose="02010609060101010101" pitchFamily="2" charset="-122"/>
              </a:rPr>
              <a:t>①</a:t>
            </a:r>
            <a:r>
              <a:rPr lang="zh-CN" altLang="en-US" sz="3200" b="1" dirty="0">
                <a:solidFill>
                  <a:srgbClr val="002060"/>
                </a:solidFill>
                <a:latin typeface="黑体" panose="02010609060101010101" pitchFamily="2" charset="-122"/>
                <a:ea typeface="黑体" panose="02010609060101010101" pitchFamily="2" charset="-122"/>
              </a:rPr>
              <a:t>、主谓倒装：</a:t>
            </a:r>
            <a:r>
              <a:rPr lang="zh-CN" altLang="en-US" sz="3200" b="1" dirty="0">
                <a:latin typeface="黑体" panose="02010609060101010101" pitchFamily="2" charset="-122"/>
                <a:ea typeface="黑体" panose="02010609060101010101" pitchFamily="2" charset="-122"/>
              </a:rPr>
              <a:t>甚矣，</a:t>
            </a:r>
            <a:r>
              <a:rPr lang="zh-CN" altLang="en-US" sz="3200" b="1" baseline="30000" dirty="0">
                <a:solidFill>
                  <a:srgbClr val="0000FF"/>
                </a:solidFill>
                <a:latin typeface="黑体" panose="02010609060101010101" pitchFamily="2" charset="-122"/>
                <a:ea typeface="黑体" panose="02010609060101010101" pitchFamily="2" charset="-122"/>
              </a:rPr>
              <a:t>（谓）</a:t>
            </a:r>
            <a:r>
              <a:rPr lang="zh-CN" altLang="en-US" sz="3200" b="1" dirty="0">
                <a:latin typeface="黑体" panose="02010609060101010101" pitchFamily="2" charset="-122"/>
                <a:ea typeface="黑体" panose="02010609060101010101" pitchFamily="2" charset="-122"/>
              </a:rPr>
              <a:t> 汝之不惠</a:t>
            </a:r>
            <a:r>
              <a:rPr lang="zh-CN" altLang="en-US" sz="3200" b="1" baseline="30000" dirty="0">
                <a:solidFill>
                  <a:srgbClr val="0000FF"/>
                </a:solidFill>
                <a:latin typeface="黑体" panose="02010609060101010101" pitchFamily="2" charset="-122"/>
                <a:ea typeface="黑体" panose="02010609060101010101" pitchFamily="2" charset="-122"/>
              </a:rPr>
              <a:t>（主）</a:t>
            </a:r>
            <a:endParaRPr lang="zh-CN" altLang="en-US" sz="3200" b="1" dirty="0">
              <a:latin typeface="黑体" panose="02010609060101010101" pitchFamily="2" charset="-122"/>
              <a:ea typeface="黑体" panose="02010609060101010101" pitchFamily="2" charset="-122"/>
            </a:endParaRPr>
          </a:p>
          <a:p>
            <a:pPr>
              <a:spcBef>
                <a:spcPct val="50000"/>
              </a:spcBef>
            </a:pPr>
            <a:r>
              <a:rPr lang="zh-CN" altLang="en-US" sz="3200" b="1" dirty="0">
                <a:latin typeface="黑体" panose="02010609060101010101" pitchFamily="2" charset="-122"/>
                <a:ea typeface="黑体" panose="02010609060101010101" pitchFamily="2" charset="-122"/>
              </a:rPr>
              <a:t>  </a:t>
            </a:r>
            <a:r>
              <a:rPr lang="en-US" altLang="zh-CN" sz="3200" b="1" dirty="0">
                <a:solidFill>
                  <a:srgbClr val="002060"/>
                </a:solidFill>
                <a:latin typeface="黑体" panose="02010609060101010101" pitchFamily="2" charset="-122"/>
                <a:ea typeface="黑体" panose="02010609060101010101" pitchFamily="2" charset="-122"/>
              </a:rPr>
              <a:t>②</a:t>
            </a:r>
            <a:r>
              <a:rPr lang="zh-CN" altLang="en-US" sz="3200" b="1" dirty="0">
                <a:solidFill>
                  <a:srgbClr val="002060"/>
                </a:solidFill>
                <a:latin typeface="黑体" panose="02010609060101010101" pitchFamily="2" charset="-122"/>
                <a:ea typeface="黑体" panose="02010609060101010101" pitchFamily="2" charset="-122"/>
              </a:rPr>
              <a:t>、宾语前置：</a:t>
            </a:r>
            <a:r>
              <a:rPr lang="zh-CN" altLang="en-US" sz="3200" b="1" dirty="0">
                <a:latin typeface="黑体" panose="02010609060101010101" pitchFamily="2" charset="-122"/>
                <a:ea typeface="黑体" panose="02010609060101010101" pitchFamily="2" charset="-122"/>
              </a:rPr>
              <a:t>何</a:t>
            </a:r>
            <a:r>
              <a:rPr lang="zh-CN" altLang="en-US" sz="3200" b="1" baseline="30000" dirty="0">
                <a:solidFill>
                  <a:srgbClr val="0000FF"/>
                </a:solidFill>
                <a:latin typeface="黑体" panose="02010609060101010101" pitchFamily="2" charset="-122"/>
                <a:ea typeface="黑体" panose="02010609060101010101" pitchFamily="2" charset="-122"/>
              </a:rPr>
              <a:t>（宾）</a:t>
            </a:r>
            <a:r>
              <a:rPr lang="zh-CN" altLang="en-US" sz="3200" b="1" dirty="0">
                <a:solidFill>
                  <a:srgbClr val="FF0000"/>
                </a:solidFill>
                <a:latin typeface="黑体" panose="02010609060101010101" pitchFamily="2" charset="-122"/>
                <a:ea typeface="黑体" panose="02010609060101010101" pitchFamily="2" charset="-122"/>
              </a:rPr>
              <a:t>苦</a:t>
            </a:r>
            <a:r>
              <a:rPr lang="zh-CN" altLang="en-US" sz="3200" b="1" dirty="0">
                <a:latin typeface="黑体" panose="02010609060101010101" pitchFamily="2" charset="-122"/>
                <a:ea typeface="黑体" panose="02010609060101010101" pitchFamily="2" charset="-122"/>
              </a:rPr>
              <a:t>而不平？</a:t>
            </a:r>
            <a:endParaRPr lang="zh-CN" altLang="en-US" sz="3200" b="1" dirty="0">
              <a:latin typeface="黑体" panose="02010609060101010101" pitchFamily="2" charset="-122"/>
              <a:ea typeface="黑体" panose="02010609060101010101" pitchFamily="2" charset="-122"/>
            </a:endParaRPr>
          </a:p>
          <a:p>
            <a:pPr>
              <a:spcBef>
                <a:spcPct val="50000"/>
              </a:spcBef>
            </a:pPr>
            <a:r>
              <a:rPr lang="zh-CN" altLang="en-US" sz="3200" b="1" dirty="0">
                <a:latin typeface="黑体" panose="02010609060101010101" pitchFamily="2" charset="-122"/>
                <a:ea typeface="黑体" panose="02010609060101010101" pitchFamily="2" charset="-122"/>
              </a:rPr>
              <a:t>  </a:t>
            </a:r>
            <a:r>
              <a:rPr lang="en-US" altLang="zh-CN" sz="3200" b="1" dirty="0">
                <a:solidFill>
                  <a:srgbClr val="002060"/>
                </a:solidFill>
                <a:latin typeface="黑体" panose="02010609060101010101" pitchFamily="2" charset="-122"/>
                <a:ea typeface="黑体" panose="02010609060101010101" pitchFamily="2" charset="-122"/>
              </a:rPr>
              <a:t>③</a:t>
            </a:r>
            <a:r>
              <a:rPr lang="zh-CN" altLang="en-US" sz="3200" b="1" dirty="0">
                <a:solidFill>
                  <a:srgbClr val="002060"/>
                </a:solidFill>
                <a:latin typeface="黑体" panose="02010609060101010101" pitchFamily="2" charset="-122"/>
                <a:ea typeface="黑体" panose="02010609060101010101" pitchFamily="2" charset="-122"/>
              </a:rPr>
              <a:t>、定语后置：</a:t>
            </a:r>
            <a:r>
              <a:rPr lang="zh-CN" altLang="en-US" sz="3200" b="1" dirty="0">
                <a:latin typeface="黑体" panose="02010609060101010101" pitchFamily="2" charset="-122"/>
                <a:ea typeface="黑体" panose="02010609060101010101" pitchFamily="2" charset="-122"/>
              </a:rPr>
              <a:t>遂率子孙</a:t>
            </a:r>
            <a:r>
              <a:rPr lang="zh-CN" altLang="en-US" sz="3200" b="1" dirty="0">
                <a:solidFill>
                  <a:srgbClr val="FF0000"/>
                </a:solidFill>
                <a:latin typeface="黑体" panose="02010609060101010101" pitchFamily="2" charset="-122"/>
                <a:ea typeface="黑体" panose="02010609060101010101" pitchFamily="2" charset="-122"/>
              </a:rPr>
              <a:t>（荷担者）</a:t>
            </a:r>
            <a:r>
              <a:rPr lang="zh-CN" altLang="en-US" sz="3200" b="1" baseline="30000" dirty="0">
                <a:solidFill>
                  <a:srgbClr val="0000FF"/>
                </a:solidFill>
                <a:latin typeface="黑体" panose="02010609060101010101" pitchFamily="2" charset="-122"/>
                <a:ea typeface="黑体" panose="02010609060101010101" pitchFamily="2" charset="-122"/>
              </a:rPr>
              <a:t>（定语）</a:t>
            </a:r>
            <a:r>
              <a:rPr lang="zh-CN" altLang="en-US" sz="3200" b="1" dirty="0">
                <a:latin typeface="黑体" panose="02010609060101010101" pitchFamily="2" charset="-122"/>
                <a:ea typeface="黑体" panose="02010609060101010101" pitchFamily="2" charset="-122"/>
              </a:rPr>
              <a:t>三夫   </a:t>
            </a:r>
            <a:endParaRPr lang="zh-CN" altLang="en-US" sz="3200" b="1" dirty="0">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arn(inHorizontal)">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9698" name="文本框 29697"/>
          <p:cNvSpPr txBox="1"/>
          <p:nvPr/>
        </p:nvSpPr>
        <p:spPr>
          <a:xfrm>
            <a:off x="359410" y="845820"/>
            <a:ext cx="8425180" cy="4215765"/>
          </a:xfrm>
          <a:prstGeom prst="rect">
            <a:avLst/>
          </a:prstGeom>
          <a:noFill/>
          <a:ln w="9525">
            <a:noFill/>
          </a:ln>
        </p:spPr>
        <p:txBody>
          <a:bodyPr wrap="square">
            <a:spAutoFit/>
          </a:bodyPr>
          <a:p>
            <a:pPr>
              <a:spcBef>
                <a:spcPct val="50000"/>
              </a:spcBef>
            </a:pPr>
            <a:r>
              <a:rPr lang="en-US" altLang="zh-CN" sz="4000" b="1">
                <a:latin typeface="黑体" panose="02010609060101010101" pitchFamily="2" charset="-122"/>
                <a:ea typeface="黑体" panose="02010609060101010101" pitchFamily="2" charset="-122"/>
              </a:rPr>
              <a:t>3.</a:t>
            </a:r>
            <a:r>
              <a:rPr lang="zh-CN" altLang="en-US" sz="4000" b="1" dirty="0">
                <a:solidFill>
                  <a:srgbClr val="FF0066"/>
                </a:solidFill>
                <a:latin typeface="黑体" panose="02010609060101010101" pitchFamily="2" charset="-122"/>
                <a:ea typeface="黑体" panose="02010609060101010101" pitchFamily="2" charset="-122"/>
              </a:rPr>
              <a:t>省略句</a:t>
            </a:r>
            <a:endParaRPr lang="zh-CN" altLang="en-US" sz="3200" b="1" dirty="0">
              <a:latin typeface="黑体" panose="02010609060101010101" pitchFamily="2" charset="-122"/>
              <a:ea typeface="黑体" panose="02010609060101010101" pitchFamily="2" charset="-122"/>
            </a:endParaRPr>
          </a:p>
          <a:p>
            <a:pPr>
              <a:spcBef>
                <a:spcPct val="50000"/>
              </a:spcBef>
            </a:pPr>
            <a:r>
              <a:rPr lang="zh-CN" altLang="en-US" sz="3200" b="1" dirty="0">
                <a:latin typeface="黑体" panose="02010609060101010101" pitchFamily="2" charset="-122"/>
                <a:ea typeface="黑体" panose="02010609060101010101" pitchFamily="2" charset="-122"/>
              </a:rPr>
              <a:t> </a:t>
            </a:r>
            <a:r>
              <a:rPr lang="en-US" altLang="zh-CN" sz="3200" b="1" dirty="0">
                <a:solidFill>
                  <a:srgbClr val="FF0000"/>
                </a:solidFill>
                <a:latin typeface="黑体" panose="02010609060101010101" pitchFamily="2" charset="-122"/>
                <a:ea typeface="黑体" panose="02010609060101010101" pitchFamily="2" charset="-122"/>
              </a:rPr>
              <a:t>①</a:t>
            </a:r>
            <a:r>
              <a:rPr lang="zh-CN" altLang="en-US" sz="3200" b="1" dirty="0">
                <a:solidFill>
                  <a:srgbClr val="FF0000"/>
                </a:solidFill>
                <a:latin typeface="黑体" panose="02010609060101010101" pitchFamily="2" charset="-122"/>
                <a:ea typeface="黑体" panose="02010609060101010101" pitchFamily="2" charset="-122"/>
              </a:rPr>
              <a:t>、省略主语：</a:t>
            </a:r>
            <a:endParaRPr lang="zh-CN" altLang="en-US" sz="3200" b="1" dirty="0">
              <a:latin typeface="黑体" panose="02010609060101010101" pitchFamily="2" charset="-122"/>
              <a:ea typeface="黑体" panose="02010609060101010101" pitchFamily="2" charset="-122"/>
            </a:endParaRPr>
          </a:p>
          <a:p>
            <a:pPr>
              <a:spcBef>
                <a:spcPct val="50000"/>
              </a:spcBef>
            </a:pPr>
            <a:r>
              <a:rPr lang="zh-CN" altLang="en-US" sz="3200" b="1" dirty="0">
                <a:latin typeface="黑体" panose="02010609060101010101" pitchFamily="2" charset="-122"/>
                <a:ea typeface="黑体" panose="02010609060101010101" pitchFamily="2" charset="-122"/>
              </a:rPr>
              <a:t>（愚公）聚室而谋曰 （室人）杂然相许</a:t>
            </a:r>
            <a:endParaRPr lang="zh-CN" altLang="en-US" sz="3200" b="1" dirty="0">
              <a:latin typeface="黑体" panose="02010609060101010101" pitchFamily="2" charset="-122"/>
              <a:ea typeface="黑体" panose="02010609060101010101" pitchFamily="2" charset="-122"/>
            </a:endParaRPr>
          </a:p>
          <a:p>
            <a:pPr>
              <a:spcBef>
                <a:spcPct val="50000"/>
              </a:spcBef>
            </a:pPr>
            <a:r>
              <a:rPr lang="zh-CN" altLang="en-US" sz="3200" b="1" dirty="0">
                <a:latin typeface="黑体" panose="02010609060101010101" pitchFamily="2" charset="-122"/>
                <a:ea typeface="黑体" panose="02010609060101010101" pitchFamily="2" charset="-122"/>
              </a:rPr>
              <a:t> </a:t>
            </a:r>
            <a:r>
              <a:rPr lang="en-US" altLang="zh-CN" sz="3200" b="1" dirty="0">
                <a:solidFill>
                  <a:srgbClr val="FF0000"/>
                </a:solidFill>
                <a:latin typeface="黑体" panose="02010609060101010101" pitchFamily="2" charset="-122"/>
                <a:ea typeface="黑体" panose="02010609060101010101" pitchFamily="2" charset="-122"/>
              </a:rPr>
              <a:t>②</a:t>
            </a:r>
            <a:r>
              <a:rPr lang="zh-CN" altLang="en-US" sz="3200" b="1" dirty="0">
                <a:solidFill>
                  <a:srgbClr val="FF0000"/>
                </a:solidFill>
                <a:latin typeface="黑体" panose="02010609060101010101" pitchFamily="2" charset="-122"/>
                <a:ea typeface="黑体" panose="02010609060101010101" pitchFamily="2" charset="-122"/>
              </a:rPr>
              <a:t>、省略介词</a:t>
            </a:r>
            <a:r>
              <a:rPr lang="zh-CN" altLang="en-US" sz="3200" b="1" dirty="0">
                <a:latin typeface="黑体" panose="02010609060101010101" pitchFamily="2" charset="-122"/>
                <a:ea typeface="黑体" panose="02010609060101010101" pitchFamily="2" charset="-122"/>
              </a:rPr>
              <a:t>：帝感（于）其诚    </a:t>
            </a:r>
            <a:endParaRPr lang="zh-CN" altLang="en-US" sz="3200" b="1" dirty="0">
              <a:latin typeface="黑体" panose="02010609060101010101" pitchFamily="2" charset="-122"/>
              <a:ea typeface="黑体" panose="02010609060101010101" pitchFamily="2" charset="-122"/>
            </a:endParaRPr>
          </a:p>
          <a:p>
            <a:pPr>
              <a:spcBef>
                <a:spcPct val="50000"/>
              </a:spcBef>
            </a:pPr>
            <a:r>
              <a:rPr lang="en-US" altLang="zh-CN" sz="3200" b="1" dirty="0">
                <a:latin typeface="黑体" panose="02010609060101010101" pitchFamily="2" charset="-122"/>
                <a:ea typeface="黑体" panose="02010609060101010101" pitchFamily="2" charset="-122"/>
              </a:rPr>
              <a:t>	</a:t>
            </a:r>
            <a:r>
              <a:rPr lang="zh-CN" altLang="en-US" sz="3200" b="1" dirty="0">
                <a:latin typeface="黑体" panose="02010609060101010101" pitchFamily="2" charset="-122"/>
                <a:ea typeface="黑体" panose="02010609060101010101" pitchFamily="2" charset="-122"/>
              </a:rPr>
              <a:t>一厝（于）朔东   一厝（于）雍南 </a:t>
            </a:r>
            <a:endParaRPr lang="zh-CN" altLang="en-US" sz="3200" b="1" dirty="0">
              <a:latin typeface="黑体" panose="02010609060101010101" pitchFamily="2" charset="-122"/>
              <a:ea typeface="黑体" panose="02010609060101010101" pitchFamily="2" charset="-122"/>
            </a:endParaRPr>
          </a:p>
          <a:p>
            <a:pPr>
              <a:spcBef>
                <a:spcPct val="50000"/>
              </a:spcBef>
            </a:pPr>
            <a:endParaRPr lang="zh-CN" altLang="en-US" sz="2400">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1" name="图片 7169" descr="山"/>
          <p:cNvPicPr>
            <a:picLocks noChangeAspect="1"/>
          </p:cNvPicPr>
          <p:nvPr/>
        </p:nvPicPr>
        <p:blipFill>
          <a:blip r:embed="rId1">
            <a:lum bright="69998" contrast="-70001"/>
          </a:blip>
          <a:stretch>
            <a:fillRect/>
          </a:stretch>
        </p:blipFill>
        <p:spPr>
          <a:xfrm>
            <a:off x="0" y="0"/>
            <a:ext cx="9144000" cy="6899275"/>
          </a:xfrm>
          <a:prstGeom prst="rect">
            <a:avLst/>
          </a:prstGeom>
          <a:noFill/>
          <a:ln w="9525">
            <a:noFill/>
          </a:ln>
        </p:spPr>
      </p:pic>
      <p:sp>
        <p:nvSpPr>
          <p:cNvPr id="5122" name="文本框 7175"/>
          <p:cNvSpPr txBox="1"/>
          <p:nvPr/>
        </p:nvSpPr>
        <p:spPr>
          <a:xfrm>
            <a:off x="2679700" y="0"/>
            <a:ext cx="6094413" cy="1008063"/>
          </a:xfrm>
          <a:prstGeom prst="rect">
            <a:avLst/>
          </a:prstGeom>
          <a:noFill/>
          <a:ln w="9525">
            <a:noFill/>
          </a:ln>
        </p:spPr>
        <p:txBody>
          <a:bodyPr vert="eaVert" anchor="t">
            <a:spAutoFit/>
          </a:bodyPr>
          <a:p>
            <a:pPr>
              <a:spcBef>
                <a:spcPct val="50000"/>
              </a:spcBef>
            </a:pPr>
            <a:endParaRPr lang="zh-CN" altLang="en-US" sz="9600" b="1" dirty="0">
              <a:solidFill>
                <a:srgbClr val="FF0000"/>
              </a:solidFill>
              <a:latin typeface="Times New Roman" panose="02020603050405020304" pitchFamily="18" charset="0"/>
              <a:ea typeface="隶书" panose="02010509060101010101" pitchFamily="49" charset="-122"/>
            </a:endParaRPr>
          </a:p>
          <a:p>
            <a:pPr>
              <a:spcBef>
                <a:spcPct val="50000"/>
              </a:spcBef>
            </a:pPr>
            <a:endParaRPr lang="zh-CN" altLang="en-US" sz="9600" b="1" dirty="0">
              <a:solidFill>
                <a:srgbClr val="FF0000"/>
              </a:solidFill>
              <a:latin typeface="Times New Roman" panose="02020603050405020304" pitchFamily="18" charset="0"/>
              <a:ea typeface="隶书" panose="02010509060101010101" pitchFamily="49" charset="-122"/>
            </a:endParaRPr>
          </a:p>
          <a:p>
            <a:pPr>
              <a:spcBef>
                <a:spcPct val="50000"/>
              </a:spcBef>
            </a:pPr>
            <a:endParaRPr lang="zh-CN" altLang="en-US" sz="9600" b="1" dirty="0">
              <a:solidFill>
                <a:srgbClr val="FF0000"/>
              </a:solidFill>
              <a:latin typeface="Times New Roman" panose="02020603050405020304" pitchFamily="18" charset="0"/>
              <a:ea typeface="隶书" panose="02010509060101010101" pitchFamily="49" charset="-122"/>
            </a:endParaRPr>
          </a:p>
        </p:txBody>
      </p:sp>
      <p:sp>
        <p:nvSpPr>
          <p:cNvPr id="17" name="矩形 16"/>
          <p:cNvSpPr/>
          <p:nvPr/>
        </p:nvSpPr>
        <p:spPr>
          <a:xfrm>
            <a:off x="609600" y="457200"/>
            <a:ext cx="2659702" cy="830995"/>
          </a:xfrm>
          <a:prstGeom prst="rect">
            <a:avLst/>
          </a:prstGeom>
          <a:noFill/>
        </p:spPr>
        <p:txBody>
          <a:bodyPr wrap="none">
            <a:spAutoFit/>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8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知识回顾</a:t>
            </a:r>
            <a:endParaRPr kumimoji="0" lang="zh-CN" altLang="en-US" sz="48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p:txBody>
      </p:sp>
      <p:sp>
        <p:nvSpPr>
          <p:cNvPr id="18" name="矩形 17"/>
          <p:cNvSpPr/>
          <p:nvPr/>
        </p:nvSpPr>
        <p:spPr>
          <a:xfrm>
            <a:off x="1142327" y="1477010"/>
            <a:ext cx="6151245" cy="64516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a:ln w="11430"/>
                <a:solidFill>
                  <a:srgbClr val="002060"/>
                </a:solidFill>
                <a:effectLst>
                  <a:outerShdw blurRad="50800" dist="39000" dir="5460000" algn="tl">
                    <a:srgbClr val="000000">
                      <a:alpha val="38000"/>
                    </a:srgbClr>
                  </a:outerShdw>
                </a:effectLst>
                <a:uLnTx/>
                <a:uFillTx/>
                <a:latin typeface="Arial" panose="020B0604020202020204" pitchFamily="34" charset="0"/>
                <a:ea typeface="宋体" panose="02010600030101010101" pitchFamily="2" charset="-122"/>
                <a:cs typeface="+mn-cs"/>
              </a:rPr>
              <a:t>学过的带有“山”字的诗句？</a:t>
            </a:r>
            <a:endParaRPr kumimoji="0" lang="zh-CN" altLang="en-US" sz="3600" b="1" i="0" u="none" strike="noStrike" kern="1200" cap="none" spc="0" normalizeH="0" baseline="0" noProof="0">
              <a:ln w="11430"/>
              <a:solidFill>
                <a:srgbClr val="002060"/>
              </a:solidFill>
              <a:effectLst>
                <a:outerShdw blurRad="50800" dist="39000" dir="5460000" algn="tl">
                  <a:srgbClr val="000000">
                    <a:alpha val="38000"/>
                  </a:srgbClr>
                </a:outerShdw>
              </a:effectLst>
              <a:uLnTx/>
              <a:uFillTx/>
              <a:latin typeface="Arial" panose="020B0604020202020204" pitchFamily="34" charset="0"/>
              <a:ea typeface="宋体" panose="02010600030101010101" pitchFamily="2" charset="-122"/>
              <a:cs typeface="+mn-cs"/>
            </a:endParaRPr>
          </a:p>
        </p:txBody>
      </p:sp>
      <p:sp>
        <p:nvSpPr>
          <p:cNvPr id="19" name="TextBox 18"/>
          <p:cNvSpPr txBox="1"/>
          <p:nvPr/>
        </p:nvSpPr>
        <p:spPr>
          <a:xfrm>
            <a:off x="129540" y="2480945"/>
            <a:ext cx="9144000" cy="3538220"/>
          </a:xfrm>
          <a:prstGeom prst="rect">
            <a:avLst/>
          </a:prstGeom>
          <a:noFill/>
          <a:ln w="9525">
            <a:noFill/>
          </a:ln>
        </p:spPr>
        <p:txBody>
          <a:bodyPr wrap="square" anchor="t">
            <a:spAutoFit/>
          </a:bodyPr>
          <a:p>
            <a:r>
              <a:rPr lang="zh-CN" altLang="en-US" sz="2800" b="1" dirty="0">
                <a:solidFill>
                  <a:srgbClr val="FF3399"/>
                </a:solidFill>
                <a:latin typeface="Arial" panose="020B0604020202020204" pitchFamily="34" charset="0"/>
                <a:ea typeface="黑体" panose="02010609060101010101" pitchFamily="2" charset="-122"/>
              </a:rPr>
              <a:t>水何澹澹，山岛竦峙</a:t>
            </a:r>
            <a:r>
              <a:rPr lang="en-US" altLang="zh-CN" sz="2800" b="1" dirty="0">
                <a:latin typeface="Arial" panose="020B0604020202020204" pitchFamily="34" charset="0"/>
                <a:ea typeface="黑体" panose="02010609060101010101" pitchFamily="2" charset="-122"/>
              </a:rPr>
              <a:t>	</a:t>
            </a:r>
            <a:r>
              <a:rPr lang="en-US" altLang="zh-CN" sz="2800" dirty="0">
                <a:latin typeface="Arial" panose="020B0604020202020204" pitchFamily="34" charset="0"/>
                <a:ea typeface="黑体" panose="02010609060101010101" pitchFamily="2" charset="-122"/>
              </a:rPr>
              <a:t>——</a:t>
            </a:r>
            <a:r>
              <a:rPr lang="zh-CN" altLang="en-US" sz="2800" dirty="0">
                <a:latin typeface="Arial" panose="020B0604020202020204" pitchFamily="34" charset="0"/>
                <a:ea typeface="黑体" panose="02010609060101010101" pitchFamily="2" charset="-122"/>
              </a:rPr>
              <a:t>曹操</a:t>
            </a:r>
            <a:r>
              <a:rPr lang="en-US" altLang="zh-CN" sz="2800" dirty="0">
                <a:latin typeface="Arial" panose="020B0604020202020204" pitchFamily="34" charset="0"/>
                <a:ea typeface="黑体" panose="02010609060101010101" pitchFamily="2" charset="-122"/>
              </a:rPr>
              <a:t>《</a:t>
            </a:r>
            <a:r>
              <a:rPr lang="zh-CN" altLang="en-US" sz="2800" dirty="0">
                <a:latin typeface="Arial" panose="020B0604020202020204" pitchFamily="34" charset="0"/>
                <a:ea typeface="黑体" panose="02010609060101010101" pitchFamily="2" charset="-122"/>
              </a:rPr>
              <a:t>观沧海</a:t>
            </a:r>
            <a:r>
              <a:rPr lang="en-US" altLang="zh-CN" sz="2800" dirty="0">
                <a:latin typeface="Arial" panose="020B0604020202020204" pitchFamily="34" charset="0"/>
                <a:ea typeface="黑体" panose="02010609060101010101" pitchFamily="2" charset="-122"/>
              </a:rPr>
              <a:t>》</a:t>
            </a:r>
            <a:endParaRPr lang="en-US" altLang="zh-CN" sz="2800" dirty="0">
              <a:latin typeface="Arial" panose="020B0604020202020204" pitchFamily="34" charset="0"/>
              <a:ea typeface="黑体" panose="02010609060101010101" pitchFamily="2" charset="-122"/>
            </a:endParaRPr>
          </a:p>
          <a:p>
            <a:r>
              <a:rPr lang="zh-CN" altLang="en-US" sz="2800" b="1" dirty="0">
                <a:latin typeface="Arial" panose="020B0604020202020204" pitchFamily="34" charset="0"/>
                <a:ea typeface="黑体" panose="02010609060101010101" pitchFamily="2" charset="-122"/>
              </a:rPr>
              <a:t>绿树村边合，青山郭外斜</a:t>
            </a:r>
            <a:r>
              <a:rPr lang="en-US" altLang="zh-CN" sz="2800" b="1" dirty="0">
                <a:latin typeface="Arial" panose="020B0604020202020204" pitchFamily="34" charset="0"/>
                <a:ea typeface="黑体" panose="02010609060101010101" pitchFamily="2" charset="-122"/>
              </a:rPr>
              <a:t>	</a:t>
            </a:r>
            <a:r>
              <a:rPr lang="en-US" altLang="zh-CN" sz="2800" dirty="0">
                <a:latin typeface="Arial" panose="020B0604020202020204" pitchFamily="34" charset="0"/>
                <a:ea typeface="黑体" panose="02010609060101010101" pitchFamily="2" charset="-122"/>
              </a:rPr>
              <a:t>——</a:t>
            </a:r>
            <a:r>
              <a:rPr lang="zh-CN" altLang="en-US" sz="2800" dirty="0">
                <a:latin typeface="Arial" panose="020B0604020202020204" pitchFamily="34" charset="0"/>
                <a:ea typeface="黑体" panose="02010609060101010101" pitchFamily="2" charset="-122"/>
              </a:rPr>
              <a:t>孟浩然</a:t>
            </a:r>
            <a:r>
              <a:rPr lang="en-US" altLang="zh-CN" sz="2800" dirty="0">
                <a:latin typeface="Arial" panose="020B0604020202020204" pitchFamily="34" charset="0"/>
                <a:ea typeface="黑体" panose="02010609060101010101" pitchFamily="2" charset="-122"/>
              </a:rPr>
              <a:t>《</a:t>
            </a:r>
            <a:r>
              <a:rPr lang="zh-CN" altLang="en-US" sz="2800" dirty="0">
                <a:latin typeface="Arial" panose="020B0604020202020204" pitchFamily="34" charset="0"/>
                <a:ea typeface="黑体" panose="02010609060101010101" pitchFamily="2" charset="-122"/>
              </a:rPr>
              <a:t>过故人庄</a:t>
            </a:r>
            <a:r>
              <a:rPr lang="en-US" altLang="zh-CN" sz="2800" dirty="0">
                <a:latin typeface="Arial" panose="020B0604020202020204" pitchFamily="34" charset="0"/>
                <a:ea typeface="黑体" panose="02010609060101010101" pitchFamily="2" charset="-122"/>
              </a:rPr>
              <a:t>》</a:t>
            </a:r>
            <a:endParaRPr lang="en-US" altLang="zh-CN" sz="2800" dirty="0">
              <a:latin typeface="Arial" panose="020B0604020202020204" pitchFamily="34" charset="0"/>
              <a:ea typeface="黑体" panose="02010609060101010101" pitchFamily="2" charset="-122"/>
            </a:endParaRPr>
          </a:p>
          <a:p>
            <a:r>
              <a:rPr lang="zh-CN" altLang="en-US" sz="2800" b="1" dirty="0">
                <a:solidFill>
                  <a:srgbClr val="FF3399"/>
                </a:solidFill>
                <a:latin typeface="Arial" panose="020B0604020202020204" pitchFamily="34" charset="0"/>
                <a:ea typeface="黑体" panose="02010609060101010101" pitchFamily="2" charset="-122"/>
              </a:rPr>
              <a:t>会当凌绝顶，一览众山小</a:t>
            </a:r>
            <a:r>
              <a:rPr lang="en-US" altLang="zh-CN" sz="2800" dirty="0">
                <a:latin typeface="Arial" panose="020B0604020202020204" pitchFamily="34" charset="0"/>
                <a:ea typeface="黑体" panose="02010609060101010101" pitchFamily="2" charset="-122"/>
              </a:rPr>
              <a:t>——</a:t>
            </a:r>
            <a:r>
              <a:rPr lang="zh-CN" altLang="en-US" sz="2800" dirty="0">
                <a:latin typeface="Arial" panose="020B0604020202020204" pitchFamily="34" charset="0"/>
                <a:ea typeface="黑体" panose="02010609060101010101" pitchFamily="2" charset="-122"/>
              </a:rPr>
              <a:t>杜甫</a:t>
            </a:r>
            <a:r>
              <a:rPr lang="en-US" altLang="zh-CN" sz="2800" dirty="0">
                <a:latin typeface="Arial" panose="020B0604020202020204" pitchFamily="34" charset="0"/>
                <a:ea typeface="黑体" panose="02010609060101010101" pitchFamily="2" charset="-122"/>
              </a:rPr>
              <a:t>《</a:t>
            </a:r>
            <a:r>
              <a:rPr lang="zh-CN" altLang="en-US" sz="2800" dirty="0">
                <a:latin typeface="Arial" panose="020B0604020202020204" pitchFamily="34" charset="0"/>
                <a:ea typeface="黑体" panose="02010609060101010101" pitchFamily="2" charset="-122"/>
              </a:rPr>
              <a:t>望岳</a:t>
            </a:r>
            <a:r>
              <a:rPr lang="en-US" altLang="zh-CN" sz="2800" dirty="0">
                <a:latin typeface="Arial" panose="020B0604020202020204" pitchFamily="34" charset="0"/>
                <a:ea typeface="黑体" panose="02010609060101010101" pitchFamily="2" charset="-122"/>
              </a:rPr>
              <a:t>》</a:t>
            </a:r>
            <a:endParaRPr lang="en-US" altLang="zh-CN" sz="2800" dirty="0">
              <a:latin typeface="Arial" panose="020B0604020202020204" pitchFamily="34" charset="0"/>
              <a:ea typeface="黑体" panose="02010609060101010101" pitchFamily="2" charset="-122"/>
            </a:endParaRPr>
          </a:p>
          <a:p>
            <a:r>
              <a:rPr lang="zh-CN" altLang="en-US" sz="2800" b="1" dirty="0">
                <a:latin typeface="Arial" panose="020B0604020202020204" pitchFamily="34" charset="0"/>
                <a:ea typeface="黑体" panose="02010609060101010101" pitchFamily="2" charset="-122"/>
              </a:rPr>
              <a:t>山重水复疑无路，柳暗花明又一村</a:t>
            </a:r>
            <a:r>
              <a:rPr lang="en-US" altLang="zh-CN" sz="2800" dirty="0">
                <a:latin typeface="Arial" panose="020B0604020202020204" pitchFamily="34" charset="0"/>
                <a:ea typeface="黑体" panose="02010609060101010101" pitchFamily="2" charset="-122"/>
              </a:rPr>
              <a:t>——</a:t>
            </a:r>
            <a:r>
              <a:rPr lang="zh-CN" altLang="en-US" sz="2800" dirty="0">
                <a:latin typeface="Arial" panose="020B0604020202020204" pitchFamily="34" charset="0"/>
                <a:ea typeface="黑体" panose="02010609060101010101" pitchFamily="2" charset="-122"/>
              </a:rPr>
              <a:t>陆游</a:t>
            </a:r>
            <a:r>
              <a:rPr lang="en-US" altLang="zh-CN" sz="2800" dirty="0">
                <a:latin typeface="Arial" panose="020B0604020202020204" pitchFamily="34" charset="0"/>
                <a:ea typeface="黑体" panose="02010609060101010101" pitchFamily="2" charset="-122"/>
              </a:rPr>
              <a:t>《</a:t>
            </a:r>
            <a:r>
              <a:rPr lang="zh-CN" altLang="en-US" sz="2800" dirty="0">
                <a:latin typeface="Arial" panose="020B0604020202020204" pitchFamily="34" charset="0"/>
                <a:ea typeface="黑体" panose="02010609060101010101" pitchFamily="2" charset="-122"/>
              </a:rPr>
              <a:t>游山西村</a:t>
            </a:r>
            <a:r>
              <a:rPr lang="en-US" altLang="zh-CN" sz="2800" dirty="0">
                <a:latin typeface="Arial" panose="020B0604020202020204" pitchFamily="34" charset="0"/>
                <a:ea typeface="黑体" panose="02010609060101010101" pitchFamily="2" charset="-122"/>
              </a:rPr>
              <a:t>》</a:t>
            </a:r>
            <a:endParaRPr lang="en-US" altLang="zh-CN" sz="2800" dirty="0">
              <a:latin typeface="Arial" panose="020B0604020202020204" pitchFamily="34" charset="0"/>
              <a:ea typeface="黑体" panose="02010609060101010101" pitchFamily="2" charset="-122"/>
            </a:endParaRPr>
          </a:p>
          <a:p>
            <a:r>
              <a:rPr lang="zh-CN" altLang="en-US" sz="2800" b="1" dirty="0">
                <a:solidFill>
                  <a:srgbClr val="FF3399"/>
                </a:solidFill>
                <a:latin typeface="Arial" panose="020B0604020202020204" pitchFamily="34" charset="0"/>
                <a:ea typeface="黑体" panose="02010609060101010101" pitchFamily="2" charset="-122"/>
              </a:rPr>
              <a:t>横看成岭侧成峰，远近高低各不同</a:t>
            </a:r>
            <a:r>
              <a:rPr lang="en-US" altLang="zh-CN" sz="2800" dirty="0">
                <a:latin typeface="Arial" panose="020B0604020202020204" pitchFamily="34" charset="0"/>
                <a:ea typeface="黑体" panose="02010609060101010101" pitchFamily="2" charset="-122"/>
              </a:rPr>
              <a:t>——</a:t>
            </a:r>
            <a:r>
              <a:rPr lang="zh-CN" altLang="en-US" sz="2800" dirty="0">
                <a:latin typeface="Arial" panose="020B0604020202020204" pitchFamily="34" charset="0"/>
                <a:ea typeface="黑体" panose="02010609060101010101" pitchFamily="2" charset="-122"/>
              </a:rPr>
              <a:t>苏轼</a:t>
            </a:r>
            <a:r>
              <a:rPr lang="en-US" altLang="zh-CN" sz="2800" dirty="0">
                <a:latin typeface="Arial" panose="020B0604020202020204" pitchFamily="34" charset="0"/>
                <a:ea typeface="黑体" panose="02010609060101010101" pitchFamily="2" charset="-122"/>
              </a:rPr>
              <a:t>《</a:t>
            </a:r>
            <a:r>
              <a:rPr lang="zh-CN" altLang="en-US" sz="2800" dirty="0">
                <a:latin typeface="Arial" panose="020B0604020202020204" pitchFamily="34" charset="0"/>
                <a:ea typeface="黑体" panose="02010609060101010101" pitchFamily="2" charset="-122"/>
              </a:rPr>
              <a:t>题西林壁</a:t>
            </a:r>
            <a:r>
              <a:rPr lang="en-US" altLang="zh-CN" sz="2800" dirty="0">
                <a:latin typeface="Arial" panose="020B0604020202020204" pitchFamily="34" charset="0"/>
                <a:ea typeface="黑体" panose="02010609060101010101" pitchFamily="2" charset="-122"/>
              </a:rPr>
              <a:t>》</a:t>
            </a:r>
            <a:endParaRPr lang="en-US" altLang="zh-CN" sz="2800" dirty="0">
              <a:latin typeface="Arial" panose="020B0604020202020204" pitchFamily="34" charset="0"/>
              <a:ea typeface="黑体" panose="02010609060101010101" pitchFamily="2" charset="-122"/>
            </a:endParaRPr>
          </a:p>
          <a:p>
            <a:r>
              <a:rPr lang="zh-CN" altLang="en-US" sz="2800" b="1" dirty="0">
                <a:latin typeface="Arial" panose="020B0604020202020204" pitchFamily="34" charset="0"/>
                <a:ea typeface="黑体" panose="02010609060101010101" pitchFamily="2" charset="-122"/>
              </a:rPr>
              <a:t>山回路转不见君，雪上空留马行处</a:t>
            </a:r>
            <a:endParaRPr lang="en-US" altLang="zh-CN" sz="2800" b="1" dirty="0">
              <a:latin typeface="Arial" panose="020B0604020202020204" pitchFamily="34" charset="0"/>
              <a:ea typeface="黑体" panose="02010609060101010101" pitchFamily="2" charset="-122"/>
            </a:endParaRPr>
          </a:p>
          <a:p>
            <a:r>
              <a:rPr lang="en-US" altLang="zh-CN" sz="2800" b="1" dirty="0">
                <a:latin typeface="Arial" panose="020B0604020202020204" pitchFamily="34" charset="0"/>
                <a:ea typeface="黑体" panose="02010609060101010101" pitchFamily="2" charset="-122"/>
              </a:rPr>
              <a:t>                                    </a:t>
            </a:r>
            <a:r>
              <a:rPr lang="en-US" altLang="zh-CN" sz="2800" dirty="0">
                <a:latin typeface="Arial" panose="020B0604020202020204" pitchFamily="34" charset="0"/>
                <a:ea typeface="黑体" panose="02010609060101010101" pitchFamily="2" charset="-122"/>
              </a:rPr>
              <a:t>——</a:t>
            </a:r>
            <a:r>
              <a:rPr lang="zh-CN" altLang="en-US" sz="2800" dirty="0">
                <a:latin typeface="Arial" panose="020B0604020202020204" pitchFamily="34" charset="0"/>
                <a:ea typeface="黑体" panose="02010609060101010101" pitchFamily="2" charset="-122"/>
              </a:rPr>
              <a:t>岑参</a:t>
            </a:r>
            <a:r>
              <a:rPr lang="en-US" altLang="zh-CN" sz="2800" dirty="0">
                <a:latin typeface="Arial" panose="020B0604020202020204" pitchFamily="34" charset="0"/>
                <a:ea typeface="黑体" panose="02010609060101010101" pitchFamily="2" charset="-122"/>
              </a:rPr>
              <a:t>《</a:t>
            </a:r>
            <a:r>
              <a:rPr lang="zh-CN" altLang="en-US" sz="2800" dirty="0">
                <a:latin typeface="Arial" panose="020B0604020202020204" pitchFamily="34" charset="0"/>
                <a:ea typeface="黑体" panose="02010609060101010101" pitchFamily="2" charset="-122"/>
              </a:rPr>
              <a:t>白雪歌送武判官归京</a:t>
            </a:r>
            <a:r>
              <a:rPr lang="en-US" altLang="zh-CN" sz="2800" dirty="0">
                <a:latin typeface="Arial" panose="020B0604020202020204" pitchFamily="34" charset="0"/>
                <a:ea typeface="黑体" panose="02010609060101010101" pitchFamily="2" charset="-122"/>
              </a:rPr>
              <a:t>》</a:t>
            </a:r>
            <a:endParaRPr lang="en-US" altLang="zh-CN" sz="2800" dirty="0">
              <a:latin typeface="Arial" panose="020B0604020202020204" pitchFamily="34" charset="0"/>
              <a:ea typeface="黑体" panose="02010609060101010101" pitchFamily="2" charset="-122"/>
            </a:endParaRPr>
          </a:p>
          <a:p>
            <a:endParaRPr lang="zh-CN" altLang="en-US" sz="2800" dirty="0">
              <a:latin typeface="Arial" panose="020B0604020202020204" pitchFamily="34" charset="0"/>
              <a:ea typeface="黑体" panose="02010609060101010101" pitchFamily="2" charset="-122"/>
            </a:endParaRPr>
          </a:p>
        </p:txBody>
      </p:sp>
    </p:spTree>
  </p:cSld>
  <p:clrMapOvr>
    <a:masterClrMapping/>
  </p:clrMapOvr>
  <p:transition spd="med" advClick="0">
    <p:zoom/>
    <p:sndAc>
      <p:stSnd>
        <p:snd r:embed="rId2" name="XXYY1.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xEl>
                                              <p:charRg st="0" end="19"/>
                                            </p:txEl>
                                          </p:spTgt>
                                        </p:tgtEl>
                                        <p:attrNameLst>
                                          <p:attrName>style.visibility</p:attrName>
                                        </p:attrNameLst>
                                      </p:cBhvr>
                                      <p:to>
                                        <p:strVal val="visible"/>
                                      </p:to>
                                    </p:set>
                                    <p:animEffect transition="in" filter="blinds(horizontal)">
                                      <p:cBhvr>
                                        <p:cTn id="7" dur="500"/>
                                        <p:tgtEl>
                                          <p:spTgt spid="19">
                                            <p:txEl>
                                              <p:charRg st="0" end="19"/>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xEl>
                                              <p:charRg st="19" end="42"/>
                                            </p:txEl>
                                          </p:spTgt>
                                        </p:tgtEl>
                                        <p:attrNameLst>
                                          <p:attrName>style.visibility</p:attrName>
                                        </p:attrNameLst>
                                      </p:cBhvr>
                                      <p:to>
                                        <p:strVal val="visible"/>
                                      </p:to>
                                    </p:set>
                                    <p:animEffect transition="in" filter="blinds(horizontal)">
                                      <p:cBhvr>
                                        <p:cTn id="12" dur="500"/>
                                        <p:tgtEl>
                                          <p:spTgt spid="19">
                                            <p:txEl>
                                              <p:charRg st="19" end="4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
                                            <p:txEl>
                                              <p:charRg st="42" end="62"/>
                                            </p:txEl>
                                          </p:spTgt>
                                        </p:tgtEl>
                                        <p:attrNameLst>
                                          <p:attrName>style.visibility</p:attrName>
                                        </p:attrNameLst>
                                      </p:cBhvr>
                                      <p:to>
                                        <p:strVal val="visible"/>
                                      </p:to>
                                    </p:set>
                                    <p:animEffect transition="in" filter="blinds(horizontal)">
                                      <p:cBhvr>
                                        <p:cTn id="17" dur="500"/>
                                        <p:tgtEl>
                                          <p:spTgt spid="19">
                                            <p:txEl>
                                              <p:charRg st="42" end="6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
                                            <p:txEl>
                                              <p:charRg st="62" end="88"/>
                                            </p:txEl>
                                          </p:spTgt>
                                        </p:tgtEl>
                                        <p:attrNameLst>
                                          <p:attrName>style.visibility</p:attrName>
                                        </p:attrNameLst>
                                      </p:cBhvr>
                                      <p:to>
                                        <p:strVal val="visible"/>
                                      </p:to>
                                    </p:set>
                                    <p:animEffect transition="in" filter="blinds(horizontal)">
                                      <p:cBhvr>
                                        <p:cTn id="22" dur="500"/>
                                        <p:tgtEl>
                                          <p:spTgt spid="19">
                                            <p:txEl>
                                              <p:charRg st="62" end="8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
                                            <p:txEl>
                                              <p:charRg st="88" end="114"/>
                                            </p:txEl>
                                          </p:spTgt>
                                        </p:tgtEl>
                                        <p:attrNameLst>
                                          <p:attrName>style.visibility</p:attrName>
                                        </p:attrNameLst>
                                      </p:cBhvr>
                                      <p:to>
                                        <p:strVal val="visible"/>
                                      </p:to>
                                    </p:set>
                                    <p:animEffect transition="in" filter="blinds(horizontal)">
                                      <p:cBhvr>
                                        <p:cTn id="27" dur="2000"/>
                                        <p:tgtEl>
                                          <p:spTgt spid="19">
                                            <p:txEl>
                                              <p:charRg st="88" end="11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9">
                                            <p:txEl>
                                              <p:charRg st="114" end="130"/>
                                            </p:txEl>
                                          </p:spTgt>
                                        </p:tgtEl>
                                        <p:attrNameLst>
                                          <p:attrName>style.visibility</p:attrName>
                                        </p:attrNameLst>
                                      </p:cBhvr>
                                      <p:to>
                                        <p:strVal val="visible"/>
                                      </p:to>
                                    </p:set>
                                    <p:animEffect transition="in" filter="blinds(horizontal)">
                                      <p:cBhvr>
                                        <p:cTn id="32" dur="500"/>
                                        <p:tgtEl>
                                          <p:spTgt spid="19">
                                            <p:txEl>
                                              <p:charRg st="114" end="13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9">
                                            <p:txEl>
                                              <p:charRg st="130" end="190"/>
                                            </p:txEl>
                                          </p:spTgt>
                                        </p:tgtEl>
                                        <p:attrNameLst>
                                          <p:attrName>style.visibility</p:attrName>
                                        </p:attrNameLst>
                                      </p:cBhvr>
                                      <p:to>
                                        <p:strVal val="visible"/>
                                      </p:to>
                                    </p:set>
                                    <p:animEffect transition="in" filter="blinds(horizontal)">
                                      <p:cBhvr>
                                        <p:cTn id="37" dur="500"/>
                                        <p:tgtEl>
                                          <p:spTgt spid="19">
                                            <p:txEl>
                                              <p:charRg st="130" end="19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7650" name="文本框 27649"/>
          <p:cNvSpPr txBox="1"/>
          <p:nvPr/>
        </p:nvSpPr>
        <p:spPr>
          <a:xfrm>
            <a:off x="0" y="1989138"/>
            <a:ext cx="7019925" cy="3751262"/>
          </a:xfrm>
          <a:prstGeom prst="rect">
            <a:avLst/>
          </a:prstGeom>
          <a:noFill/>
          <a:ln w="9525">
            <a:noFill/>
          </a:ln>
        </p:spPr>
        <p:txBody>
          <a:bodyPr>
            <a:spAutoFit/>
          </a:bodyPr>
          <a:p>
            <a:pPr>
              <a:spcBef>
                <a:spcPct val="50000"/>
              </a:spcBef>
            </a:pPr>
            <a:r>
              <a:rPr lang="en-US" altLang="zh-CN" sz="3600" b="1">
                <a:solidFill>
                  <a:srgbClr val="FF3300"/>
                </a:solidFill>
                <a:latin typeface="Verdana" panose="020B0604030504040204" pitchFamily="34" charset="0"/>
              </a:rPr>
              <a:t>   </a:t>
            </a:r>
            <a:endParaRPr lang="en-US" altLang="zh-CN" sz="3600" b="1" dirty="0">
              <a:solidFill>
                <a:srgbClr val="FF3300"/>
              </a:solidFill>
              <a:latin typeface="宋体" panose="02010600030101010101" pitchFamily="2" charset="-122"/>
            </a:endParaRPr>
          </a:p>
          <a:p>
            <a:pPr>
              <a:spcBef>
                <a:spcPct val="50000"/>
              </a:spcBef>
            </a:pPr>
            <a:endParaRPr lang="en-US" altLang="zh-CN" sz="3200" b="1" dirty="0">
              <a:solidFill>
                <a:srgbClr val="000000"/>
              </a:solidFill>
              <a:latin typeface="宋体" panose="02010600030101010101" pitchFamily="2" charset="-122"/>
            </a:endParaRPr>
          </a:p>
          <a:p>
            <a:pPr>
              <a:spcBef>
                <a:spcPct val="50000"/>
              </a:spcBef>
            </a:pPr>
            <a:r>
              <a:rPr lang="en-US" altLang="zh-CN" sz="3200" b="1" dirty="0">
                <a:solidFill>
                  <a:srgbClr val="000000"/>
                </a:solidFill>
                <a:latin typeface="宋体" panose="02010600030101010101" pitchFamily="2" charset="-122"/>
              </a:rPr>
              <a:t>    </a:t>
            </a:r>
            <a:endParaRPr lang="en-US" altLang="zh-CN" sz="3200" b="1" dirty="0">
              <a:solidFill>
                <a:srgbClr val="000000"/>
              </a:solidFill>
              <a:latin typeface="宋体" panose="02010600030101010101" pitchFamily="2" charset="-122"/>
            </a:endParaRPr>
          </a:p>
          <a:p>
            <a:pPr>
              <a:spcBef>
                <a:spcPct val="50000"/>
              </a:spcBef>
            </a:pPr>
            <a:r>
              <a:rPr lang="en-US" altLang="zh-CN" sz="4000" b="1" dirty="0">
                <a:solidFill>
                  <a:srgbClr val="FF3300"/>
                </a:solidFill>
                <a:latin typeface="宋体" panose="02010600030101010101" pitchFamily="2" charset="-122"/>
              </a:rPr>
              <a:t>  </a:t>
            </a:r>
            <a:r>
              <a:rPr lang="zh-CN" altLang="en-US" sz="4000" b="1" dirty="0">
                <a:solidFill>
                  <a:srgbClr val="FF3300"/>
                </a:solidFill>
                <a:latin typeface="宋体" panose="02010600030101010101" pitchFamily="2" charset="-122"/>
              </a:rPr>
              <a:t>焉 </a:t>
            </a:r>
            <a:r>
              <a:rPr lang="zh-CN" altLang="en-US" sz="3200" b="1" dirty="0">
                <a:solidFill>
                  <a:srgbClr val="000000"/>
                </a:solidFill>
                <a:latin typeface="宋体" panose="02010600030101010101" pitchFamily="2" charset="-122"/>
              </a:rPr>
              <a:t>且焉置土石（</a:t>
            </a:r>
            <a:r>
              <a:rPr lang="zh-CN" altLang="en-US" sz="3200" b="1" dirty="0">
                <a:solidFill>
                  <a:schemeClr val="accent2"/>
                </a:solidFill>
                <a:latin typeface="宋体" panose="02010600030101010101" pitchFamily="2" charset="-122"/>
              </a:rPr>
              <a:t>哪里</a:t>
            </a:r>
            <a:r>
              <a:rPr lang="zh-CN" altLang="en-US" sz="3200" b="1" dirty="0">
                <a:solidFill>
                  <a:srgbClr val="000000"/>
                </a:solidFill>
                <a:latin typeface="宋体" panose="02010600030101010101" pitchFamily="2" charset="-122"/>
              </a:rPr>
              <a:t>）</a:t>
            </a:r>
            <a:endParaRPr lang="zh-CN" altLang="en-US" sz="3200" b="1" dirty="0">
              <a:solidFill>
                <a:srgbClr val="000000"/>
              </a:solidFill>
              <a:latin typeface="宋体" panose="02010600030101010101" pitchFamily="2" charset="-122"/>
            </a:endParaRPr>
          </a:p>
          <a:p>
            <a:pPr>
              <a:spcBef>
                <a:spcPct val="50000"/>
              </a:spcBef>
            </a:pPr>
            <a:r>
              <a:rPr lang="zh-CN" altLang="en-US" sz="3200" b="1" dirty="0">
                <a:solidFill>
                  <a:srgbClr val="000000"/>
                </a:solidFill>
                <a:latin typeface="宋体" panose="02010600030101010101" pitchFamily="2" charset="-122"/>
              </a:rPr>
              <a:t>       始一反焉（</a:t>
            </a:r>
            <a:r>
              <a:rPr lang="zh-CN" altLang="en-US" sz="3200" b="1" dirty="0">
                <a:solidFill>
                  <a:schemeClr val="accent2"/>
                </a:solidFill>
                <a:latin typeface="宋体" panose="02010600030101010101" pitchFamily="2" charset="-122"/>
              </a:rPr>
              <a:t>语气词</a:t>
            </a:r>
            <a:r>
              <a:rPr lang="zh-CN" altLang="en-US" sz="3200" b="1" dirty="0">
                <a:solidFill>
                  <a:srgbClr val="000000"/>
                </a:solidFill>
                <a:latin typeface="宋体" panose="02010600030101010101" pitchFamily="2" charset="-122"/>
              </a:rPr>
              <a:t>）</a:t>
            </a:r>
            <a:endParaRPr lang="zh-CN" altLang="en-US" sz="3200" b="1">
              <a:solidFill>
                <a:srgbClr val="000000"/>
              </a:solidFill>
              <a:latin typeface="宋体" panose="02010600030101010101" pitchFamily="2" charset="-122"/>
            </a:endParaRPr>
          </a:p>
        </p:txBody>
      </p:sp>
      <p:sp>
        <p:nvSpPr>
          <p:cNvPr id="27651" name="文本框 27650"/>
          <p:cNvSpPr txBox="1"/>
          <p:nvPr/>
        </p:nvSpPr>
        <p:spPr>
          <a:xfrm>
            <a:off x="468313" y="2276475"/>
            <a:ext cx="8137525" cy="1433513"/>
          </a:xfrm>
          <a:prstGeom prst="rect">
            <a:avLst/>
          </a:prstGeom>
          <a:noFill/>
          <a:ln w="9525">
            <a:noFill/>
          </a:ln>
        </p:spPr>
        <p:txBody>
          <a:bodyPr>
            <a:spAutoFit/>
          </a:bodyPr>
          <a:p>
            <a:pPr>
              <a:spcBef>
                <a:spcPct val="50000"/>
              </a:spcBef>
            </a:pPr>
            <a:r>
              <a:rPr lang="zh-CN" altLang="en-US" sz="4000" dirty="0">
                <a:solidFill>
                  <a:srgbClr val="FF0000"/>
                </a:solidFill>
                <a:latin typeface="Arial" panose="020B0604020202020204" pitchFamily="34" charset="0"/>
              </a:rPr>
              <a:t>以  </a:t>
            </a:r>
            <a:r>
              <a:rPr lang="zh-CN" altLang="en-US" sz="3200" b="1" dirty="0">
                <a:solidFill>
                  <a:srgbClr val="000000"/>
                </a:solidFill>
                <a:latin typeface="宋体" panose="02010600030101010101" pitchFamily="2" charset="-122"/>
              </a:rPr>
              <a:t>以残年余力：介词：</a:t>
            </a:r>
            <a:r>
              <a:rPr lang="en-US" altLang="zh-CN" sz="3200" b="1">
                <a:solidFill>
                  <a:srgbClr val="000000"/>
                </a:solidFill>
                <a:latin typeface="宋体" panose="02010600030101010101" pitchFamily="2" charset="-122"/>
              </a:rPr>
              <a:t>(</a:t>
            </a:r>
            <a:r>
              <a:rPr lang="zh-CN" altLang="en-US" sz="3200" b="1" dirty="0">
                <a:solidFill>
                  <a:schemeClr val="accent2"/>
                </a:solidFill>
                <a:latin typeface="宋体" panose="02010600030101010101" pitchFamily="2" charset="-122"/>
              </a:rPr>
              <a:t>凭、靠</a:t>
            </a:r>
            <a:r>
              <a:rPr lang="en-US" altLang="zh-CN" sz="3200" b="1">
                <a:solidFill>
                  <a:srgbClr val="000000"/>
                </a:solidFill>
                <a:latin typeface="宋体" panose="02010600030101010101" pitchFamily="2" charset="-122"/>
              </a:rPr>
              <a:t>)</a:t>
            </a:r>
            <a:endParaRPr lang="en-US" altLang="zh-CN" sz="3200" b="1">
              <a:solidFill>
                <a:srgbClr val="000000"/>
              </a:solidFill>
              <a:latin typeface="宋体" panose="02010600030101010101" pitchFamily="2" charset="-122"/>
            </a:endParaRPr>
          </a:p>
          <a:p>
            <a:pPr>
              <a:spcBef>
                <a:spcPct val="50000"/>
              </a:spcBef>
            </a:pPr>
            <a:r>
              <a:rPr lang="en-US" altLang="zh-CN" sz="3200" b="1" dirty="0">
                <a:solidFill>
                  <a:srgbClr val="000000"/>
                </a:solidFill>
                <a:latin typeface="宋体" panose="02010600030101010101" pitchFamily="2" charset="-122"/>
              </a:rPr>
              <a:t>     </a:t>
            </a:r>
            <a:r>
              <a:rPr lang="zh-CN" altLang="en-US" sz="3200" b="1" dirty="0">
                <a:solidFill>
                  <a:srgbClr val="000000"/>
                </a:solidFill>
                <a:latin typeface="宋体" panose="02010600030101010101" pitchFamily="2" charset="-122"/>
              </a:rPr>
              <a:t>河曲智叟亡以应：</a:t>
            </a:r>
            <a:r>
              <a:rPr lang="en-US" altLang="zh-CN" sz="3200" b="1">
                <a:solidFill>
                  <a:srgbClr val="000000"/>
                </a:solidFill>
                <a:latin typeface="宋体" panose="02010600030101010101" pitchFamily="2" charset="-122"/>
              </a:rPr>
              <a:t>(</a:t>
            </a:r>
            <a:r>
              <a:rPr lang="zh-CN" altLang="en-US" sz="3200" b="1" dirty="0">
                <a:solidFill>
                  <a:schemeClr val="accent2"/>
                </a:solidFill>
                <a:latin typeface="宋体" panose="02010600030101010101" pitchFamily="2" charset="-122"/>
              </a:rPr>
              <a:t>连词，用来</a:t>
            </a:r>
            <a:r>
              <a:rPr lang="en-US" altLang="zh-CN" sz="3200" b="1">
                <a:solidFill>
                  <a:srgbClr val="000000"/>
                </a:solidFill>
                <a:latin typeface="宋体" panose="02010600030101010101" pitchFamily="2" charset="-122"/>
              </a:rPr>
              <a:t>)</a:t>
            </a:r>
            <a:endParaRPr lang="en-US" altLang="zh-CN" sz="3200" b="1">
              <a:solidFill>
                <a:srgbClr val="000000"/>
              </a:solidFill>
              <a:latin typeface="宋体" panose="02010600030101010101" pitchFamily="2" charset="-122"/>
            </a:endParaRPr>
          </a:p>
        </p:txBody>
      </p:sp>
      <p:sp>
        <p:nvSpPr>
          <p:cNvPr id="27653" name="文本框 27652"/>
          <p:cNvSpPr txBox="1"/>
          <p:nvPr/>
        </p:nvSpPr>
        <p:spPr>
          <a:xfrm>
            <a:off x="1619250" y="981075"/>
            <a:ext cx="2089150" cy="1160463"/>
          </a:xfrm>
          <a:prstGeom prst="rect">
            <a:avLst/>
          </a:prstGeom>
          <a:noFill/>
          <a:ln w="9525">
            <a:noFill/>
          </a:ln>
        </p:spPr>
        <p:txBody>
          <a:bodyPr>
            <a:spAutoFit/>
          </a:bodyPr>
          <a:p>
            <a:pPr>
              <a:spcBef>
                <a:spcPct val="50000"/>
              </a:spcBef>
            </a:pPr>
            <a:r>
              <a:rPr lang="zh-CN" altLang="en-US" sz="2800" b="1" dirty="0">
                <a:solidFill>
                  <a:srgbClr val="000000"/>
                </a:solidFill>
                <a:latin typeface="Arial" panose="020B0604020202020204" pitchFamily="34" charset="0"/>
              </a:rPr>
              <a:t>年且九十</a:t>
            </a:r>
            <a:endParaRPr lang="zh-CN" altLang="en-US" sz="2800" b="1" dirty="0">
              <a:solidFill>
                <a:srgbClr val="000000"/>
              </a:solidFill>
              <a:latin typeface="Arial" panose="020B0604020202020204" pitchFamily="34" charset="0"/>
            </a:endParaRPr>
          </a:p>
          <a:p>
            <a:pPr>
              <a:spcBef>
                <a:spcPct val="50000"/>
              </a:spcBef>
            </a:pPr>
            <a:r>
              <a:rPr lang="zh-CN" altLang="en-US" sz="2800" b="1" dirty="0">
                <a:solidFill>
                  <a:srgbClr val="000000"/>
                </a:solidFill>
                <a:latin typeface="Arial" panose="020B0604020202020204" pitchFamily="34" charset="0"/>
              </a:rPr>
              <a:t>且焉置土石</a:t>
            </a:r>
            <a:endParaRPr lang="zh-CN" altLang="en-US" sz="2800" b="1" dirty="0">
              <a:solidFill>
                <a:srgbClr val="000000"/>
              </a:solidFill>
              <a:latin typeface="Arial" panose="020B0604020202020204" pitchFamily="34" charset="0"/>
            </a:endParaRPr>
          </a:p>
        </p:txBody>
      </p:sp>
      <p:sp>
        <p:nvSpPr>
          <p:cNvPr id="27654" name="文本框 27653"/>
          <p:cNvSpPr txBox="1"/>
          <p:nvPr/>
        </p:nvSpPr>
        <p:spPr>
          <a:xfrm>
            <a:off x="611188" y="241618"/>
            <a:ext cx="3600450" cy="641350"/>
          </a:xfrm>
          <a:prstGeom prst="rect">
            <a:avLst/>
          </a:prstGeom>
          <a:noFill/>
          <a:ln w="9525">
            <a:noFill/>
          </a:ln>
        </p:spPr>
        <p:txBody>
          <a:bodyPr>
            <a:spAutoFit/>
          </a:bodyPr>
          <a:p>
            <a:pPr>
              <a:spcBef>
                <a:spcPct val="50000"/>
              </a:spcBef>
            </a:pPr>
            <a:r>
              <a:rPr lang="zh-CN" altLang="en-US" sz="3600" b="1" dirty="0">
                <a:solidFill>
                  <a:srgbClr val="FF3300"/>
                </a:solidFill>
                <a:latin typeface="Arial" panose="020B0604020202020204" pitchFamily="34" charset="0"/>
              </a:rPr>
              <a:t>一词多义</a:t>
            </a:r>
            <a:endParaRPr lang="zh-CN" altLang="en-US" sz="3600" b="1" dirty="0">
              <a:solidFill>
                <a:srgbClr val="FF3300"/>
              </a:solidFill>
              <a:latin typeface="Arial" panose="020B0604020202020204" pitchFamily="34" charset="0"/>
            </a:endParaRPr>
          </a:p>
        </p:txBody>
      </p:sp>
      <p:sp>
        <p:nvSpPr>
          <p:cNvPr id="27655" name="文本框 27654"/>
          <p:cNvSpPr txBox="1"/>
          <p:nvPr/>
        </p:nvSpPr>
        <p:spPr>
          <a:xfrm>
            <a:off x="539750" y="981075"/>
            <a:ext cx="935038" cy="641350"/>
          </a:xfrm>
          <a:prstGeom prst="rect">
            <a:avLst/>
          </a:prstGeom>
          <a:noFill/>
          <a:ln w="9525">
            <a:noFill/>
          </a:ln>
        </p:spPr>
        <p:txBody>
          <a:bodyPr>
            <a:spAutoFit/>
          </a:bodyPr>
          <a:p>
            <a:pPr>
              <a:spcBef>
                <a:spcPct val="50000"/>
              </a:spcBef>
            </a:pPr>
            <a:r>
              <a:rPr lang="zh-CN" altLang="en-US" sz="3600" b="1" dirty="0">
                <a:solidFill>
                  <a:srgbClr val="FF3300"/>
                </a:solidFill>
                <a:latin typeface="Arial" panose="020B0604020202020204" pitchFamily="34" charset="0"/>
              </a:rPr>
              <a:t>且</a:t>
            </a:r>
            <a:endParaRPr lang="zh-CN" altLang="en-US" sz="3600" b="1" dirty="0">
              <a:solidFill>
                <a:srgbClr val="FF3300"/>
              </a:solidFill>
              <a:latin typeface="Arial" panose="020B0604020202020204" pitchFamily="34" charset="0"/>
            </a:endParaRPr>
          </a:p>
        </p:txBody>
      </p:sp>
      <p:sp>
        <p:nvSpPr>
          <p:cNvPr id="27656" name="文本框 27655"/>
          <p:cNvSpPr txBox="1"/>
          <p:nvPr/>
        </p:nvSpPr>
        <p:spPr>
          <a:xfrm>
            <a:off x="3779838" y="981075"/>
            <a:ext cx="1871662" cy="519113"/>
          </a:xfrm>
          <a:prstGeom prst="rect">
            <a:avLst/>
          </a:prstGeom>
          <a:noFill/>
          <a:ln w="9525">
            <a:noFill/>
          </a:ln>
        </p:spPr>
        <p:txBody>
          <a:bodyPr>
            <a:spAutoFit/>
          </a:bodyPr>
          <a:p>
            <a:pPr>
              <a:spcBef>
                <a:spcPct val="50000"/>
              </a:spcBef>
            </a:pPr>
            <a:r>
              <a:rPr lang="zh-CN" altLang="en-US" sz="2800" b="1" dirty="0">
                <a:solidFill>
                  <a:srgbClr val="000000"/>
                </a:solidFill>
                <a:latin typeface="Arial" panose="020B0604020202020204" pitchFamily="34" charset="0"/>
              </a:rPr>
              <a:t>（</a:t>
            </a:r>
            <a:r>
              <a:rPr lang="zh-CN" altLang="en-US" sz="2800" b="1" dirty="0">
                <a:solidFill>
                  <a:schemeClr val="accent2"/>
                </a:solidFill>
                <a:latin typeface="Arial" panose="020B0604020202020204" pitchFamily="34" charset="0"/>
              </a:rPr>
              <a:t>将近</a:t>
            </a:r>
            <a:r>
              <a:rPr lang="zh-CN" altLang="en-US" sz="2800" b="1" dirty="0">
                <a:solidFill>
                  <a:srgbClr val="000000"/>
                </a:solidFill>
                <a:latin typeface="Arial" panose="020B0604020202020204" pitchFamily="34" charset="0"/>
              </a:rPr>
              <a:t>）</a:t>
            </a:r>
            <a:endParaRPr lang="zh-CN" altLang="en-US" sz="2800" b="1" dirty="0">
              <a:solidFill>
                <a:srgbClr val="000000"/>
              </a:solidFill>
              <a:latin typeface="Arial" panose="020B0604020202020204" pitchFamily="34" charset="0"/>
            </a:endParaRPr>
          </a:p>
        </p:txBody>
      </p:sp>
      <p:sp>
        <p:nvSpPr>
          <p:cNvPr id="27659" name="矩形 27658"/>
          <p:cNvSpPr/>
          <p:nvPr/>
        </p:nvSpPr>
        <p:spPr>
          <a:xfrm>
            <a:off x="3851275" y="1628775"/>
            <a:ext cx="1728788" cy="519113"/>
          </a:xfrm>
          <a:prstGeom prst="rect">
            <a:avLst/>
          </a:prstGeom>
          <a:noFill/>
          <a:ln w="9525">
            <a:noFill/>
          </a:ln>
        </p:spPr>
        <p:txBody>
          <a:bodyPr>
            <a:spAutoFit/>
          </a:bodyPr>
          <a:p>
            <a:r>
              <a:rPr lang="zh-CN" altLang="en-US" sz="2800" b="1" dirty="0">
                <a:solidFill>
                  <a:srgbClr val="000000"/>
                </a:solidFill>
                <a:latin typeface="Arial" panose="020B0604020202020204" pitchFamily="34" charset="0"/>
              </a:rPr>
              <a:t>（</a:t>
            </a:r>
            <a:r>
              <a:rPr lang="zh-CN" altLang="en-US" sz="2800" b="1" dirty="0">
                <a:solidFill>
                  <a:schemeClr val="accent2"/>
                </a:solidFill>
                <a:latin typeface="Arial" panose="020B0604020202020204" pitchFamily="34" charset="0"/>
              </a:rPr>
              <a:t>况且</a:t>
            </a:r>
            <a:r>
              <a:rPr lang="zh-CN" altLang="en-US" sz="2800" b="1" dirty="0">
                <a:solidFill>
                  <a:srgbClr val="000000"/>
                </a:solidFill>
                <a:latin typeface="Arial" panose="020B0604020202020204" pitchFamily="34" charset="0"/>
              </a:rPr>
              <a:t>）</a:t>
            </a:r>
            <a:endParaRPr lang="zh-CN" altLang="en-US" sz="2800" b="1" dirty="0">
              <a:solidFill>
                <a:srgbClr val="000000"/>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6627" name="文本框 26626"/>
          <p:cNvSpPr txBox="1"/>
          <p:nvPr/>
        </p:nvSpPr>
        <p:spPr>
          <a:xfrm>
            <a:off x="114300" y="435610"/>
            <a:ext cx="8915400" cy="5631180"/>
          </a:xfrm>
          <a:prstGeom prst="rect">
            <a:avLst/>
          </a:prstGeom>
          <a:solidFill>
            <a:schemeClr val="bg1"/>
          </a:solidFill>
          <a:ln w="9525">
            <a:noFill/>
          </a:ln>
        </p:spPr>
        <p:txBody>
          <a:bodyPr>
            <a:spAutoFit/>
          </a:bodyPr>
          <a:p>
            <a:pPr>
              <a:spcBef>
                <a:spcPct val="50000"/>
              </a:spcBef>
            </a:pPr>
            <a:r>
              <a:rPr lang="en-US" altLang="zh-CN" sz="3600" b="1" dirty="0">
                <a:solidFill>
                  <a:srgbClr val="FF3300"/>
                </a:solidFill>
                <a:latin typeface="宋体" panose="02010600030101010101" pitchFamily="2" charset="-122"/>
              </a:rPr>
              <a:t>    </a:t>
            </a:r>
            <a:r>
              <a:rPr lang="zh-CN" altLang="en-US" sz="3600" b="1" dirty="0">
                <a:solidFill>
                  <a:srgbClr val="FF3300"/>
                </a:solidFill>
                <a:latin typeface="宋体" panose="02010600030101010101" pitchFamily="2" charset="-122"/>
              </a:rPr>
              <a:t>古今异义</a:t>
            </a:r>
            <a:br>
              <a:rPr lang="zh-CN" altLang="en-US" sz="3600" b="1" dirty="0">
                <a:solidFill>
                  <a:srgbClr val="FF3300"/>
                </a:solidFill>
                <a:latin typeface="宋体" panose="02010600030101010101" pitchFamily="2" charset="-122"/>
              </a:rPr>
            </a:br>
            <a:r>
              <a:rPr lang="zh-CN" altLang="en-US" sz="3600" b="1" dirty="0">
                <a:solidFill>
                  <a:srgbClr val="0033CC"/>
                </a:solidFill>
                <a:latin typeface="宋体" panose="02010600030101010101" pitchFamily="2" charset="-122"/>
              </a:rPr>
              <a:t>阳   古义：</a:t>
            </a:r>
            <a:r>
              <a:rPr lang="zh-CN" altLang="en-US" sz="3600" b="1" dirty="0">
                <a:solidFill>
                  <a:schemeClr val="tx2"/>
                </a:solidFill>
                <a:latin typeface="宋体" panose="02010600030101010101" pitchFamily="2" charset="-122"/>
              </a:rPr>
              <a:t>山之南，水之北</a:t>
            </a:r>
            <a:r>
              <a:rPr lang="zh-CN" altLang="en-US" sz="3600" b="1" dirty="0">
                <a:solidFill>
                  <a:srgbClr val="0033CC"/>
                </a:solidFill>
                <a:latin typeface="宋体" panose="02010600030101010101" pitchFamily="2" charset="-122"/>
              </a:rPr>
              <a:t>  今义</a:t>
            </a:r>
            <a:r>
              <a:rPr lang="en-US" altLang="zh-CN" sz="3600" b="1" dirty="0">
                <a:solidFill>
                  <a:srgbClr val="0033CC"/>
                </a:solidFill>
                <a:latin typeface="宋体" panose="02010600030101010101" pitchFamily="2" charset="-122"/>
              </a:rPr>
              <a:t>:</a:t>
            </a:r>
            <a:r>
              <a:rPr lang="zh-CN" altLang="en-US" sz="3600" b="1" dirty="0">
                <a:solidFill>
                  <a:srgbClr val="0033CC"/>
                </a:solidFill>
                <a:latin typeface="宋体" panose="02010600030101010101" pitchFamily="2" charset="-122"/>
              </a:rPr>
              <a:t>太阳</a:t>
            </a:r>
            <a:br>
              <a:rPr lang="zh-CN" altLang="en-US" sz="3600" b="1" dirty="0">
                <a:solidFill>
                  <a:srgbClr val="0033CC"/>
                </a:solidFill>
                <a:latin typeface="宋体" panose="02010600030101010101" pitchFamily="2" charset="-122"/>
              </a:rPr>
            </a:br>
            <a:r>
              <a:rPr lang="zh-CN" altLang="en-US" sz="3600" b="1" dirty="0">
                <a:solidFill>
                  <a:srgbClr val="0033CC"/>
                </a:solidFill>
                <a:latin typeface="宋体" panose="02010600030101010101" pitchFamily="2" charset="-122"/>
              </a:rPr>
              <a:t>阴   古义：</a:t>
            </a:r>
            <a:r>
              <a:rPr lang="zh-CN" altLang="en-US" sz="3600" b="1" dirty="0">
                <a:solidFill>
                  <a:schemeClr val="tx2"/>
                </a:solidFill>
                <a:latin typeface="宋体" panose="02010600030101010101" pitchFamily="2" charset="-122"/>
              </a:rPr>
              <a:t>山之北，水之南</a:t>
            </a:r>
            <a:r>
              <a:rPr lang="zh-CN" altLang="en-US" sz="3600" b="1" dirty="0">
                <a:solidFill>
                  <a:srgbClr val="0033CC"/>
                </a:solidFill>
                <a:latin typeface="宋体" panose="02010600030101010101" pitchFamily="2" charset="-122"/>
              </a:rPr>
              <a:t>  今义：阴天</a:t>
            </a:r>
            <a:br>
              <a:rPr lang="zh-CN" altLang="en-US" sz="3600" b="1" dirty="0">
                <a:solidFill>
                  <a:srgbClr val="0033CC"/>
                </a:solidFill>
                <a:latin typeface="宋体" panose="02010600030101010101" pitchFamily="2" charset="-122"/>
              </a:rPr>
            </a:br>
            <a:r>
              <a:rPr lang="zh-CN" altLang="en-US" sz="3600" b="1" dirty="0">
                <a:solidFill>
                  <a:srgbClr val="0033CC"/>
                </a:solidFill>
                <a:latin typeface="宋体" panose="02010600030101010101" pitchFamily="2" charset="-122"/>
              </a:rPr>
              <a:t>曾   古义：</a:t>
            </a:r>
            <a:r>
              <a:rPr lang="zh-CN" altLang="en-US" sz="3600" b="1" dirty="0">
                <a:solidFill>
                  <a:schemeClr val="tx2"/>
                </a:solidFill>
                <a:latin typeface="宋体" panose="02010600030101010101" pitchFamily="2" charset="-122"/>
              </a:rPr>
              <a:t>还</a:t>
            </a:r>
            <a:r>
              <a:rPr lang="zh-CN" altLang="en-US" sz="3600" b="1" dirty="0">
                <a:solidFill>
                  <a:srgbClr val="0033CC"/>
                </a:solidFill>
                <a:latin typeface="宋体" panose="02010600030101010101" pitchFamily="2" charset="-122"/>
              </a:rPr>
              <a:t>      今义：曾经</a:t>
            </a:r>
            <a:br>
              <a:rPr lang="zh-CN" altLang="en-US" sz="3600" b="1" dirty="0">
                <a:solidFill>
                  <a:srgbClr val="0033CC"/>
                </a:solidFill>
                <a:latin typeface="宋体" panose="02010600030101010101" pitchFamily="2" charset="-122"/>
              </a:rPr>
            </a:br>
            <a:r>
              <a:rPr lang="zh-CN" altLang="en-US" sz="3600" b="1" dirty="0">
                <a:solidFill>
                  <a:srgbClr val="0033CC"/>
                </a:solidFill>
                <a:latin typeface="宋体" panose="02010600030101010101" pitchFamily="2" charset="-122"/>
              </a:rPr>
              <a:t>诸   古义：</a:t>
            </a:r>
            <a:r>
              <a:rPr lang="zh-CN" altLang="en-US" sz="3600" b="1" dirty="0">
                <a:solidFill>
                  <a:schemeClr val="tx2"/>
                </a:solidFill>
                <a:latin typeface="宋体" panose="02010600030101010101" pitchFamily="2" charset="-122"/>
              </a:rPr>
              <a:t>之于</a:t>
            </a:r>
            <a:r>
              <a:rPr lang="zh-CN" altLang="en-US" sz="3600" b="1" dirty="0">
                <a:solidFill>
                  <a:srgbClr val="0033CC"/>
                </a:solidFill>
                <a:latin typeface="宋体" panose="02010600030101010101" pitchFamily="2" charset="-122"/>
              </a:rPr>
              <a:t>    今义；各个、许多</a:t>
            </a:r>
            <a:br>
              <a:rPr lang="zh-CN" altLang="en-US" sz="3600" b="1" dirty="0">
                <a:solidFill>
                  <a:srgbClr val="0033CC"/>
                </a:solidFill>
                <a:latin typeface="宋体" panose="02010600030101010101" pitchFamily="2" charset="-122"/>
              </a:rPr>
            </a:br>
            <a:r>
              <a:rPr lang="zh-CN" altLang="en-US" sz="3600" b="1" dirty="0">
                <a:solidFill>
                  <a:srgbClr val="0033CC"/>
                </a:solidFill>
                <a:latin typeface="宋体" panose="02010600030101010101" pitchFamily="2" charset="-122"/>
              </a:rPr>
              <a:t>荷   古义：</a:t>
            </a:r>
            <a:r>
              <a:rPr lang="zh-CN" altLang="en-US" sz="3600" b="1" dirty="0">
                <a:solidFill>
                  <a:schemeClr val="tx2"/>
                </a:solidFill>
                <a:latin typeface="宋体" panose="02010600030101010101" pitchFamily="2" charset="-122"/>
              </a:rPr>
              <a:t>扛</a:t>
            </a:r>
            <a:r>
              <a:rPr lang="zh-CN" altLang="en-US" sz="3600" b="1" dirty="0">
                <a:solidFill>
                  <a:srgbClr val="0033CC"/>
                </a:solidFill>
                <a:latin typeface="宋体" panose="02010600030101010101" pitchFamily="2" charset="-122"/>
              </a:rPr>
              <a:t>      今义：荷花</a:t>
            </a:r>
            <a:br>
              <a:rPr lang="zh-CN" altLang="en-US" sz="3600" b="1" dirty="0">
                <a:solidFill>
                  <a:srgbClr val="0033CC"/>
                </a:solidFill>
                <a:latin typeface="宋体" panose="02010600030101010101" pitchFamily="2" charset="-122"/>
              </a:rPr>
            </a:br>
            <a:r>
              <a:rPr lang="zh-CN" altLang="en-US" sz="3600" b="1" dirty="0">
                <a:solidFill>
                  <a:srgbClr val="FF0000"/>
                </a:solidFill>
                <a:latin typeface="宋体" panose="02010600030101010101" pitchFamily="2" charset="-122"/>
              </a:rPr>
              <a:t>毛</a:t>
            </a:r>
            <a:r>
              <a:rPr lang="zh-CN" altLang="en-US" sz="3600" b="1" dirty="0">
                <a:solidFill>
                  <a:srgbClr val="0033CC"/>
                </a:solidFill>
                <a:latin typeface="Verdana" panose="020B0604030504040204" pitchFamily="34" charset="0"/>
              </a:rPr>
              <a:t>    </a:t>
            </a:r>
            <a:r>
              <a:rPr lang="zh-CN" altLang="en-US" sz="3600" b="1" dirty="0">
                <a:solidFill>
                  <a:srgbClr val="0033CC"/>
                </a:solidFill>
                <a:latin typeface="宋体" panose="02010600030101010101" pitchFamily="2" charset="-122"/>
              </a:rPr>
              <a:t>古义：</a:t>
            </a:r>
            <a:r>
              <a:rPr lang="zh-CN" altLang="en-US" sz="3600" b="1" dirty="0">
                <a:solidFill>
                  <a:schemeClr val="tx2"/>
                </a:solidFill>
                <a:latin typeface="宋体" panose="02010600030101010101" pitchFamily="2" charset="-122"/>
              </a:rPr>
              <a:t>草木</a:t>
            </a:r>
            <a:r>
              <a:rPr lang="zh-CN" altLang="en-US" sz="3600" b="1" dirty="0">
                <a:solidFill>
                  <a:srgbClr val="0033CC"/>
                </a:solidFill>
                <a:latin typeface="Verdana" panose="020B0604030504040204" pitchFamily="34" charset="0"/>
              </a:rPr>
              <a:t>       </a:t>
            </a:r>
            <a:r>
              <a:rPr lang="zh-CN" altLang="en-US" sz="3600" b="1" dirty="0">
                <a:solidFill>
                  <a:srgbClr val="0033CC"/>
                </a:solidFill>
                <a:latin typeface="宋体" panose="02010600030101010101" pitchFamily="2" charset="-122"/>
              </a:rPr>
              <a:t>今义：毛发</a:t>
            </a:r>
            <a:br>
              <a:rPr lang="zh-CN" altLang="en-US" sz="3600" b="1" dirty="0">
                <a:solidFill>
                  <a:srgbClr val="0033CC"/>
                </a:solidFill>
                <a:latin typeface="Verdana" panose="020B0604030504040204" pitchFamily="34" charset="0"/>
              </a:rPr>
            </a:br>
            <a:r>
              <a:rPr lang="zh-CN" altLang="en-US" sz="3600" b="1" dirty="0">
                <a:solidFill>
                  <a:srgbClr val="0033CC"/>
                </a:solidFill>
                <a:latin typeface="宋体" panose="02010600030101010101" pitchFamily="2" charset="-122"/>
              </a:rPr>
              <a:t>息</a:t>
            </a:r>
            <a:r>
              <a:rPr lang="zh-CN" altLang="en-US" sz="3600" b="1" dirty="0">
                <a:solidFill>
                  <a:srgbClr val="0033CC"/>
                </a:solidFill>
                <a:latin typeface="Verdana" panose="020B0604030504040204" pitchFamily="34" charset="0"/>
              </a:rPr>
              <a:t>    </a:t>
            </a:r>
            <a:r>
              <a:rPr lang="zh-CN" altLang="en-US" sz="3600" b="1" dirty="0">
                <a:solidFill>
                  <a:srgbClr val="0033CC"/>
                </a:solidFill>
                <a:latin typeface="宋体" panose="02010600030101010101" pitchFamily="2" charset="-122"/>
              </a:rPr>
              <a:t>古义：</a:t>
            </a:r>
            <a:r>
              <a:rPr lang="zh-CN" altLang="en-US" sz="3600" b="1" dirty="0">
                <a:solidFill>
                  <a:schemeClr val="tx2"/>
                </a:solidFill>
                <a:latin typeface="宋体" panose="02010600030101010101" pitchFamily="2" charset="-122"/>
              </a:rPr>
              <a:t>叹气</a:t>
            </a:r>
            <a:r>
              <a:rPr lang="zh-CN" altLang="en-US" sz="3600" b="1" dirty="0">
                <a:solidFill>
                  <a:srgbClr val="0033CC"/>
                </a:solidFill>
                <a:latin typeface="Verdana" panose="020B0604030504040204" pitchFamily="34" charset="0"/>
              </a:rPr>
              <a:t>       </a:t>
            </a:r>
            <a:r>
              <a:rPr lang="zh-CN" altLang="en-US" sz="3600" b="1" dirty="0">
                <a:solidFill>
                  <a:srgbClr val="0033CC"/>
                </a:solidFill>
                <a:latin typeface="宋体" panose="02010600030101010101" pitchFamily="2" charset="-122"/>
              </a:rPr>
              <a:t>今义：休息</a:t>
            </a:r>
            <a:br>
              <a:rPr lang="zh-CN" altLang="en-US" sz="3600" b="1" dirty="0">
                <a:solidFill>
                  <a:srgbClr val="0033CC"/>
                </a:solidFill>
                <a:latin typeface="Verdana" panose="020B0604030504040204" pitchFamily="34" charset="0"/>
              </a:rPr>
            </a:br>
            <a:r>
              <a:rPr lang="zh-CN" altLang="en-US" sz="3600" b="1" dirty="0">
                <a:solidFill>
                  <a:srgbClr val="0033CC"/>
                </a:solidFill>
                <a:latin typeface="宋体" panose="02010600030101010101" pitchFamily="2" charset="-122"/>
              </a:rPr>
              <a:t>虽</a:t>
            </a:r>
            <a:r>
              <a:rPr lang="zh-CN" altLang="en-US" sz="3600" b="1" dirty="0">
                <a:solidFill>
                  <a:srgbClr val="0033CC"/>
                </a:solidFill>
                <a:latin typeface="Verdana" panose="020B0604030504040204" pitchFamily="34" charset="0"/>
              </a:rPr>
              <a:t>    </a:t>
            </a:r>
            <a:r>
              <a:rPr lang="zh-CN" altLang="en-US" sz="3600" b="1" dirty="0">
                <a:solidFill>
                  <a:srgbClr val="0033CC"/>
                </a:solidFill>
                <a:latin typeface="宋体" panose="02010600030101010101" pitchFamily="2" charset="-122"/>
              </a:rPr>
              <a:t>古义：</a:t>
            </a:r>
            <a:r>
              <a:rPr lang="zh-CN" altLang="en-US" sz="3600" b="1" dirty="0">
                <a:solidFill>
                  <a:schemeClr val="tx2"/>
                </a:solidFill>
                <a:latin typeface="宋体" panose="02010600030101010101" pitchFamily="2" charset="-122"/>
              </a:rPr>
              <a:t>即使</a:t>
            </a:r>
            <a:r>
              <a:rPr lang="zh-CN" altLang="en-US" sz="3600" b="1" dirty="0">
                <a:solidFill>
                  <a:srgbClr val="0033CC"/>
                </a:solidFill>
                <a:latin typeface="Verdana" panose="020B0604030504040204" pitchFamily="34" charset="0"/>
              </a:rPr>
              <a:t>       </a:t>
            </a:r>
            <a:r>
              <a:rPr lang="zh-CN" altLang="en-US" sz="3600" b="1" dirty="0">
                <a:solidFill>
                  <a:srgbClr val="0033CC"/>
                </a:solidFill>
                <a:latin typeface="宋体" panose="02010600030101010101" pitchFamily="2" charset="-122"/>
              </a:rPr>
              <a:t>今义：虽然</a:t>
            </a:r>
            <a:br>
              <a:rPr lang="zh-CN" altLang="en-US" sz="3600" b="1" dirty="0">
                <a:solidFill>
                  <a:srgbClr val="0033CC"/>
                </a:solidFill>
                <a:latin typeface="Verdana" panose="020B0604030504040204" pitchFamily="34" charset="0"/>
              </a:rPr>
            </a:br>
            <a:r>
              <a:rPr lang="zh-CN" altLang="en-US" sz="3600" b="1" dirty="0">
                <a:solidFill>
                  <a:srgbClr val="FF0000"/>
                </a:solidFill>
                <a:latin typeface="宋体" panose="02010600030101010101" pitchFamily="2" charset="-122"/>
              </a:rPr>
              <a:t>已</a:t>
            </a:r>
            <a:r>
              <a:rPr lang="zh-CN" altLang="en-US" sz="3600" b="1" dirty="0">
                <a:solidFill>
                  <a:srgbClr val="0033CC"/>
                </a:solidFill>
                <a:latin typeface="Verdana" panose="020B0604030504040204" pitchFamily="34" charset="0"/>
              </a:rPr>
              <a:t>    </a:t>
            </a:r>
            <a:r>
              <a:rPr lang="zh-CN" altLang="en-US" sz="3600" b="1" dirty="0">
                <a:solidFill>
                  <a:srgbClr val="0033CC"/>
                </a:solidFill>
                <a:latin typeface="宋体" panose="02010600030101010101" pitchFamily="2" charset="-122"/>
              </a:rPr>
              <a:t>古义：</a:t>
            </a:r>
            <a:r>
              <a:rPr lang="zh-CN" altLang="en-US" sz="3600" b="1" dirty="0">
                <a:solidFill>
                  <a:schemeClr val="tx2"/>
                </a:solidFill>
                <a:latin typeface="宋体" panose="02010600030101010101" pitchFamily="2" charset="-122"/>
              </a:rPr>
              <a:t>止</a:t>
            </a:r>
            <a:r>
              <a:rPr lang="zh-CN" altLang="en-US" sz="3600" b="1" dirty="0">
                <a:solidFill>
                  <a:schemeClr val="tx2"/>
                </a:solidFill>
                <a:latin typeface="Verdana" panose="020B0604030504040204" pitchFamily="34" charset="0"/>
              </a:rPr>
              <a:t> </a:t>
            </a:r>
            <a:r>
              <a:rPr lang="zh-CN" altLang="en-US" sz="3600" b="1" dirty="0">
                <a:solidFill>
                  <a:srgbClr val="0033CC"/>
                </a:solidFill>
                <a:latin typeface="Verdana" panose="020B0604030504040204" pitchFamily="34" charset="0"/>
              </a:rPr>
              <a:t>         </a:t>
            </a:r>
            <a:r>
              <a:rPr lang="zh-CN" altLang="en-US" sz="3600" b="1" dirty="0">
                <a:solidFill>
                  <a:srgbClr val="0033CC"/>
                </a:solidFill>
                <a:latin typeface="宋体" panose="02010600030101010101" pitchFamily="2" charset="-122"/>
              </a:rPr>
              <a:t>今义：已经</a:t>
            </a:r>
            <a:endParaRPr lang="zh-CN" altLang="en-US" sz="3600" b="1">
              <a:solidFill>
                <a:srgbClr val="0033CC"/>
              </a:solidFill>
              <a:latin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7620" y="-14605"/>
            <a:ext cx="9244965" cy="686054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4578" name="文本框 24577"/>
          <p:cNvSpPr txBox="1"/>
          <p:nvPr/>
        </p:nvSpPr>
        <p:spPr>
          <a:xfrm>
            <a:off x="468313" y="836613"/>
            <a:ext cx="7696200" cy="5124450"/>
          </a:xfrm>
          <a:prstGeom prst="rect">
            <a:avLst/>
          </a:prstGeom>
          <a:noFill/>
          <a:ln w="9525">
            <a:noFill/>
          </a:ln>
        </p:spPr>
        <p:txBody>
          <a:bodyPr>
            <a:spAutoFit/>
          </a:bodyPr>
          <a:p>
            <a:pPr>
              <a:spcBef>
                <a:spcPct val="50000"/>
              </a:spcBef>
            </a:pPr>
            <a:r>
              <a:rPr lang="zh-CN" altLang="en-US" sz="3600" dirty="0">
                <a:solidFill>
                  <a:srgbClr val="0033CC"/>
                </a:solidFill>
                <a:latin typeface="黑体" panose="02010609060101010101" pitchFamily="2" charset="-122"/>
                <a:ea typeface="黑体" panose="02010609060101010101" pitchFamily="2" charset="-122"/>
              </a:rPr>
              <a:t>解释下列划线的词</a:t>
            </a:r>
            <a:endParaRPr lang="zh-CN" altLang="en-US" sz="3600" dirty="0">
              <a:solidFill>
                <a:srgbClr val="0033CC"/>
              </a:solidFill>
              <a:latin typeface="黑体" panose="02010609060101010101" pitchFamily="2" charset="-122"/>
              <a:ea typeface="黑体" panose="02010609060101010101" pitchFamily="2" charset="-122"/>
            </a:endParaRPr>
          </a:p>
          <a:p>
            <a:pPr>
              <a:spcBef>
                <a:spcPct val="50000"/>
              </a:spcBef>
            </a:pPr>
            <a:endParaRPr lang="zh-CN" altLang="en-US" sz="3600" dirty="0">
              <a:solidFill>
                <a:srgbClr val="0033CC"/>
              </a:solidFill>
              <a:latin typeface="黑体" panose="02010609060101010101" pitchFamily="2" charset="-122"/>
              <a:ea typeface="黑体" panose="02010609060101010101" pitchFamily="2" charset="-122"/>
            </a:endParaRPr>
          </a:p>
          <a:p>
            <a:pPr>
              <a:spcBef>
                <a:spcPct val="50000"/>
              </a:spcBef>
            </a:pPr>
            <a:r>
              <a:rPr lang="en-US" altLang="zh-CN" sz="3200" b="1" dirty="0">
                <a:solidFill>
                  <a:srgbClr val="0033CC"/>
                </a:solidFill>
                <a:latin typeface="黑体" panose="02010609060101010101" pitchFamily="2" charset="-122"/>
                <a:ea typeface="黑体" panose="02010609060101010101" pitchFamily="2" charset="-122"/>
              </a:rPr>
              <a:t>1</a:t>
            </a:r>
            <a:r>
              <a:rPr lang="zh-CN" altLang="en-US" sz="3200" b="1" dirty="0">
                <a:solidFill>
                  <a:srgbClr val="0033CC"/>
                </a:solidFill>
                <a:latin typeface="黑体" panose="02010609060101010101" pitchFamily="2" charset="-122"/>
                <a:ea typeface="黑体" panose="02010609060101010101" pitchFamily="2" charset="-122"/>
              </a:rPr>
              <a:t>、年</a:t>
            </a:r>
            <a:r>
              <a:rPr lang="zh-CN" altLang="en-US" sz="3200" b="1" u="sng" dirty="0">
                <a:solidFill>
                  <a:srgbClr val="0033CC"/>
                </a:solidFill>
                <a:latin typeface="黑体" panose="02010609060101010101" pitchFamily="2" charset="-122"/>
                <a:ea typeface="黑体" panose="02010609060101010101" pitchFamily="2" charset="-122"/>
              </a:rPr>
              <a:t>且</a:t>
            </a:r>
            <a:r>
              <a:rPr lang="zh-CN" altLang="en-US" sz="3200" b="1" dirty="0">
                <a:solidFill>
                  <a:srgbClr val="0033CC"/>
                </a:solidFill>
                <a:latin typeface="黑体" panose="02010609060101010101" pitchFamily="2" charset="-122"/>
                <a:ea typeface="黑体" panose="02010609060101010101" pitchFamily="2" charset="-122"/>
              </a:rPr>
              <a:t>九十         </a:t>
            </a:r>
            <a:r>
              <a:rPr lang="en-US" altLang="zh-CN" sz="3200" b="1" dirty="0">
                <a:solidFill>
                  <a:srgbClr val="0033CC"/>
                </a:solidFill>
                <a:latin typeface="黑体" panose="02010609060101010101" pitchFamily="2" charset="-122"/>
                <a:ea typeface="黑体" panose="02010609060101010101" pitchFamily="2" charset="-122"/>
              </a:rPr>
              <a:t>2</a:t>
            </a:r>
            <a:r>
              <a:rPr lang="zh-CN" altLang="en-US" sz="3200" b="1" dirty="0">
                <a:solidFill>
                  <a:srgbClr val="0033CC"/>
                </a:solidFill>
                <a:latin typeface="黑体" panose="02010609060101010101" pitchFamily="2" charset="-122"/>
                <a:ea typeface="黑体" panose="02010609060101010101" pitchFamily="2" charset="-122"/>
              </a:rPr>
              <a:t>、</a:t>
            </a:r>
            <a:r>
              <a:rPr lang="zh-CN" altLang="en-US" sz="3200" b="1" u="sng" dirty="0">
                <a:solidFill>
                  <a:srgbClr val="0033CC"/>
                </a:solidFill>
                <a:latin typeface="黑体" panose="02010609060101010101" pitchFamily="2" charset="-122"/>
                <a:ea typeface="黑体" panose="02010609060101010101" pitchFamily="2" charset="-122"/>
              </a:rPr>
              <a:t>惩</a:t>
            </a:r>
            <a:r>
              <a:rPr lang="zh-CN" altLang="en-US" sz="3200" b="1" dirty="0">
                <a:solidFill>
                  <a:srgbClr val="0033CC"/>
                </a:solidFill>
                <a:latin typeface="黑体" panose="02010609060101010101" pitchFamily="2" charset="-122"/>
                <a:ea typeface="黑体" panose="02010609060101010101" pitchFamily="2" charset="-122"/>
              </a:rPr>
              <a:t>山北之塞</a:t>
            </a:r>
            <a:endParaRPr lang="zh-CN" altLang="en-US" sz="3200" b="1" dirty="0">
              <a:solidFill>
                <a:srgbClr val="0033CC"/>
              </a:solidFill>
              <a:latin typeface="黑体" panose="02010609060101010101" pitchFamily="2" charset="-122"/>
              <a:ea typeface="黑体" panose="02010609060101010101" pitchFamily="2" charset="-122"/>
            </a:endParaRPr>
          </a:p>
          <a:p>
            <a:pPr>
              <a:spcBef>
                <a:spcPct val="50000"/>
              </a:spcBef>
            </a:pPr>
            <a:r>
              <a:rPr lang="en-US" altLang="zh-CN" sz="3200" b="1" dirty="0">
                <a:solidFill>
                  <a:srgbClr val="0033CC"/>
                </a:solidFill>
                <a:latin typeface="黑体" panose="02010609060101010101" pitchFamily="2" charset="-122"/>
                <a:ea typeface="黑体" panose="02010609060101010101" pitchFamily="2" charset="-122"/>
              </a:rPr>
              <a:t>3</a:t>
            </a:r>
            <a:r>
              <a:rPr lang="zh-CN" altLang="en-US" sz="3200" b="1" dirty="0">
                <a:solidFill>
                  <a:srgbClr val="0033CC"/>
                </a:solidFill>
                <a:latin typeface="黑体" panose="02010609060101010101" pitchFamily="2" charset="-122"/>
                <a:ea typeface="黑体" panose="02010609060101010101" pitchFamily="2" charset="-122"/>
              </a:rPr>
              <a:t>、</a:t>
            </a:r>
            <a:r>
              <a:rPr lang="zh-CN" altLang="en-US" sz="3200" b="1" u="sng" dirty="0">
                <a:solidFill>
                  <a:srgbClr val="0033CC"/>
                </a:solidFill>
                <a:latin typeface="黑体" panose="02010609060101010101" pitchFamily="2" charset="-122"/>
                <a:ea typeface="黑体" panose="02010609060101010101" pitchFamily="2" charset="-122"/>
              </a:rPr>
              <a:t>指</a:t>
            </a:r>
            <a:r>
              <a:rPr lang="zh-CN" altLang="en-US" sz="3200" b="1" dirty="0">
                <a:solidFill>
                  <a:srgbClr val="0033CC"/>
                </a:solidFill>
                <a:latin typeface="黑体" panose="02010609060101010101" pitchFamily="2" charset="-122"/>
                <a:ea typeface="黑体" panose="02010609060101010101" pitchFamily="2" charset="-122"/>
              </a:rPr>
              <a:t>通豫南       </a:t>
            </a:r>
            <a:r>
              <a:rPr lang="en-US" altLang="zh-CN" sz="3200" b="1" dirty="0">
                <a:solidFill>
                  <a:srgbClr val="0033CC"/>
                </a:solidFill>
                <a:latin typeface="黑体" panose="02010609060101010101" pitchFamily="2" charset="-122"/>
                <a:ea typeface="黑体" panose="02010609060101010101" pitchFamily="2" charset="-122"/>
              </a:rPr>
              <a:t>4</a:t>
            </a:r>
            <a:r>
              <a:rPr lang="zh-CN" altLang="en-US" sz="3200" b="1" dirty="0">
                <a:solidFill>
                  <a:srgbClr val="0033CC"/>
                </a:solidFill>
                <a:latin typeface="黑体" panose="02010609060101010101" pitchFamily="2" charset="-122"/>
                <a:ea typeface="黑体" panose="02010609060101010101" pitchFamily="2" charset="-122"/>
              </a:rPr>
              <a:t>、投</a:t>
            </a:r>
            <a:r>
              <a:rPr lang="zh-CN" altLang="en-US" sz="3200" b="1" u="sng" dirty="0">
                <a:solidFill>
                  <a:srgbClr val="0033CC"/>
                </a:solidFill>
                <a:latin typeface="黑体" panose="02010609060101010101" pitchFamily="2" charset="-122"/>
                <a:ea typeface="黑体" panose="02010609060101010101" pitchFamily="2" charset="-122"/>
              </a:rPr>
              <a:t>诸</a:t>
            </a:r>
            <a:r>
              <a:rPr lang="zh-CN" altLang="en-US" sz="3200" b="1" dirty="0">
                <a:solidFill>
                  <a:srgbClr val="0033CC"/>
                </a:solidFill>
                <a:latin typeface="黑体" panose="02010609060101010101" pitchFamily="2" charset="-122"/>
                <a:ea typeface="黑体" panose="02010609060101010101" pitchFamily="2" charset="-122"/>
              </a:rPr>
              <a:t>渤海之尾</a:t>
            </a:r>
            <a:endParaRPr lang="zh-CN" altLang="en-US" sz="3200" b="1" dirty="0">
              <a:solidFill>
                <a:srgbClr val="0033CC"/>
              </a:solidFill>
              <a:latin typeface="黑体" panose="02010609060101010101" pitchFamily="2" charset="-122"/>
              <a:ea typeface="黑体" panose="02010609060101010101" pitchFamily="2" charset="-122"/>
            </a:endParaRPr>
          </a:p>
          <a:p>
            <a:pPr>
              <a:spcBef>
                <a:spcPct val="50000"/>
              </a:spcBef>
            </a:pPr>
            <a:r>
              <a:rPr lang="en-US" altLang="zh-CN" sz="3200" b="1" dirty="0">
                <a:solidFill>
                  <a:srgbClr val="0033CC"/>
                </a:solidFill>
                <a:latin typeface="黑体" panose="02010609060101010101" pitchFamily="2" charset="-122"/>
                <a:ea typeface="黑体" panose="02010609060101010101" pitchFamily="2" charset="-122"/>
              </a:rPr>
              <a:t>5</a:t>
            </a:r>
            <a:r>
              <a:rPr lang="zh-CN" altLang="en-US" sz="3200" b="1" dirty="0">
                <a:solidFill>
                  <a:srgbClr val="0033CC"/>
                </a:solidFill>
                <a:latin typeface="黑体" panose="02010609060101010101" pitchFamily="2" charset="-122"/>
                <a:ea typeface="黑体" panose="02010609060101010101" pitchFamily="2" charset="-122"/>
              </a:rPr>
              <a:t>、始一</a:t>
            </a:r>
            <a:r>
              <a:rPr lang="zh-CN" altLang="en-US" sz="3200" b="1" u="sng" dirty="0">
                <a:solidFill>
                  <a:srgbClr val="0033CC"/>
                </a:solidFill>
                <a:latin typeface="黑体" panose="02010609060101010101" pitchFamily="2" charset="-122"/>
                <a:ea typeface="黑体" panose="02010609060101010101" pitchFamily="2" charset="-122"/>
              </a:rPr>
              <a:t>反</a:t>
            </a:r>
            <a:r>
              <a:rPr lang="zh-CN" altLang="en-US" sz="3200" b="1" dirty="0">
                <a:solidFill>
                  <a:srgbClr val="0033CC"/>
                </a:solidFill>
                <a:latin typeface="黑体" panose="02010609060101010101" pitchFamily="2" charset="-122"/>
                <a:ea typeface="黑体" panose="02010609060101010101" pitchFamily="2" charset="-122"/>
              </a:rPr>
              <a:t>焉      </a:t>
            </a:r>
            <a:r>
              <a:rPr lang="en-US" altLang="zh-CN" sz="3200" b="1" dirty="0">
                <a:solidFill>
                  <a:srgbClr val="0033CC"/>
                </a:solidFill>
                <a:latin typeface="黑体" panose="02010609060101010101" pitchFamily="2" charset="-122"/>
                <a:ea typeface="黑体" panose="02010609060101010101" pitchFamily="2" charset="-122"/>
              </a:rPr>
              <a:t>6</a:t>
            </a:r>
            <a:r>
              <a:rPr lang="zh-CN" altLang="en-US" sz="3200" b="1" dirty="0">
                <a:solidFill>
                  <a:srgbClr val="0033CC"/>
                </a:solidFill>
                <a:latin typeface="黑体" panose="02010609060101010101" pitchFamily="2" charset="-122"/>
                <a:ea typeface="黑体" panose="02010609060101010101" pitchFamily="2" charset="-122"/>
              </a:rPr>
              <a:t>、汝之不</a:t>
            </a:r>
            <a:r>
              <a:rPr lang="zh-CN" altLang="en-US" sz="3200" b="1" u="sng" dirty="0">
                <a:solidFill>
                  <a:srgbClr val="0033CC"/>
                </a:solidFill>
                <a:latin typeface="黑体" panose="02010609060101010101" pitchFamily="2" charset="-122"/>
                <a:ea typeface="黑体" panose="02010609060101010101" pitchFamily="2" charset="-122"/>
              </a:rPr>
              <a:t>惠</a:t>
            </a:r>
            <a:endParaRPr lang="zh-CN" altLang="en-US" sz="3200" b="1" u="sng" dirty="0">
              <a:solidFill>
                <a:srgbClr val="0033CC"/>
              </a:solidFill>
              <a:latin typeface="黑体" panose="02010609060101010101" pitchFamily="2" charset="-122"/>
              <a:ea typeface="黑体" panose="02010609060101010101" pitchFamily="2" charset="-122"/>
            </a:endParaRPr>
          </a:p>
          <a:p>
            <a:pPr>
              <a:spcBef>
                <a:spcPct val="50000"/>
              </a:spcBef>
            </a:pPr>
            <a:r>
              <a:rPr lang="en-US" altLang="zh-CN" sz="3200" b="1" dirty="0">
                <a:solidFill>
                  <a:srgbClr val="0033CC"/>
                </a:solidFill>
                <a:latin typeface="黑体" panose="02010609060101010101" pitchFamily="2" charset="-122"/>
                <a:ea typeface="黑体" panose="02010609060101010101" pitchFamily="2" charset="-122"/>
              </a:rPr>
              <a:t>7</a:t>
            </a:r>
            <a:r>
              <a:rPr lang="zh-CN" altLang="en-US" sz="3200" b="1" dirty="0">
                <a:solidFill>
                  <a:srgbClr val="0033CC"/>
                </a:solidFill>
                <a:latin typeface="黑体" panose="02010609060101010101" pitchFamily="2" charset="-122"/>
                <a:ea typeface="黑体" panose="02010609060101010101" pitchFamily="2" charset="-122"/>
              </a:rPr>
              <a:t>、而山不</a:t>
            </a:r>
            <a:r>
              <a:rPr lang="zh-CN" altLang="en-US" sz="3200" b="1" u="sng" dirty="0">
                <a:solidFill>
                  <a:srgbClr val="0033CC"/>
                </a:solidFill>
                <a:latin typeface="黑体" panose="02010609060101010101" pitchFamily="2" charset="-122"/>
                <a:ea typeface="黑体" panose="02010609060101010101" pitchFamily="2" charset="-122"/>
              </a:rPr>
              <a:t>加</a:t>
            </a:r>
            <a:r>
              <a:rPr lang="zh-CN" altLang="en-US" sz="3200" b="1" dirty="0">
                <a:solidFill>
                  <a:srgbClr val="0033CC"/>
                </a:solidFill>
                <a:latin typeface="黑体" panose="02010609060101010101" pitchFamily="2" charset="-122"/>
                <a:ea typeface="黑体" panose="02010609060101010101" pitchFamily="2" charset="-122"/>
              </a:rPr>
              <a:t>增</a:t>
            </a:r>
            <a:r>
              <a:rPr lang="zh-CN" altLang="en-US" sz="3200" b="1" dirty="0">
                <a:latin typeface="Tahoma" panose="020B0604030504040204" pitchFamily="34" charset="0"/>
              </a:rPr>
              <a:t>        </a:t>
            </a:r>
            <a:r>
              <a:rPr lang="en-US" altLang="zh-CN" sz="3200" b="1" dirty="0">
                <a:solidFill>
                  <a:srgbClr val="0033CC"/>
                </a:solidFill>
                <a:latin typeface="黑体" panose="02010609060101010101" pitchFamily="2" charset="-122"/>
                <a:ea typeface="黑体" panose="02010609060101010101" pitchFamily="2" charset="-122"/>
              </a:rPr>
              <a:t>8</a:t>
            </a:r>
            <a:r>
              <a:rPr lang="zh-CN" altLang="en-US" sz="3200" b="1" dirty="0">
                <a:solidFill>
                  <a:srgbClr val="0033CC"/>
                </a:solidFill>
                <a:latin typeface="黑体" panose="02010609060101010101" pitchFamily="2" charset="-122"/>
                <a:ea typeface="黑体" panose="02010609060101010101" pitchFamily="2" charset="-122"/>
              </a:rPr>
              <a:t>、一</a:t>
            </a:r>
            <a:r>
              <a:rPr lang="zh-CN" altLang="en-US" sz="3200" b="1" u="sng" dirty="0">
                <a:solidFill>
                  <a:srgbClr val="0033CC"/>
                </a:solidFill>
                <a:latin typeface="黑体" panose="02010609060101010101" pitchFamily="2" charset="-122"/>
                <a:ea typeface="黑体" panose="02010609060101010101" pitchFamily="2" charset="-122"/>
              </a:rPr>
              <a:t>厝</a:t>
            </a:r>
            <a:r>
              <a:rPr lang="zh-CN" altLang="en-US" sz="3200" b="1" dirty="0">
                <a:solidFill>
                  <a:srgbClr val="0033CC"/>
                </a:solidFill>
                <a:latin typeface="黑体" panose="02010609060101010101" pitchFamily="2" charset="-122"/>
                <a:ea typeface="黑体" panose="02010609060101010101" pitchFamily="2" charset="-122"/>
              </a:rPr>
              <a:t>朔东</a:t>
            </a:r>
            <a:endParaRPr lang="zh-CN" altLang="en-US" sz="3200" b="1" dirty="0">
              <a:solidFill>
                <a:srgbClr val="0033CC"/>
              </a:solidFill>
              <a:latin typeface="黑体" panose="02010609060101010101" pitchFamily="2" charset="-122"/>
              <a:ea typeface="黑体" panose="02010609060101010101" pitchFamily="2" charset="-122"/>
            </a:endParaRPr>
          </a:p>
          <a:p>
            <a:pPr>
              <a:spcBef>
                <a:spcPct val="50000"/>
              </a:spcBef>
            </a:pPr>
            <a:r>
              <a:rPr lang="en-US" altLang="zh-CN" sz="3200" b="1" dirty="0">
                <a:solidFill>
                  <a:srgbClr val="0033CC"/>
                </a:solidFill>
                <a:latin typeface="黑体" panose="02010609060101010101" pitchFamily="2" charset="-122"/>
                <a:ea typeface="黑体" panose="02010609060101010101" pitchFamily="2" charset="-122"/>
              </a:rPr>
              <a:t>9</a:t>
            </a:r>
            <a:r>
              <a:rPr lang="zh-CN" altLang="en-US" sz="3200" b="1" dirty="0">
                <a:solidFill>
                  <a:srgbClr val="0033CC"/>
                </a:solidFill>
                <a:latin typeface="黑体" panose="02010609060101010101" pitchFamily="2" charset="-122"/>
                <a:ea typeface="黑体" panose="02010609060101010101" pitchFamily="2" charset="-122"/>
              </a:rPr>
              <a:t>、汉之</a:t>
            </a:r>
            <a:r>
              <a:rPr lang="zh-CN" altLang="en-US" sz="3200" b="1" u="sng" dirty="0">
                <a:solidFill>
                  <a:srgbClr val="0033CC"/>
                </a:solidFill>
                <a:latin typeface="黑体" panose="02010609060101010101" pitchFamily="2" charset="-122"/>
                <a:ea typeface="黑体" panose="02010609060101010101" pitchFamily="2" charset="-122"/>
              </a:rPr>
              <a:t>阴</a:t>
            </a:r>
            <a:endParaRPr lang="zh-CN" altLang="en-US" sz="3200" b="1" u="sng">
              <a:solidFill>
                <a:srgbClr val="0033CC"/>
              </a:solidFill>
              <a:latin typeface="黑体" panose="02010609060101010101" pitchFamily="2" charset="-122"/>
              <a:ea typeface="黑体" panose="02010609060101010101" pitchFamily="2" charset="-122"/>
            </a:endParaRPr>
          </a:p>
        </p:txBody>
      </p:sp>
      <p:sp>
        <p:nvSpPr>
          <p:cNvPr id="24579" name="文本框 24578"/>
          <p:cNvSpPr txBox="1"/>
          <p:nvPr/>
        </p:nvSpPr>
        <p:spPr>
          <a:xfrm>
            <a:off x="2895600" y="2438400"/>
            <a:ext cx="1447800" cy="579438"/>
          </a:xfrm>
          <a:prstGeom prst="rect">
            <a:avLst/>
          </a:prstGeom>
          <a:noFill/>
          <a:ln w="9525">
            <a:noFill/>
          </a:ln>
        </p:spPr>
        <p:txBody>
          <a:bodyPr>
            <a:spAutoFit/>
          </a:bodyPr>
          <a:p>
            <a:pPr>
              <a:spcBef>
                <a:spcPct val="50000"/>
              </a:spcBef>
            </a:pPr>
            <a:r>
              <a:rPr lang="zh-CN" altLang="en-US" sz="3200" b="1" dirty="0">
                <a:latin typeface="Tahoma" panose="020B0604030504040204" pitchFamily="34" charset="0"/>
              </a:rPr>
              <a:t>将近</a:t>
            </a:r>
            <a:endParaRPr lang="zh-CN" altLang="en-US" sz="3200" b="1">
              <a:latin typeface="Tahoma" panose="020B0604030504040204" pitchFamily="34" charset="0"/>
            </a:endParaRPr>
          </a:p>
        </p:txBody>
      </p:sp>
      <p:sp>
        <p:nvSpPr>
          <p:cNvPr id="24580" name="文本框 24579"/>
          <p:cNvSpPr txBox="1"/>
          <p:nvPr/>
        </p:nvSpPr>
        <p:spPr>
          <a:xfrm>
            <a:off x="7467600" y="2286000"/>
            <a:ext cx="1295400" cy="579438"/>
          </a:xfrm>
          <a:prstGeom prst="rect">
            <a:avLst/>
          </a:prstGeom>
          <a:noFill/>
          <a:ln w="9525">
            <a:noFill/>
          </a:ln>
        </p:spPr>
        <p:txBody>
          <a:bodyPr>
            <a:spAutoFit/>
          </a:bodyPr>
          <a:p>
            <a:pPr>
              <a:spcBef>
                <a:spcPct val="50000"/>
              </a:spcBef>
            </a:pPr>
            <a:r>
              <a:rPr lang="zh-CN" altLang="en-US" sz="3200" b="1" dirty="0">
                <a:latin typeface="Tahoma" panose="020B0604030504040204" pitchFamily="34" charset="0"/>
              </a:rPr>
              <a:t>苦于</a:t>
            </a:r>
            <a:endParaRPr lang="zh-CN" altLang="en-US" sz="3200" b="1">
              <a:latin typeface="Tahoma" panose="020B0604030504040204" pitchFamily="34" charset="0"/>
            </a:endParaRPr>
          </a:p>
        </p:txBody>
      </p:sp>
      <p:sp>
        <p:nvSpPr>
          <p:cNvPr id="24581" name="文本框 24580"/>
          <p:cNvSpPr txBox="1"/>
          <p:nvPr/>
        </p:nvSpPr>
        <p:spPr>
          <a:xfrm>
            <a:off x="2819400" y="3048000"/>
            <a:ext cx="1295400" cy="579438"/>
          </a:xfrm>
          <a:prstGeom prst="rect">
            <a:avLst/>
          </a:prstGeom>
          <a:noFill/>
          <a:ln w="9525">
            <a:noFill/>
          </a:ln>
        </p:spPr>
        <p:txBody>
          <a:bodyPr>
            <a:spAutoFit/>
          </a:bodyPr>
          <a:p>
            <a:pPr>
              <a:spcBef>
                <a:spcPct val="50000"/>
              </a:spcBef>
            </a:pPr>
            <a:r>
              <a:rPr lang="zh-CN" altLang="en-US" sz="3200" b="1">
                <a:latin typeface="Tahoma" panose="020B0604030504040204" pitchFamily="34" charset="0"/>
              </a:rPr>
              <a:t>直</a:t>
            </a:r>
            <a:endParaRPr lang="zh-CN" altLang="en-US" sz="3200" b="1">
              <a:latin typeface="Tahoma" panose="020B0604030504040204" pitchFamily="34" charset="0"/>
            </a:endParaRPr>
          </a:p>
        </p:txBody>
      </p:sp>
      <p:sp>
        <p:nvSpPr>
          <p:cNvPr id="24582" name="文本框 24581"/>
          <p:cNvSpPr txBox="1"/>
          <p:nvPr/>
        </p:nvSpPr>
        <p:spPr>
          <a:xfrm>
            <a:off x="7620000" y="3048000"/>
            <a:ext cx="1524000" cy="579438"/>
          </a:xfrm>
          <a:prstGeom prst="rect">
            <a:avLst/>
          </a:prstGeom>
          <a:noFill/>
          <a:ln w="9525">
            <a:noFill/>
          </a:ln>
        </p:spPr>
        <p:txBody>
          <a:bodyPr>
            <a:spAutoFit/>
          </a:bodyPr>
          <a:p>
            <a:pPr>
              <a:spcBef>
                <a:spcPct val="50000"/>
              </a:spcBef>
            </a:pPr>
            <a:r>
              <a:rPr lang="zh-CN" altLang="en-US" sz="3200" b="1">
                <a:latin typeface="Tahoma" panose="020B0604030504040204" pitchFamily="34" charset="0"/>
              </a:rPr>
              <a:t>之于</a:t>
            </a:r>
            <a:endParaRPr lang="zh-CN" altLang="en-US" sz="3200" b="1">
              <a:latin typeface="Tahoma" panose="020B0604030504040204" pitchFamily="34" charset="0"/>
            </a:endParaRPr>
          </a:p>
        </p:txBody>
      </p:sp>
      <p:sp>
        <p:nvSpPr>
          <p:cNvPr id="24583" name="文本框 24582"/>
          <p:cNvSpPr txBox="1"/>
          <p:nvPr/>
        </p:nvSpPr>
        <p:spPr>
          <a:xfrm>
            <a:off x="2819400" y="3810000"/>
            <a:ext cx="685800" cy="579438"/>
          </a:xfrm>
          <a:prstGeom prst="rect">
            <a:avLst/>
          </a:prstGeom>
          <a:noFill/>
          <a:ln w="9525">
            <a:noFill/>
          </a:ln>
        </p:spPr>
        <p:txBody>
          <a:bodyPr>
            <a:spAutoFit/>
          </a:bodyPr>
          <a:p>
            <a:pPr>
              <a:spcBef>
                <a:spcPct val="50000"/>
              </a:spcBef>
            </a:pPr>
            <a:r>
              <a:rPr lang="zh-CN" altLang="en-US" sz="3200" b="1">
                <a:latin typeface="Tahoma" panose="020B0604030504040204" pitchFamily="34" charset="0"/>
              </a:rPr>
              <a:t>返</a:t>
            </a:r>
            <a:endParaRPr lang="zh-CN" altLang="en-US" sz="3200" b="1">
              <a:latin typeface="Tahoma" panose="020B0604030504040204" pitchFamily="34" charset="0"/>
            </a:endParaRPr>
          </a:p>
        </p:txBody>
      </p:sp>
      <p:sp>
        <p:nvSpPr>
          <p:cNvPr id="24584" name="文本框 24583"/>
          <p:cNvSpPr txBox="1"/>
          <p:nvPr/>
        </p:nvSpPr>
        <p:spPr>
          <a:xfrm>
            <a:off x="6400800" y="3968750"/>
            <a:ext cx="2743200" cy="579438"/>
          </a:xfrm>
          <a:prstGeom prst="rect">
            <a:avLst/>
          </a:prstGeom>
          <a:noFill/>
          <a:ln w="9525">
            <a:noFill/>
          </a:ln>
        </p:spPr>
        <p:txBody>
          <a:bodyPr>
            <a:spAutoFit/>
          </a:bodyPr>
          <a:p>
            <a:pPr>
              <a:spcBef>
                <a:spcPct val="50000"/>
              </a:spcBef>
            </a:pPr>
            <a:r>
              <a:rPr lang="zh-CN" altLang="en-US" sz="3200" b="1" dirty="0">
                <a:latin typeface="Tahoma" panose="020B0604030504040204" pitchFamily="34" charset="0"/>
              </a:rPr>
              <a:t>通“慧”，聪明</a:t>
            </a:r>
            <a:endParaRPr lang="zh-CN" altLang="en-US" sz="3200" b="1">
              <a:latin typeface="Tahoma" panose="020B0604030504040204" pitchFamily="34" charset="0"/>
            </a:endParaRPr>
          </a:p>
        </p:txBody>
      </p:sp>
      <p:sp>
        <p:nvSpPr>
          <p:cNvPr id="24585" name="文本框 24584"/>
          <p:cNvSpPr txBox="1"/>
          <p:nvPr/>
        </p:nvSpPr>
        <p:spPr>
          <a:xfrm>
            <a:off x="6580505" y="4769485"/>
            <a:ext cx="2133600" cy="1066800"/>
          </a:xfrm>
          <a:prstGeom prst="rect">
            <a:avLst/>
          </a:prstGeom>
          <a:noFill/>
          <a:ln w="9525">
            <a:noFill/>
          </a:ln>
        </p:spPr>
        <p:txBody>
          <a:bodyPr>
            <a:spAutoFit/>
          </a:bodyPr>
          <a:p>
            <a:pPr>
              <a:spcBef>
                <a:spcPct val="50000"/>
              </a:spcBef>
            </a:pPr>
            <a:r>
              <a:rPr lang="zh-CN" altLang="en-US" sz="3200" b="1" dirty="0">
                <a:latin typeface="Tahoma" panose="020B0604030504040204" pitchFamily="34" charset="0"/>
              </a:rPr>
              <a:t>通“措”，放置</a:t>
            </a:r>
            <a:endParaRPr lang="zh-CN" altLang="en-US" sz="3200" b="1">
              <a:latin typeface="Tahoma" panose="020B0604030504040204" pitchFamily="34" charset="0"/>
            </a:endParaRPr>
          </a:p>
        </p:txBody>
      </p:sp>
      <p:sp>
        <p:nvSpPr>
          <p:cNvPr id="24586" name="文本框 24585"/>
          <p:cNvSpPr txBox="1"/>
          <p:nvPr/>
        </p:nvSpPr>
        <p:spPr>
          <a:xfrm>
            <a:off x="2743200" y="5334000"/>
            <a:ext cx="1295400" cy="579438"/>
          </a:xfrm>
          <a:prstGeom prst="rect">
            <a:avLst/>
          </a:prstGeom>
          <a:noFill/>
          <a:ln w="9525">
            <a:noFill/>
          </a:ln>
        </p:spPr>
        <p:txBody>
          <a:bodyPr>
            <a:spAutoFit/>
          </a:bodyPr>
          <a:p>
            <a:pPr>
              <a:spcBef>
                <a:spcPct val="50000"/>
              </a:spcBef>
            </a:pPr>
            <a:r>
              <a:rPr lang="zh-CN" altLang="en-US" sz="3200" b="1">
                <a:latin typeface="Tahoma" panose="020B0604030504040204" pitchFamily="34" charset="0"/>
              </a:rPr>
              <a:t>南岸</a:t>
            </a:r>
            <a:endParaRPr lang="zh-CN" altLang="en-US" sz="3200" b="1">
              <a:latin typeface="Tahoma" panose="020B0604030504040204" pitchFamily="34" charset="0"/>
            </a:endParaRPr>
          </a:p>
        </p:txBody>
      </p:sp>
      <p:sp>
        <p:nvSpPr>
          <p:cNvPr id="24588" name="矩形 24587"/>
          <p:cNvSpPr/>
          <p:nvPr/>
        </p:nvSpPr>
        <p:spPr>
          <a:xfrm>
            <a:off x="3276600" y="4548188"/>
            <a:ext cx="593725" cy="579437"/>
          </a:xfrm>
          <a:prstGeom prst="rect">
            <a:avLst/>
          </a:prstGeom>
          <a:noFill/>
          <a:ln w="9525">
            <a:noFill/>
          </a:ln>
        </p:spPr>
        <p:txBody>
          <a:bodyPr wrap="none" anchor="t">
            <a:spAutoFit/>
          </a:bodyPr>
          <a:p>
            <a:r>
              <a:rPr lang="zh-CN" altLang="en-US" sz="3200" b="1" dirty="0">
                <a:latin typeface="Tahoma" panose="020B0604030504040204" pitchFamily="34" charset="0"/>
              </a:rPr>
              <a:t>更</a:t>
            </a:r>
            <a:endParaRPr lang="zh-CN" altLang="en-US" sz="3200" b="1" dirty="0">
              <a:latin typeface="Tahoma" panose="020B0604030504040204" pitchFamily="34" charset="0"/>
            </a:endParaRPr>
          </a:p>
        </p:txBody>
      </p:sp>
      <p:sp>
        <p:nvSpPr>
          <p:cNvPr id="24590" name="矩形 24589"/>
          <p:cNvSpPr/>
          <p:nvPr/>
        </p:nvSpPr>
        <p:spPr>
          <a:xfrm>
            <a:off x="5274945" y="554355"/>
            <a:ext cx="2889885" cy="1322705"/>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40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自我检测</a:t>
            </a:r>
            <a:endParaRPr lang="zh-CN" altLang="en-US" sz="40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5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5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1" nodeType="clickEffect">
                                  <p:stCondLst>
                                    <p:cond delay="0"/>
                                  </p:stCondLst>
                                  <p:childTnLst>
                                    <p:set>
                                      <p:cBhvr>
                                        <p:cTn id="30" dur="1" fill="hold">
                                          <p:stCondLst>
                                            <p:cond delay="0"/>
                                          </p:stCondLst>
                                        </p:cTn>
                                        <p:tgtEl>
                                          <p:spTgt spid="24588"/>
                                        </p:tgtEl>
                                        <p:attrNameLst>
                                          <p:attrName>style.visibility</p:attrName>
                                        </p:attrNameLst>
                                      </p:cBhvr>
                                      <p:to>
                                        <p:strVal val="visible"/>
                                      </p:to>
                                    </p:set>
                                    <p:animEffect transition="in" filter="blinds(horizontal)">
                                      <p:cBhvr>
                                        <p:cTn id="31" dur="500"/>
                                        <p:tgtEl>
                                          <p:spTgt spid="2458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2458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2458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1" presetClass="entr" presetSubtype="0" fill="hold" grpId="0" nodeType="clickEffect">
                                  <p:stCondLst>
                                    <p:cond delay="0"/>
                                  </p:stCondLst>
                                  <p:childTnLst>
                                    <p:set>
                                      <p:cBhvr>
                                        <p:cTn id="43" dur="1000">
                                          <p:stCondLst>
                                            <p:cond delay="0"/>
                                          </p:stCondLst>
                                        </p:cTn>
                                        <p:tgtEl>
                                          <p:spTgt spid="24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0" grpId="0"/>
      <p:bldP spid="24581" grpId="0"/>
      <p:bldP spid="24582" grpId="0"/>
      <p:bldP spid="24583" grpId="0"/>
      <p:bldP spid="24584" grpId="0"/>
      <p:bldP spid="24585" grpId="0"/>
      <p:bldP spid="24586" grpId="0"/>
      <p:bldP spid="24588" grpId="0"/>
      <p:bldP spid="24588"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5602" name="文本框 25601"/>
          <p:cNvSpPr txBox="1"/>
          <p:nvPr/>
        </p:nvSpPr>
        <p:spPr>
          <a:xfrm>
            <a:off x="283210" y="54610"/>
            <a:ext cx="8501380" cy="7324090"/>
          </a:xfrm>
          <a:prstGeom prst="rect">
            <a:avLst/>
          </a:prstGeom>
          <a:noFill/>
          <a:ln w="9525">
            <a:noFill/>
          </a:ln>
        </p:spPr>
        <p:txBody>
          <a:bodyPr wrap="square">
            <a:spAutoFit/>
          </a:bodyPr>
          <a:p>
            <a:pPr>
              <a:spcBef>
                <a:spcPct val="50000"/>
              </a:spcBef>
            </a:pPr>
            <a:r>
              <a:rPr lang="zh-CN" altLang="en-US" sz="3600" b="1" dirty="0">
                <a:latin typeface="Tahoma" panose="020B0604030504040204" pitchFamily="34" charset="0"/>
                <a:ea typeface="黑体" panose="02010609060101010101" pitchFamily="2" charset="-122"/>
              </a:rPr>
              <a:t>翻译下列句子</a:t>
            </a:r>
            <a:endParaRPr lang="zh-CN" altLang="en-US" sz="3600" b="1" dirty="0">
              <a:latin typeface="Tahoma" panose="020B0604030504040204" pitchFamily="34" charset="0"/>
              <a:ea typeface="黑体" panose="02010609060101010101" pitchFamily="2" charset="-122"/>
            </a:endParaRPr>
          </a:p>
          <a:p>
            <a:pPr>
              <a:spcBef>
                <a:spcPct val="50000"/>
              </a:spcBef>
            </a:pPr>
            <a:r>
              <a:rPr lang="zh-CN" altLang="en-US" sz="2800" dirty="0">
                <a:latin typeface="Tahoma" panose="020B0604030504040204" pitchFamily="34" charset="0"/>
              </a:rPr>
              <a:t> </a:t>
            </a:r>
            <a:r>
              <a:rPr lang="en-US" altLang="zh-CN" sz="3200" b="1" dirty="0">
                <a:solidFill>
                  <a:srgbClr val="FF0000"/>
                </a:solidFill>
                <a:latin typeface="黑体" panose="02010609060101010101" pitchFamily="2" charset="-122"/>
                <a:ea typeface="黑体" panose="02010609060101010101" pitchFamily="2" charset="-122"/>
              </a:rPr>
              <a:t>1</a:t>
            </a:r>
            <a:r>
              <a:rPr lang="zh-CN" altLang="en-US" sz="3200" b="1" dirty="0">
                <a:solidFill>
                  <a:srgbClr val="FF0000"/>
                </a:solidFill>
                <a:latin typeface="黑体" panose="02010609060101010101" pitchFamily="2" charset="-122"/>
                <a:ea typeface="黑体" panose="02010609060101010101" pitchFamily="2" charset="-122"/>
              </a:rPr>
              <a:t>、惩山北之塞，出入之迂也。</a:t>
            </a:r>
            <a:endParaRPr lang="zh-CN" altLang="en-US" sz="3200" b="1" dirty="0">
              <a:solidFill>
                <a:srgbClr val="FF0000"/>
              </a:solidFill>
              <a:latin typeface="黑体" panose="02010609060101010101" pitchFamily="2" charset="-122"/>
              <a:ea typeface="黑体" panose="02010609060101010101" pitchFamily="2" charset="-122"/>
            </a:endParaRPr>
          </a:p>
          <a:p>
            <a:pPr>
              <a:spcBef>
                <a:spcPct val="50000"/>
              </a:spcBef>
            </a:pPr>
            <a:r>
              <a:rPr lang="zh-CN" altLang="en-US" sz="3200" b="1" dirty="0">
                <a:solidFill>
                  <a:schemeClr val="accent2"/>
                </a:solidFill>
                <a:latin typeface="黑体" panose="02010609060101010101" pitchFamily="2" charset="-122"/>
                <a:ea typeface="黑体" panose="02010609060101010101" pitchFamily="2" charset="-122"/>
              </a:rPr>
              <a:t>       </a:t>
            </a:r>
            <a:endParaRPr lang="zh-CN" altLang="en-US" sz="3200" b="1" dirty="0">
              <a:solidFill>
                <a:schemeClr val="accent2"/>
              </a:solidFill>
              <a:latin typeface="黑体" panose="02010609060101010101" pitchFamily="2" charset="-122"/>
              <a:ea typeface="黑体" panose="02010609060101010101" pitchFamily="2" charset="-122"/>
            </a:endParaRPr>
          </a:p>
          <a:p>
            <a:pPr>
              <a:spcBef>
                <a:spcPct val="50000"/>
              </a:spcBef>
            </a:pPr>
            <a:endParaRPr lang="zh-CN" altLang="en-US" sz="3200" b="1" dirty="0">
              <a:solidFill>
                <a:schemeClr val="accent2"/>
              </a:solidFill>
              <a:latin typeface="黑体" panose="02010609060101010101" pitchFamily="2" charset="-122"/>
              <a:ea typeface="黑体" panose="02010609060101010101" pitchFamily="2" charset="-122"/>
            </a:endParaRPr>
          </a:p>
          <a:p>
            <a:pPr>
              <a:spcBef>
                <a:spcPct val="50000"/>
              </a:spcBef>
            </a:pPr>
            <a:r>
              <a:rPr lang="en-US" altLang="zh-CN" sz="3200" b="1" dirty="0">
                <a:solidFill>
                  <a:srgbClr val="FF0000"/>
                </a:solidFill>
                <a:latin typeface="黑体" panose="02010609060101010101" pitchFamily="2" charset="-122"/>
                <a:ea typeface="黑体" panose="02010609060101010101" pitchFamily="2" charset="-122"/>
              </a:rPr>
              <a:t>2</a:t>
            </a:r>
            <a:r>
              <a:rPr lang="zh-CN" altLang="en-US" sz="3200" b="1" dirty="0">
                <a:solidFill>
                  <a:srgbClr val="FF0000"/>
                </a:solidFill>
                <a:latin typeface="黑体" panose="02010609060101010101" pitchFamily="2" charset="-122"/>
                <a:ea typeface="黑体" panose="02010609060101010101" pitchFamily="2" charset="-122"/>
              </a:rPr>
              <a:t>、以君之力，曾不能损魁父之丘，如太行、王屋何？  </a:t>
            </a:r>
            <a:endParaRPr lang="zh-CN" altLang="en-US" sz="3200" b="1" dirty="0">
              <a:solidFill>
                <a:schemeClr val="accent2"/>
              </a:solidFill>
              <a:latin typeface="黑体" panose="02010609060101010101" pitchFamily="2" charset="-122"/>
              <a:ea typeface="黑体" panose="02010609060101010101" pitchFamily="2" charset="-122"/>
            </a:endParaRPr>
          </a:p>
          <a:p>
            <a:pPr>
              <a:spcBef>
                <a:spcPct val="50000"/>
              </a:spcBef>
            </a:pPr>
            <a:endParaRPr lang="zh-CN" altLang="en-US" sz="3200" b="1" dirty="0">
              <a:solidFill>
                <a:schemeClr val="accent2"/>
              </a:solidFill>
              <a:latin typeface="黑体" panose="02010609060101010101" pitchFamily="2" charset="-122"/>
              <a:ea typeface="黑体" panose="02010609060101010101" pitchFamily="2" charset="-122"/>
            </a:endParaRPr>
          </a:p>
          <a:p>
            <a:pPr>
              <a:spcBef>
                <a:spcPct val="50000"/>
              </a:spcBef>
            </a:pPr>
            <a:r>
              <a:rPr lang="zh-CN" altLang="en-US" sz="3200" dirty="0">
                <a:solidFill>
                  <a:schemeClr val="bg2"/>
                </a:solidFill>
                <a:latin typeface="Tahoma" panose="020B0604030504040204" pitchFamily="34" charset="0"/>
              </a:rPr>
              <a:t>    </a:t>
            </a:r>
            <a:r>
              <a:rPr lang="zh-CN" altLang="en-US" sz="3600" dirty="0">
                <a:solidFill>
                  <a:schemeClr val="bg2"/>
                </a:solidFill>
                <a:latin typeface="Tahoma" panose="020B0604030504040204" pitchFamily="34" charset="0"/>
              </a:rPr>
              <a:t> </a:t>
            </a:r>
            <a:endParaRPr lang="zh-CN" altLang="en-US" sz="2800" dirty="0">
              <a:solidFill>
                <a:srgbClr val="0033CC"/>
              </a:solidFill>
              <a:latin typeface="Tahoma" panose="020B0604030504040204" pitchFamily="34" charset="0"/>
            </a:endParaRPr>
          </a:p>
          <a:p>
            <a:pPr>
              <a:spcBef>
                <a:spcPct val="50000"/>
              </a:spcBef>
            </a:pPr>
            <a:endParaRPr lang="zh-CN" altLang="en-US" sz="3600" dirty="0">
              <a:solidFill>
                <a:schemeClr val="bg2"/>
              </a:solidFill>
              <a:latin typeface="Tahoma" panose="020B0604030504040204" pitchFamily="34" charset="0"/>
            </a:endParaRPr>
          </a:p>
          <a:p>
            <a:pPr>
              <a:spcBef>
                <a:spcPct val="50000"/>
              </a:spcBef>
            </a:pPr>
            <a:r>
              <a:rPr lang="zh-CN" altLang="en-US" sz="3600" dirty="0">
                <a:solidFill>
                  <a:schemeClr val="bg2"/>
                </a:solidFill>
                <a:latin typeface="Tahoma" panose="020B0604030504040204" pitchFamily="34" charset="0"/>
              </a:rPr>
              <a:t>      </a:t>
            </a:r>
            <a:endParaRPr lang="zh-CN" altLang="en-US" sz="3600">
              <a:solidFill>
                <a:schemeClr val="bg2"/>
              </a:solidFill>
              <a:latin typeface="Tahoma" panose="020B0604030504040204" pitchFamily="34" charset="0"/>
            </a:endParaRPr>
          </a:p>
        </p:txBody>
      </p:sp>
      <p:sp>
        <p:nvSpPr>
          <p:cNvPr id="25604" name="文本框 25603"/>
          <p:cNvSpPr txBox="1"/>
          <p:nvPr/>
        </p:nvSpPr>
        <p:spPr>
          <a:xfrm>
            <a:off x="1143000" y="1905000"/>
            <a:ext cx="6781800" cy="1066800"/>
          </a:xfrm>
          <a:prstGeom prst="rect">
            <a:avLst/>
          </a:prstGeom>
          <a:noFill/>
          <a:ln w="9525">
            <a:noFill/>
          </a:ln>
        </p:spPr>
        <p:txBody>
          <a:bodyPr>
            <a:spAutoFit/>
          </a:bodyPr>
          <a:p>
            <a:pPr>
              <a:spcBef>
                <a:spcPct val="50000"/>
              </a:spcBef>
            </a:pPr>
            <a:r>
              <a:rPr lang="zh-CN" altLang="en-US" sz="3200" b="1" dirty="0">
                <a:solidFill>
                  <a:schemeClr val="tx2"/>
                </a:solidFill>
                <a:latin typeface="Tahoma" panose="020B0604030504040204" pitchFamily="34" charset="0"/>
                <a:ea typeface="黑体" panose="02010609060101010101" pitchFamily="2" charset="-122"/>
              </a:rPr>
              <a:t>他苦于山区北部的阻塞，出来进去都要绕道。</a:t>
            </a:r>
            <a:endParaRPr lang="zh-CN" altLang="en-US" sz="3200" b="1">
              <a:solidFill>
                <a:schemeClr val="tx2"/>
              </a:solidFill>
              <a:latin typeface="Tahoma" panose="020B0604030504040204" pitchFamily="34" charset="0"/>
              <a:ea typeface="黑体" panose="02010609060101010101" pitchFamily="2" charset="-122"/>
            </a:endParaRPr>
          </a:p>
        </p:txBody>
      </p:sp>
      <p:sp>
        <p:nvSpPr>
          <p:cNvPr id="25606" name="文本框 25605"/>
          <p:cNvSpPr txBox="1"/>
          <p:nvPr/>
        </p:nvSpPr>
        <p:spPr>
          <a:xfrm>
            <a:off x="533400" y="4800600"/>
            <a:ext cx="8382000" cy="457200"/>
          </a:xfrm>
          <a:prstGeom prst="rect">
            <a:avLst/>
          </a:prstGeom>
          <a:noFill/>
          <a:ln w="9525">
            <a:noFill/>
          </a:ln>
        </p:spPr>
        <p:txBody>
          <a:bodyPr>
            <a:spAutoFit/>
          </a:bodyPr>
          <a:p>
            <a:pPr>
              <a:spcBef>
                <a:spcPct val="50000"/>
              </a:spcBef>
            </a:pPr>
            <a:r>
              <a:rPr lang="en-US" altLang="zh-CN" sz="2400" dirty="0">
                <a:solidFill>
                  <a:srgbClr val="000000"/>
                </a:solidFill>
                <a:latin typeface="Tahoma" panose="020B0604030504040204" pitchFamily="34" charset="0"/>
              </a:rPr>
              <a:t>      </a:t>
            </a:r>
            <a:endParaRPr lang="en-US" altLang="zh-CN" sz="2400">
              <a:solidFill>
                <a:srgbClr val="000000"/>
              </a:solidFill>
              <a:latin typeface="Tahoma" panose="020B0604030504040204" pitchFamily="34" charset="0"/>
            </a:endParaRPr>
          </a:p>
        </p:txBody>
      </p:sp>
      <p:sp>
        <p:nvSpPr>
          <p:cNvPr id="25609" name="文本框 25608"/>
          <p:cNvSpPr txBox="1"/>
          <p:nvPr/>
        </p:nvSpPr>
        <p:spPr>
          <a:xfrm>
            <a:off x="838200" y="4648200"/>
            <a:ext cx="7848600" cy="1066800"/>
          </a:xfrm>
          <a:prstGeom prst="rect">
            <a:avLst/>
          </a:prstGeom>
          <a:noFill/>
          <a:ln w="9525">
            <a:noFill/>
          </a:ln>
        </p:spPr>
        <p:txBody>
          <a:bodyPr>
            <a:spAutoFit/>
          </a:bodyPr>
          <a:p>
            <a:pPr>
              <a:spcBef>
                <a:spcPct val="50000"/>
              </a:spcBef>
            </a:pPr>
            <a:r>
              <a:rPr lang="en-US" altLang="zh-CN" sz="2400" dirty="0">
                <a:solidFill>
                  <a:srgbClr val="000000"/>
                </a:solidFill>
                <a:latin typeface="Tahoma" panose="020B0604030504040204" pitchFamily="34" charset="0"/>
              </a:rPr>
              <a:t>      </a:t>
            </a:r>
            <a:r>
              <a:rPr lang="zh-CN" altLang="en-US" sz="3200" b="1" dirty="0">
                <a:solidFill>
                  <a:schemeClr val="tx2"/>
                </a:solidFill>
                <a:latin typeface="Tahoma" panose="020B0604030504040204" pitchFamily="34" charset="0"/>
                <a:ea typeface="黑体" panose="02010609060101010101" pitchFamily="2" charset="-122"/>
              </a:rPr>
              <a:t>凭你的力气，连魁父这座小山都不能削平，能把太行、王屋怎么样呢？</a:t>
            </a:r>
            <a:endParaRPr lang="zh-CN" altLang="en-US" sz="3200" b="1">
              <a:solidFill>
                <a:schemeClr val="tx2"/>
              </a:solidFill>
              <a:latin typeface="Tahoma" panose="020B060403050404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0"/>
                                  </p:iterate>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300" fill="hold"/>
                                        <p:tgtEl>
                                          <p:spTgt spid="25604"/>
                                        </p:tgtEl>
                                        <p:attrNameLst>
                                          <p:attrName>ppt_x</p:attrName>
                                        </p:attrNameLst>
                                      </p:cBhvr>
                                      <p:tavLst>
                                        <p:tav tm="0">
                                          <p:val>
                                            <p:strVal val="0-#ppt_w/2"/>
                                          </p:val>
                                        </p:tav>
                                        <p:tav tm="100000">
                                          <p:val>
                                            <p:strVal val="#ppt_x"/>
                                          </p:val>
                                        </p:tav>
                                      </p:tavLst>
                                    </p:anim>
                                    <p:anim calcmode="lin" valueType="num">
                                      <p:cBhvr additive="base">
                                        <p:cTn id="8" dur="300" fill="hold"/>
                                        <p:tgtEl>
                                          <p:spTgt spid="2560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wd">
                                    <p:tmPct val="100000"/>
                                  </p:iterate>
                                  <p:childTnLst>
                                    <p:set>
                                      <p:cBhvr>
                                        <p:cTn id="12" dur="1" fill="hold">
                                          <p:stCondLst>
                                            <p:cond delay="0"/>
                                          </p:stCondLst>
                                        </p:cTn>
                                        <p:tgtEl>
                                          <p:spTgt spid="25609"/>
                                        </p:tgtEl>
                                        <p:attrNameLst>
                                          <p:attrName>style.visibility</p:attrName>
                                        </p:attrNameLst>
                                      </p:cBhvr>
                                      <p:to>
                                        <p:strVal val="visible"/>
                                      </p:to>
                                    </p:set>
                                    <p:anim calcmode="lin" valueType="num">
                                      <p:cBhvr additive="base">
                                        <p:cTn id="13" dur="300" fill="hold"/>
                                        <p:tgtEl>
                                          <p:spTgt spid="25609"/>
                                        </p:tgtEl>
                                        <p:attrNameLst>
                                          <p:attrName>ppt_x</p:attrName>
                                        </p:attrNameLst>
                                      </p:cBhvr>
                                      <p:tavLst>
                                        <p:tav tm="0">
                                          <p:val>
                                            <p:strVal val="0-#ppt_w/2"/>
                                          </p:val>
                                        </p:tav>
                                        <p:tav tm="100000">
                                          <p:val>
                                            <p:strVal val="#ppt_x"/>
                                          </p:val>
                                        </p:tav>
                                      </p:tavLst>
                                    </p:anim>
                                    <p:anim calcmode="lin" valueType="num">
                                      <p:cBhvr additive="base">
                                        <p:cTn id="14" dur="300" fill="hold"/>
                                        <p:tgtEl>
                                          <p:spTgt spid="2560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type="wd">
                                    <p:tmPct val="100000"/>
                                  </p:iterate>
                                  <p:childTnLst>
                                    <p:set>
                                      <p:cBhvr>
                                        <p:cTn id="18" dur="1" fill="hold">
                                          <p:stCondLst>
                                            <p:cond delay="0"/>
                                          </p:stCondLst>
                                        </p:cTn>
                                        <p:tgtEl>
                                          <p:spTgt spid="25606"/>
                                        </p:tgtEl>
                                        <p:attrNameLst>
                                          <p:attrName>style.visibility</p:attrName>
                                        </p:attrNameLst>
                                      </p:cBhvr>
                                      <p:to>
                                        <p:strVal val="visible"/>
                                      </p:to>
                                    </p:set>
                                    <p:anim calcmode="lin" valueType="num">
                                      <p:cBhvr additive="base">
                                        <p:cTn id="19" dur="300" fill="hold"/>
                                        <p:tgtEl>
                                          <p:spTgt spid="25606"/>
                                        </p:tgtEl>
                                        <p:attrNameLst>
                                          <p:attrName>ppt_x</p:attrName>
                                        </p:attrNameLst>
                                      </p:cBhvr>
                                      <p:tavLst>
                                        <p:tav tm="0">
                                          <p:val>
                                            <p:strVal val="0-#ppt_w/2"/>
                                          </p:val>
                                        </p:tav>
                                        <p:tav tm="100000">
                                          <p:val>
                                            <p:strVal val="#ppt_x"/>
                                          </p:val>
                                        </p:tav>
                                      </p:tavLst>
                                    </p:anim>
                                    <p:anim calcmode="lin" valueType="num">
                                      <p:cBhvr additive="base">
                                        <p:cTn id="20" dur="300" fill="hold"/>
                                        <p:tgtEl>
                                          <p:spTgt spid="256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6" grpId="0"/>
      <p:bldP spid="2560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295" name="文本框 12294"/>
          <p:cNvSpPr txBox="1"/>
          <p:nvPr/>
        </p:nvSpPr>
        <p:spPr>
          <a:xfrm>
            <a:off x="718820" y="838200"/>
            <a:ext cx="8044180" cy="3291840"/>
          </a:xfrm>
          <a:prstGeom prst="rect">
            <a:avLst/>
          </a:prstGeom>
          <a:noFill/>
          <a:ln w="9525">
            <a:noFill/>
          </a:ln>
        </p:spPr>
        <p:txBody>
          <a:bodyPr wrap="square">
            <a:spAutoFit/>
          </a:bodyPr>
          <a:p>
            <a:pPr>
              <a:spcBef>
                <a:spcPct val="50000"/>
              </a:spcBef>
            </a:pPr>
            <a:r>
              <a:rPr lang="en-US" altLang="zh-CN" sz="3200" b="1" dirty="0">
                <a:solidFill>
                  <a:srgbClr val="FF0000"/>
                </a:solidFill>
                <a:latin typeface="黑体" panose="02010609060101010101" pitchFamily="2" charset="-122"/>
                <a:ea typeface="黑体" panose="02010609060101010101" pitchFamily="2" charset="-122"/>
              </a:rPr>
              <a:t>3</a:t>
            </a:r>
            <a:r>
              <a:rPr lang="zh-CN" altLang="en-US" sz="3200" b="1" dirty="0">
                <a:solidFill>
                  <a:srgbClr val="FF0000"/>
                </a:solidFill>
                <a:latin typeface="黑体" panose="02010609060101010101" pitchFamily="2" charset="-122"/>
                <a:ea typeface="黑体" panose="02010609060101010101" pitchFamily="2" charset="-122"/>
              </a:rPr>
              <a:t>、遂率子孙荷担者三夫，叩石垦壤，箕畚运于渤海之尾。</a:t>
            </a:r>
            <a:endParaRPr lang="zh-CN" altLang="en-US" sz="3200" b="1" dirty="0">
              <a:solidFill>
                <a:srgbClr val="FF0000"/>
              </a:solidFill>
              <a:latin typeface="黑体" panose="02010609060101010101" pitchFamily="2" charset="-122"/>
              <a:ea typeface="黑体" panose="02010609060101010101" pitchFamily="2" charset="-122"/>
            </a:endParaRPr>
          </a:p>
          <a:p>
            <a:pPr>
              <a:spcBef>
                <a:spcPct val="50000"/>
              </a:spcBef>
            </a:pPr>
            <a:endParaRPr lang="zh-CN" altLang="en-US" sz="3200" b="1" dirty="0">
              <a:solidFill>
                <a:srgbClr val="FF0000"/>
              </a:solidFill>
              <a:latin typeface="黑体" panose="02010609060101010101" pitchFamily="2" charset="-122"/>
              <a:ea typeface="黑体" panose="02010609060101010101" pitchFamily="2" charset="-122"/>
            </a:endParaRPr>
          </a:p>
          <a:p>
            <a:pPr>
              <a:spcBef>
                <a:spcPct val="50000"/>
              </a:spcBef>
            </a:pPr>
            <a:endParaRPr lang="zh-CN" altLang="en-US" sz="3200" b="1" dirty="0">
              <a:solidFill>
                <a:schemeClr val="accent2"/>
              </a:solidFill>
              <a:latin typeface="黑体" panose="02010609060101010101" pitchFamily="2" charset="-122"/>
              <a:ea typeface="黑体" panose="02010609060101010101" pitchFamily="2" charset="-122"/>
            </a:endParaRPr>
          </a:p>
          <a:p>
            <a:pPr>
              <a:spcBef>
                <a:spcPct val="50000"/>
              </a:spcBef>
            </a:pPr>
            <a:r>
              <a:rPr lang="en-US" altLang="zh-CN" sz="3200" b="1" dirty="0">
                <a:solidFill>
                  <a:srgbClr val="FF0000"/>
                </a:solidFill>
                <a:latin typeface="黑体" panose="02010609060101010101" pitchFamily="2" charset="-122"/>
                <a:ea typeface="黑体" panose="02010609060101010101" pitchFamily="2" charset="-122"/>
              </a:rPr>
              <a:t>4</a:t>
            </a:r>
            <a:r>
              <a:rPr lang="zh-CN" altLang="en-US" sz="3200" b="1" dirty="0">
                <a:solidFill>
                  <a:srgbClr val="FF0000"/>
                </a:solidFill>
                <a:latin typeface="黑体" panose="02010609060101010101" pitchFamily="2" charset="-122"/>
                <a:ea typeface="黑体" panose="02010609060101010101" pitchFamily="2" charset="-122"/>
              </a:rPr>
              <a:t>、甚矣，汝之不惠。</a:t>
            </a:r>
            <a:endParaRPr lang="zh-CN" altLang="en-US" sz="3200" b="1" dirty="0">
              <a:solidFill>
                <a:srgbClr val="FF0000"/>
              </a:solidFill>
              <a:latin typeface="黑体" panose="02010609060101010101" pitchFamily="2" charset="-122"/>
              <a:ea typeface="黑体" panose="02010609060101010101" pitchFamily="2" charset="-122"/>
            </a:endParaRPr>
          </a:p>
        </p:txBody>
      </p:sp>
      <p:sp>
        <p:nvSpPr>
          <p:cNvPr id="12297" name="文本框 12296"/>
          <p:cNvSpPr txBox="1"/>
          <p:nvPr/>
        </p:nvSpPr>
        <p:spPr>
          <a:xfrm>
            <a:off x="719455" y="2209800"/>
            <a:ext cx="7738745" cy="1076325"/>
          </a:xfrm>
          <a:prstGeom prst="rect">
            <a:avLst/>
          </a:prstGeom>
          <a:noFill/>
          <a:ln w="9525">
            <a:noFill/>
          </a:ln>
        </p:spPr>
        <p:txBody>
          <a:bodyPr wrap="square">
            <a:spAutoFit/>
          </a:bodyPr>
          <a:p>
            <a:pPr>
              <a:spcBef>
                <a:spcPct val="50000"/>
              </a:spcBef>
            </a:pPr>
            <a:r>
              <a:rPr lang="zh-CN" altLang="en-US" sz="3200" b="1" dirty="0">
                <a:solidFill>
                  <a:schemeClr val="tx2"/>
                </a:solidFill>
                <a:latin typeface="黑体" panose="02010609060101010101" pitchFamily="2" charset="-122"/>
                <a:ea typeface="黑体" panose="02010609060101010101" pitchFamily="2" charset="-122"/>
              </a:rPr>
              <a:t>于是愚公率领儿孙中能挑担子的三个人，凿石头，挖土，用箕畚运渤海边上。</a:t>
            </a:r>
            <a:endParaRPr lang="zh-CN" altLang="en-US" sz="3200">
              <a:solidFill>
                <a:schemeClr val="tx2"/>
              </a:solidFill>
              <a:latin typeface="黑体" panose="02010609060101010101" pitchFamily="2" charset="-122"/>
              <a:ea typeface="黑体" panose="02010609060101010101" pitchFamily="2" charset="-122"/>
            </a:endParaRPr>
          </a:p>
        </p:txBody>
      </p:sp>
      <p:sp>
        <p:nvSpPr>
          <p:cNvPr id="12298" name="文本框 12297"/>
          <p:cNvSpPr txBox="1"/>
          <p:nvPr/>
        </p:nvSpPr>
        <p:spPr>
          <a:xfrm>
            <a:off x="1981200" y="4648200"/>
            <a:ext cx="4114800" cy="762000"/>
          </a:xfrm>
          <a:prstGeom prst="rect">
            <a:avLst/>
          </a:prstGeom>
          <a:noFill/>
          <a:ln w="9525">
            <a:noFill/>
          </a:ln>
        </p:spPr>
        <p:txBody>
          <a:bodyPr>
            <a:spAutoFit/>
          </a:bodyPr>
          <a:p>
            <a:pPr>
              <a:spcBef>
                <a:spcPct val="50000"/>
              </a:spcBef>
            </a:pPr>
            <a:r>
              <a:rPr lang="zh-CN" altLang="en-US" sz="4400" b="1" dirty="0">
                <a:solidFill>
                  <a:schemeClr val="tx2"/>
                </a:solidFill>
                <a:latin typeface="黑体" panose="02010609060101010101" pitchFamily="2" charset="-122"/>
                <a:ea typeface="黑体" panose="02010609060101010101" pitchFamily="2" charset="-122"/>
              </a:rPr>
              <a:t>你太不聪明了！</a:t>
            </a:r>
            <a:r>
              <a:rPr lang="zh-CN" altLang="en-US" sz="2800" dirty="0">
                <a:latin typeface="宋体" panose="02010600030101010101" pitchFamily="2" charset="-122"/>
              </a:rPr>
              <a:t> </a:t>
            </a:r>
            <a:endParaRPr lang="zh-CN" altLang="en-US" sz="2800">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7"/>
                                        </p:tgtEl>
                                        <p:attrNameLst>
                                          <p:attrName>style.visibility</p:attrName>
                                        </p:attrNameLst>
                                      </p:cBhvr>
                                      <p:to>
                                        <p:strVal val="visible"/>
                                      </p:to>
                                    </p:set>
                                    <p:anim calcmode="lin" valueType="num">
                                      <p:cBhvr additive="base">
                                        <p:cTn id="7" dur="500" fill="hold"/>
                                        <p:tgtEl>
                                          <p:spTgt spid="12297"/>
                                        </p:tgtEl>
                                        <p:attrNameLst>
                                          <p:attrName>ppt_x</p:attrName>
                                        </p:attrNameLst>
                                      </p:cBhvr>
                                      <p:tavLst>
                                        <p:tav tm="0">
                                          <p:val>
                                            <p:strVal val="#ppt_x"/>
                                          </p:val>
                                        </p:tav>
                                        <p:tav tm="100000">
                                          <p:val>
                                            <p:strVal val="#ppt_x"/>
                                          </p:val>
                                        </p:tav>
                                      </p:tavLst>
                                    </p:anim>
                                    <p:anim calcmode="lin" valueType="num">
                                      <p:cBhvr additive="base">
                                        <p:cTn id="8" dur="500" fill="hold"/>
                                        <p:tgtEl>
                                          <p:spTgt spid="1229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8"/>
                                        </p:tgtEl>
                                        <p:attrNameLst>
                                          <p:attrName>style.visibility</p:attrName>
                                        </p:attrNameLst>
                                      </p:cBhvr>
                                      <p:to>
                                        <p:strVal val="visible"/>
                                      </p:to>
                                    </p:set>
                                    <p:anim calcmode="lin" valueType="num">
                                      <p:cBhvr additive="base">
                                        <p:cTn id="13" dur="500" fill="hold"/>
                                        <p:tgtEl>
                                          <p:spTgt spid="12298"/>
                                        </p:tgtEl>
                                        <p:attrNameLst>
                                          <p:attrName>ppt_x</p:attrName>
                                        </p:attrNameLst>
                                      </p:cBhvr>
                                      <p:tavLst>
                                        <p:tav tm="0">
                                          <p:val>
                                            <p:strVal val="#ppt_x"/>
                                          </p:val>
                                        </p:tav>
                                        <p:tav tm="100000">
                                          <p:val>
                                            <p:strVal val="#ppt_x"/>
                                          </p:val>
                                        </p:tav>
                                      </p:tavLst>
                                    </p:anim>
                                    <p:anim calcmode="lin" valueType="num">
                                      <p:cBhvr additive="base">
                                        <p:cTn id="14" dur="500" fill="hold"/>
                                        <p:tgtEl>
                                          <p:spTgt spid="122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p:bldP spid="12298"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194" name="标题 8193"/>
          <p:cNvSpPr>
            <a:spLocks noGrp="1"/>
          </p:cNvSpPr>
          <p:nvPr>
            <p:ph type="title"/>
          </p:nvPr>
        </p:nvSpPr>
        <p:spPr>
          <a:xfrm>
            <a:off x="649288" y="122238"/>
            <a:ext cx="5103812" cy="604837"/>
          </a:xfrm>
        </p:spPr>
        <p:txBody>
          <a:bodyPr anchor="b"/>
          <a:p>
            <a:r>
              <a:rPr lang="zh-CN" altLang="en-US" sz="2600" b="0" dirty="0">
                <a:ea typeface="黑体" panose="02010609060101010101" pitchFamily="2" charset="-122"/>
              </a:rPr>
              <a:t>请思考以下问题：</a:t>
            </a:r>
            <a:endParaRPr lang="zh-CN" altLang="en-US"/>
          </a:p>
        </p:txBody>
      </p:sp>
      <p:sp>
        <p:nvSpPr>
          <p:cNvPr id="8195" name="文本占位符 8194"/>
          <p:cNvSpPr>
            <a:spLocks noGrp="1"/>
          </p:cNvSpPr>
          <p:nvPr>
            <p:ph type="body" idx="1"/>
          </p:nvPr>
        </p:nvSpPr>
        <p:spPr>
          <a:xfrm>
            <a:off x="685800" y="1295400"/>
            <a:ext cx="7772400" cy="4800600"/>
          </a:xfrm>
        </p:spPr>
        <p:txBody>
          <a:bodyPr/>
          <a:p>
            <a:r>
              <a:rPr lang="en-US" altLang="zh-CN" b="1" dirty="0"/>
              <a:t>1.</a:t>
            </a:r>
            <a:r>
              <a:rPr lang="zh-CN" altLang="en-US" b="1" dirty="0"/>
              <a:t>愚公为什么要移山？</a:t>
            </a:r>
            <a:endParaRPr lang="zh-CN" altLang="en-US" b="1" dirty="0"/>
          </a:p>
          <a:p>
            <a:pPr>
              <a:lnSpc>
                <a:spcPct val="300000"/>
              </a:lnSpc>
            </a:pPr>
            <a:r>
              <a:rPr lang="en-US" altLang="zh-CN" b="1" dirty="0"/>
              <a:t>2.</a:t>
            </a:r>
            <a:r>
              <a:rPr lang="zh-CN" altLang="en-US" b="1" dirty="0"/>
              <a:t>愚公移山要实现的目标</a:t>
            </a:r>
            <a:r>
              <a:rPr lang="en-US" altLang="zh-CN" b="1" dirty="0"/>
              <a:t>/</a:t>
            </a:r>
            <a:r>
              <a:rPr lang="zh-CN" altLang="en-US" b="1" dirty="0"/>
              <a:t>目的是什么？</a:t>
            </a:r>
            <a:endParaRPr lang="zh-CN" altLang="en-US" b="1" dirty="0"/>
          </a:p>
          <a:p>
            <a:pPr>
              <a:lnSpc>
                <a:spcPct val="300000"/>
              </a:lnSpc>
            </a:pPr>
            <a:r>
              <a:rPr lang="en-US" altLang="zh-CN" b="1" dirty="0"/>
              <a:t>3.</a:t>
            </a:r>
            <a:r>
              <a:rPr lang="zh-CN" altLang="en-US" b="1" dirty="0"/>
              <a:t>愚公认为山是移得了理由是什么？</a:t>
            </a:r>
            <a:endParaRPr lang="zh-CN" altLang="en-US" b="1"/>
          </a:p>
        </p:txBody>
      </p:sp>
      <p:sp>
        <p:nvSpPr>
          <p:cNvPr id="8196" name="文本框 8195"/>
          <p:cNvSpPr txBox="1"/>
          <p:nvPr/>
        </p:nvSpPr>
        <p:spPr>
          <a:xfrm>
            <a:off x="1676400" y="1981200"/>
            <a:ext cx="5715000" cy="579438"/>
          </a:xfrm>
          <a:prstGeom prst="rect">
            <a:avLst/>
          </a:prstGeom>
          <a:noFill/>
          <a:ln w="9525">
            <a:noFill/>
          </a:ln>
        </p:spPr>
        <p:txBody>
          <a:bodyPr>
            <a:spAutoFit/>
          </a:bodyPr>
          <a:p>
            <a:pPr>
              <a:spcBef>
                <a:spcPct val="50000"/>
              </a:spcBef>
            </a:pPr>
            <a:r>
              <a:rPr lang="zh-CN" altLang="en-US" sz="3200" b="1" dirty="0">
                <a:solidFill>
                  <a:srgbClr val="FF0000"/>
                </a:solidFill>
                <a:latin typeface="Times New Roman" panose="02020603050405020304" pitchFamily="18" charset="0"/>
                <a:ea typeface="隶书" panose="02010509060101010101" pitchFamily="49" charset="-122"/>
              </a:rPr>
              <a:t>惩山北之塞，出入之迂也</a:t>
            </a:r>
            <a:endParaRPr lang="zh-CN" altLang="en-US" sz="3200" b="1">
              <a:solidFill>
                <a:srgbClr val="FF0000"/>
              </a:solidFill>
              <a:latin typeface="Times New Roman" panose="02020603050405020304" pitchFamily="18" charset="0"/>
              <a:ea typeface="隶书" panose="02010509060101010101" pitchFamily="49" charset="-122"/>
            </a:endParaRPr>
          </a:p>
        </p:txBody>
      </p:sp>
      <p:sp>
        <p:nvSpPr>
          <p:cNvPr id="8197" name="文本框 8196"/>
          <p:cNvSpPr txBox="1"/>
          <p:nvPr/>
        </p:nvSpPr>
        <p:spPr>
          <a:xfrm>
            <a:off x="1258888" y="5181600"/>
            <a:ext cx="6400800" cy="1066800"/>
          </a:xfrm>
          <a:prstGeom prst="rect">
            <a:avLst/>
          </a:prstGeom>
          <a:noFill/>
          <a:ln w="9525">
            <a:noFill/>
          </a:ln>
        </p:spPr>
        <p:txBody>
          <a:bodyPr>
            <a:spAutoFit/>
          </a:bodyPr>
          <a:p>
            <a:pPr>
              <a:spcBef>
                <a:spcPct val="50000"/>
              </a:spcBef>
            </a:pPr>
            <a:r>
              <a:rPr lang="zh-CN" altLang="en-US" sz="3200" b="1" dirty="0">
                <a:solidFill>
                  <a:srgbClr val="FF0000"/>
                </a:solidFill>
                <a:latin typeface="Times New Roman" panose="02020603050405020304" pitchFamily="18" charset="0"/>
                <a:ea typeface="隶书" panose="02010509060101010101" pitchFamily="49" charset="-122"/>
              </a:rPr>
              <a:t>子子孙孙无穷匮也，而山不加增，何苦而不平？</a:t>
            </a:r>
            <a:endParaRPr lang="zh-CN" altLang="en-US" sz="3200" b="1">
              <a:solidFill>
                <a:srgbClr val="FF0000"/>
              </a:solidFill>
              <a:latin typeface="Times New Roman" panose="02020603050405020304" pitchFamily="18" charset="0"/>
              <a:ea typeface="隶书" panose="02010509060101010101" pitchFamily="49" charset="-122"/>
            </a:endParaRPr>
          </a:p>
        </p:txBody>
      </p:sp>
      <p:sp>
        <p:nvSpPr>
          <p:cNvPr id="8198" name="文本框 8197"/>
          <p:cNvSpPr txBox="1"/>
          <p:nvPr/>
        </p:nvSpPr>
        <p:spPr>
          <a:xfrm>
            <a:off x="1752600" y="3429000"/>
            <a:ext cx="5715000" cy="579438"/>
          </a:xfrm>
          <a:prstGeom prst="rect">
            <a:avLst/>
          </a:prstGeom>
          <a:noFill/>
          <a:ln w="9525">
            <a:noFill/>
          </a:ln>
        </p:spPr>
        <p:txBody>
          <a:bodyPr>
            <a:spAutoFit/>
          </a:bodyPr>
          <a:p>
            <a:pPr>
              <a:spcBef>
                <a:spcPct val="50000"/>
              </a:spcBef>
            </a:pPr>
            <a:r>
              <a:rPr lang="zh-CN" altLang="en-US" sz="3200" b="1" dirty="0">
                <a:solidFill>
                  <a:srgbClr val="FF0000"/>
                </a:solidFill>
                <a:latin typeface="Times New Roman" panose="02020603050405020304" pitchFamily="18" charset="0"/>
                <a:ea typeface="隶书" panose="02010509060101010101" pitchFamily="49" charset="-122"/>
              </a:rPr>
              <a:t>指通豫南，达于汉阴</a:t>
            </a:r>
            <a:endParaRPr lang="zh-CN" altLang="en-US" sz="3200" b="1">
              <a:solidFill>
                <a:srgbClr val="FF0000"/>
              </a:solidFill>
              <a:latin typeface="Times New Roman" panose="02020603050405020304" pitchFamily="18" charset="0"/>
              <a:ea typeface="隶书"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0-#ppt_w/2"/>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8195">
                                            <p:txEl>
                                              <p:charRg st="0" end="12"/>
                                            </p:txEl>
                                          </p:spTgt>
                                        </p:tgtEl>
                                        <p:attrNameLst>
                                          <p:attrName>style.visibility</p:attrName>
                                        </p:attrNameLst>
                                      </p:cBhvr>
                                      <p:to>
                                        <p:strVal val="visible"/>
                                      </p:to>
                                    </p:set>
                                    <p:animEffect transition="in" filter="box(in)">
                                      <p:cBhvr>
                                        <p:cTn id="13" dur="500"/>
                                        <p:tgtEl>
                                          <p:spTgt spid="8195">
                                            <p:txEl>
                                              <p:charRg st="0" end="1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8195">
                                            <p:txEl>
                                              <p:charRg st="12" end="32"/>
                                            </p:txEl>
                                          </p:spTgt>
                                        </p:tgtEl>
                                        <p:attrNameLst>
                                          <p:attrName>style.visibility</p:attrName>
                                        </p:attrNameLst>
                                      </p:cBhvr>
                                      <p:to>
                                        <p:strVal val="visible"/>
                                      </p:to>
                                    </p:set>
                                    <p:animEffect transition="in" filter="box(in)">
                                      <p:cBhvr>
                                        <p:cTn id="18" dur="500"/>
                                        <p:tgtEl>
                                          <p:spTgt spid="8195">
                                            <p:txEl>
                                              <p:charRg st="12" end="3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8195">
                                            <p:txEl>
                                              <p:charRg st="32" end="50"/>
                                            </p:txEl>
                                          </p:spTgt>
                                        </p:tgtEl>
                                        <p:attrNameLst>
                                          <p:attrName>style.visibility</p:attrName>
                                        </p:attrNameLst>
                                      </p:cBhvr>
                                      <p:to>
                                        <p:strVal val="visible"/>
                                      </p:to>
                                    </p:set>
                                    <p:animEffect transition="in" filter="box(in)">
                                      <p:cBhvr>
                                        <p:cTn id="23" dur="500"/>
                                        <p:tgtEl>
                                          <p:spTgt spid="8195">
                                            <p:txEl>
                                              <p:charRg st="32" end="5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8196"/>
                                        </p:tgtEl>
                                        <p:attrNameLst>
                                          <p:attrName>style.visibility</p:attrName>
                                        </p:attrNameLst>
                                      </p:cBhvr>
                                      <p:to>
                                        <p:strVal val="visible"/>
                                      </p:to>
                                    </p:set>
                                    <p:animEffect transition="in" filter="barn(inHorizontal)">
                                      <p:cBhvr>
                                        <p:cTn id="28" dur="500"/>
                                        <p:tgtEl>
                                          <p:spTgt spid="819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grpId="0" nodeType="clickEffect">
                                  <p:stCondLst>
                                    <p:cond delay="0"/>
                                  </p:stCondLst>
                                  <p:childTnLst>
                                    <p:set>
                                      <p:cBhvr>
                                        <p:cTn id="32" dur="1" fill="hold">
                                          <p:stCondLst>
                                            <p:cond delay="0"/>
                                          </p:stCondLst>
                                        </p:cTn>
                                        <p:tgtEl>
                                          <p:spTgt spid="8198"/>
                                        </p:tgtEl>
                                        <p:attrNameLst>
                                          <p:attrName>style.visibility</p:attrName>
                                        </p:attrNameLst>
                                      </p:cBhvr>
                                      <p:to>
                                        <p:strVal val="visible"/>
                                      </p:to>
                                    </p:set>
                                    <p:animEffect transition="in" filter="strips(upRight)">
                                      <p:cBhvr>
                                        <p:cTn id="33" dur="500"/>
                                        <p:tgtEl>
                                          <p:spTgt spid="819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197"/>
                                        </p:tgtEl>
                                        <p:attrNameLst>
                                          <p:attrName>style.visibility</p:attrName>
                                        </p:attrNameLst>
                                      </p:cBhvr>
                                      <p:to>
                                        <p:strVal val="visible"/>
                                      </p:to>
                                    </p:set>
                                    <p:animEffect transition="in" filter="barn(inVertical)">
                                      <p:cBhvr>
                                        <p:cTn id="38"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P spid="8196" grpId="0"/>
      <p:bldP spid="8197" grpId="0"/>
      <p:bldP spid="8198"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8676" name="文本框 28675"/>
          <p:cNvSpPr txBox="1"/>
          <p:nvPr/>
        </p:nvSpPr>
        <p:spPr>
          <a:xfrm>
            <a:off x="440690" y="1752600"/>
            <a:ext cx="8479155" cy="1630045"/>
          </a:xfrm>
          <a:prstGeom prst="rect">
            <a:avLst/>
          </a:prstGeom>
          <a:noFill/>
          <a:ln w="9525">
            <a:noFill/>
          </a:ln>
        </p:spPr>
        <p:txBody>
          <a:bodyPr wrap="square">
            <a:spAutoFit/>
          </a:bodyPr>
          <a:p>
            <a:pPr>
              <a:spcBef>
                <a:spcPct val="50000"/>
              </a:spcBef>
            </a:pPr>
            <a:r>
              <a:rPr lang="en-US" altLang="zh-CN" sz="3200" b="1" dirty="0">
                <a:latin typeface="黑体" panose="02010609060101010101" pitchFamily="2" charset="-122"/>
                <a:ea typeface="黑体" panose="02010609060101010101" pitchFamily="2" charset="-122"/>
              </a:rPr>
              <a:t>4.</a:t>
            </a:r>
            <a:r>
              <a:rPr lang="zh-CN" altLang="en-US" sz="4000" b="1" dirty="0">
                <a:latin typeface="黑体" panose="02010609060101010101" pitchFamily="2" charset="-122"/>
                <a:ea typeface="黑体" panose="02010609060101010101" pitchFamily="2" charset="-122"/>
              </a:rPr>
              <a:t>愚公在移山时遇到了哪些困难？</a:t>
            </a:r>
            <a:endParaRPr lang="zh-CN" altLang="en-US" sz="4000" b="1" dirty="0">
              <a:latin typeface="黑体" panose="02010609060101010101" pitchFamily="2" charset="-122"/>
              <a:ea typeface="黑体" panose="02010609060101010101" pitchFamily="2" charset="-122"/>
            </a:endParaRPr>
          </a:p>
          <a:p>
            <a:pPr>
              <a:spcBef>
                <a:spcPct val="50000"/>
              </a:spcBef>
            </a:pPr>
            <a:r>
              <a:rPr lang="en-US" altLang="zh-CN" sz="4000" b="1" dirty="0">
                <a:latin typeface="黑体" panose="02010609060101010101" pitchFamily="2" charset="-122"/>
                <a:ea typeface="黑体" panose="02010609060101010101" pitchFamily="2" charset="-122"/>
              </a:rPr>
              <a:t>			</a:t>
            </a:r>
            <a:r>
              <a:rPr lang="zh-CN" altLang="en-US" sz="4000" b="1" dirty="0">
                <a:latin typeface="黑体" panose="02010609060101010101" pitchFamily="2" charset="-122"/>
                <a:ea typeface="黑体" panose="02010609060101010101" pitchFamily="2" charset="-122"/>
              </a:rPr>
              <a:t>为什么要这样写？</a:t>
            </a:r>
            <a:endParaRPr lang="zh-CN" altLang="en-US" sz="4000" b="1">
              <a:latin typeface="黑体" panose="02010609060101010101" pitchFamily="2" charset="-122"/>
              <a:ea typeface="黑体" panose="02010609060101010101" pitchFamily="2" charset="-122"/>
            </a:endParaRPr>
          </a:p>
        </p:txBody>
      </p:sp>
      <p:pic>
        <p:nvPicPr>
          <p:cNvPr id="122928" name="图片 122927" descr="图片6"/>
          <p:cNvPicPr>
            <a:picLocks noChangeAspect="1"/>
          </p:cNvPicPr>
          <p:nvPr/>
        </p:nvPicPr>
        <p:blipFill>
          <a:blip r:embed="rId1"/>
          <a:stretch>
            <a:fillRect/>
          </a:stretch>
        </p:blipFill>
        <p:spPr>
          <a:xfrm>
            <a:off x="655955" y="444500"/>
            <a:ext cx="3491865" cy="105219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barn(outHorizontal)">
                                      <p:cBhvr>
                                        <p:cTn id="7"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2772" name="文本框 32771"/>
          <p:cNvSpPr txBox="1"/>
          <p:nvPr/>
        </p:nvSpPr>
        <p:spPr>
          <a:xfrm>
            <a:off x="0" y="228600"/>
            <a:ext cx="9144000" cy="460375"/>
          </a:xfrm>
          <a:prstGeom prst="rect">
            <a:avLst/>
          </a:prstGeom>
          <a:noFill/>
          <a:ln w="9525">
            <a:noFill/>
          </a:ln>
        </p:spPr>
        <p:txBody>
          <a:bodyPr>
            <a:spAutoFit/>
          </a:bodyPr>
          <a:p>
            <a:pPr>
              <a:spcBef>
                <a:spcPct val="50000"/>
              </a:spcBef>
            </a:pPr>
            <a:r>
              <a:rPr lang="en-US" altLang="zh-CN" sz="2400" b="1" dirty="0">
                <a:latin typeface="Times New Roman" panose="02020603050405020304" pitchFamily="18" charset="0"/>
              </a:rPr>
              <a:t>“</a:t>
            </a:r>
            <a:r>
              <a:rPr lang="zh-CN" altLang="en-US" sz="2400" b="1" dirty="0">
                <a:latin typeface="宋体" panose="02010600030101010101" pitchFamily="2" charset="-122"/>
              </a:rPr>
              <a:t>太行、王屋二山，方七百里。高万仞</a:t>
            </a:r>
            <a:r>
              <a:rPr lang="zh-CN" altLang="en-US" sz="2400" b="1" dirty="0">
                <a:latin typeface="Times New Roman" panose="02020603050405020304" pitchFamily="18" charset="0"/>
              </a:rPr>
              <a:t>”</a:t>
            </a:r>
            <a:r>
              <a:rPr lang="zh-CN" altLang="en-US" sz="2400" b="1" dirty="0">
                <a:solidFill>
                  <a:schemeClr val="bg1"/>
                </a:solidFill>
                <a:latin typeface="Times New Roman" panose="02020603050405020304" pitchFamily="18" charset="0"/>
                <a:ea typeface="宋体" panose="02010600030101010101" pitchFamily="2" charset="-122"/>
              </a:rPr>
              <a:t> </a:t>
            </a:r>
            <a:endParaRPr lang="zh-CN" altLang="en-US" sz="2400" b="1">
              <a:solidFill>
                <a:schemeClr val="bg1"/>
              </a:solidFill>
              <a:latin typeface="Times New Roman" panose="02020603050405020304" pitchFamily="18" charset="0"/>
              <a:ea typeface="宋体" panose="02010600030101010101" pitchFamily="2" charset="-122"/>
            </a:endParaRPr>
          </a:p>
        </p:txBody>
      </p:sp>
      <p:sp>
        <p:nvSpPr>
          <p:cNvPr id="32773" name="文本框 32772"/>
          <p:cNvSpPr txBox="1"/>
          <p:nvPr/>
        </p:nvSpPr>
        <p:spPr>
          <a:xfrm>
            <a:off x="0" y="692150"/>
            <a:ext cx="8991600" cy="829945"/>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a:t>
            </a:r>
            <a:r>
              <a:rPr lang="zh-CN" altLang="en-US" sz="2400" b="1" dirty="0">
                <a:solidFill>
                  <a:srgbClr val="FF0000"/>
                </a:solidFill>
                <a:latin typeface="宋体" panose="02010600030101010101" pitchFamily="2" charset="-122"/>
              </a:rPr>
              <a:t>太行、王屋二山的高大。</a:t>
            </a:r>
            <a:r>
              <a:rPr lang="zh-CN" altLang="en-US" sz="2400" b="1" dirty="0">
                <a:latin typeface="宋体" panose="02010600030101010101" pitchFamily="2" charset="-122"/>
              </a:rPr>
              <a:t>显示了移山工作的艰巨。突出愚公改造大自然的雄心壮志。</a:t>
            </a:r>
            <a:endParaRPr lang="zh-CN" altLang="en-US" sz="2400" b="1" dirty="0">
              <a:latin typeface="宋体" panose="02010600030101010101" pitchFamily="2" charset="-122"/>
            </a:endParaRPr>
          </a:p>
        </p:txBody>
      </p:sp>
      <p:sp>
        <p:nvSpPr>
          <p:cNvPr id="32774" name="文本框 32773"/>
          <p:cNvSpPr txBox="1"/>
          <p:nvPr/>
        </p:nvSpPr>
        <p:spPr>
          <a:xfrm>
            <a:off x="0" y="4762183"/>
            <a:ext cx="8458200" cy="460375"/>
          </a:xfrm>
          <a:prstGeom prst="rect">
            <a:avLst/>
          </a:prstGeom>
          <a:noFill/>
          <a:ln w="9525">
            <a:noFill/>
          </a:ln>
        </p:spPr>
        <p:txBody>
          <a:bodyPr>
            <a:spAutoFit/>
          </a:bodyPr>
          <a:p>
            <a:pPr>
              <a:spcBef>
                <a:spcPct val="50000"/>
              </a:spcBef>
            </a:pPr>
            <a:r>
              <a:rPr lang="en-US" altLang="zh-CN" sz="2400" b="1" dirty="0">
                <a:latin typeface="Times New Roman" panose="02020603050405020304" pitchFamily="18" charset="0"/>
              </a:rPr>
              <a:t>“</a:t>
            </a:r>
            <a:r>
              <a:rPr lang="zh-CN" altLang="en-US" sz="2400" b="1" dirty="0">
                <a:latin typeface="宋体" panose="02010600030101010101" pitchFamily="2" charset="-122"/>
              </a:rPr>
              <a:t>渤海之尾”</a:t>
            </a:r>
            <a:r>
              <a:rPr lang="zh-CN" altLang="en-US" sz="2400" b="1" dirty="0">
                <a:latin typeface="Times New Roman" panose="02020603050405020304" pitchFamily="18" charset="0"/>
              </a:rPr>
              <a:t>“</a:t>
            </a:r>
            <a:r>
              <a:rPr lang="zh-CN" altLang="en-US" sz="2400" b="1" dirty="0">
                <a:latin typeface="宋体" panose="02010600030101010101" pitchFamily="2" charset="-122"/>
              </a:rPr>
              <a:t>寒暑易节，始一反焉</a:t>
            </a:r>
            <a:r>
              <a:rPr lang="zh-CN" altLang="en-US" sz="2400" b="1" dirty="0">
                <a:latin typeface="Times New Roman" panose="02020603050405020304" pitchFamily="18" charset="0"/>
              </a:rPr>
              <a:t>”</a:t>
            </a:r>
            <a:r>
              <a:rPr lang="zh-CN" altLang="en-US" sz="2400" b="1" dirty="0">
                <a:latin typeface="Times New Roman" panose="02020603050405020304" pitchFamily="18" charset="0"/>
                <a:ea typeface="宋体" panose="02010600030101010101" pitchFamily="2" charset="-122"/>
              </a:rPr>
              <a:t> </a:t>
            </a:r>
            <a:endParaRPr lang="zh-CN" altLang="en-US" sz="2400" b="1">
              <a:latin typeface="Times New Roman" panose="02020603050405020304" pitchFamily="18" charset="0"/>
              <a:ea typeface="宋体" panose="02010600030101010101" pitchFamily="2" charset="-122"/>
            </a:endParaRPr>
          </a:p>
        </p:txBody>
      </p:sp>
      <p:sp>
        <p:nvSpPr>
          <p:cNvPr id="32775" name="文本框 32774"/>
          <p:cNvSpPr txBox="1"/>
          <p:nvPr/>
        </p:nvSpPr>
        <p:spPr>
          <a:xfrm>
            <a:off x="98425" y="5469890"/>
            <a:ext cx="9144000" cy="829945"/>
          </a:xfrm>
          <a:prstGeom prst="rect">
            <a:avLst/>
          </a:prstGeom>
          <a:noFill/>
          <a:ln w="9525">
            <a:noFill/>
          </a:ln>
        </p:spPr>
        <p:txBody>
          <a:bodyPr>
            <a:spAutoFit/>
          </a:bodyPr>
          <a:p>
            <a:pPr>
              <a:spcBef>
                <a:spcPct val="50000"/>
              </a:spcBef>
            </a:pPr>
            <a:r>
              <a:rPr lang="en-US" altLang="zh-CN" sz="2400" b="1">
                <a:latin typeface="宋体" panose="02010600030101010101" pitchFamily="2" charset="-122"/>
              </a:rPr>
              <a:t>——</a:t>
            </a:r>
            <a:r>
              <a:rPr lang="zh-CN" altLang="en-US" sz="2400" b="1" dirty="0">
                <a:solidFill>
                  <a:srgbClr val="FF0000"/>
                </a:solidFill>
                <a:latin typeface="宋体" panose="02010600030101010101" pitchFamily="2" charset="-122"/>
              </a:rPr>
              <a:t>说明路途遥远，往返时间长。</a:t>
            </a:r>
            <a:r>
              <a:rPr lang="zh-CN" altLang="en-US" sz="2400" b="1" dirty="0">
                <a:latin typeface="宋体" panose="02010600030101010101" pitchFamily="2" charset="-122"/>
              </a:rPr>
              <a:t>参与工作的人一年只得回家一次，表现出大家不怕困难的精神。</a:t>
            </a:r>
            <a:r>
              <a:rPr lang="zh-CN" altLang="en-US" sz="2400" b="1" dirty="0">
                <a:latin typeface="Times New Roman" panose="02020603050405020304" pitchFamily="18" charset="0"/>
                <a:ea typeface="宋体" panose="02010600030101010101" pitchFamily="2" charset="-122"/>
              </a:rPr>
              <a:t> </a:t>
            </a:r>
            <a:endParaRPr lang="zh-CN" altLang="en-US" sz="2400" b="1">
              <a:latin typeface="Times New Roman" panose="02020603050405020304" pitchFamily="18" charset="0"/>
              <a:ea typeface="宋体" panose="02010600030101010101" pitchFamily="2" charset="-122"/>
            </a:endParaRPr>
          </a:p>
        </p:txBody>
      </p:sp>
      <p:sp>
        <p:nvSpPr>
          <p:cNvPr id="32776" name="文本框 32775"/>
          <p:cNvSpPr txBox="1"/>
          <p:nvPr/>
        </p:nvSpPr>
        <p:spPr>
          <a:xfrm>
            <a:off x="0" y="2510473"/>
            <a:ext cx="7543800" cy="645160"/>
          </a:xfrm>
          <a:prstGeom prst="rect">
            <a:avLst/>
          </a:prstGeom>
          <a:noFill/>
          <a:ln w="9525">
            <a:noFill/>
          </a:ln>
        </p:spPr>
        <p:txBody>
          <a:bodyPr>
            <a:spAutoFit/>
          </a:bodyPr>
          <a:p>
            <a:pPr>
              <a:spcBef>
                <a:spcPct val="50000"/>
              </a:spcBef>
            </a:pPr>
            <a:r>
              <a:rPr lang="zh-CN" altLang="en-US" sz="2400" b="1" dirty="0">
                <a:latin typeface="宋体" panose="02010600030101010101" pitchFamily="2" charset="-122"/>
              </a:rPr>
              <a:t>箕畚运于</a:t>
            </a:r>
            <a:r>
              <a:rPr lang="zh-CN" altLang="en-US" sz="2400" b="1" dirty="0">
                <a:latin typeface="Times New Roman" panose="02020603050405020304" pitchFamily="18" charset="0"/>
              </a:rPr>
              <a:t>“</a:t>
            </a:r>
            <a:r>
              <a:rPr lang="zh-CN" altLang="en-US" sz="2400" b="1" dirty="0">
                <a:latin typeface="宋体" panose="02010600030101010101" pitchFamily="2" charset="-122"/>
              </a:rPr>
              <a:t>渤海之尾</a:t>
            </a:r>
            <a:r>
              <a:rPr lang="zh-CN" altLang="en-US" sz="2400" b="1" dirty="0">
                <a:latin typeface="Times New Roman" panose="02020603050405020304" pitchFamily="18" charset="0"/>
              </a:rPr>
              <a:t>”</a:t>
            </a:r>
            <a:r>
              <a:rPr lang="zh-CN" altLang="en-US" sz="3600" b="1" dirty="0">
                <a:latin typeface="Times New Roman" panose="02020603050405020304" pitchFamily="18" charset="0"/>
                <a:ea typeface="宋体" panose="02010600030101010101" pitchFamily="2" charset="-122"/>
              </a:rPr>
              <a:t> </a:t>
            </a:r>
            <a:endParaRPr lang="zh-CN" altLang="en-US" sz="3600" b="1">
              <a:latin typeface="Times New Roman" panose="02020603050405020304" pitchFamily="18" charset="0"/>
              <a:ea typeface="宋体" panose="02010600030101010101" pitchFamily="2" charset="-122"/>
            </a:endParaRPr>
          </a:p>
        </p:txBody>
      </p:sp>
      <p:sp>
        <p:nvSpPr>
          <p:cNvPr id="32777" name="文本框 32776"/>
          <p:cNvSpPr txBox="1"/>
          <p:nvPr/>
        </p:nvSpPr>
        <p:spPr>
          <a:xfrm>
            <a:off x="98425" y="3200400"/>
            <a:ext cx="7010400" cy="460375"/>
          </a:xfrm>
          <a:prstGeom prst="rect">
            <a:avLst/>
          </a:prstGeom>
          <a:noFill/>
          <a:ln w="9525">
            <a:noFill/>
          </a:ln>
        </p:spPr>
        <p:txBody>
          <a:bodyPr>
            <a:spAutoFit/>
          </a:bodyPr>
          <a:p>
            <a:pPr>
              <a:spcBef>
                <a:spcPct val="50000"/>
              </a:spcBef>
            </a:pPr>
            <a:r>
              <a:rPr lang="en-US" altLang="zh-CN" sz="2400" b="1">
                <a:latin typeface="宋体" panose="02010600030101010101" pitchFamily="2" charset="-122"/>
              </a:rPr>
              <a:t>——</a:t>
            </a:r>
            <a:r>
              <a:rPr lang="zh-CN" altLang="en-US" sz="2400" b="1" dirty="0">
                <a:solidFill>
                  <a:srgbClr val="FF0000"/>
                </a:solidFill>
                <a:latin typeface="宋体" panose="02010600030101010101" pitchFamily="2" charset="-122"/>
              </a:rPr>
              <a:t>说明运土的工具简陋落后。</a:t>
            </a:r>
            <a:r>
              <a:rPr lang="zh-CN" altLang="en-US" sz="2400" b="1" dirty="0">
                <a:latin typeface="Times New Roman" panose="02020603050405020304" pitchFamily="18" charset="0"/>
                <a:ea typeface="宋体" panose="02010600030101010101" pitchFamily="2" charset="-122"/>
              </a:rPr>
              <a:t> </a:t>
            </a:r>
            <a:endParaRPr lang="zh-CN" altLang="en-US" sz="2400" b="1">
              <a:latin typeface="Times New Roman" panose="02020603050405020304" pitchFamily="18" charset="0"/>
              <a:ea typeface="宋体" panose="02010600030101010101" pitchFamily="2" charset="-122"/>
            </a:endParaRPr>
          </a:p>
        </p:txBody>
      </p:sp>
      <p:sp>
        <p:nvSpPr>
          <p:cNvPr id="32778" name="文本框 32777"/>
          <p:cNvSpPr txBox="1"/>
          <p:nvPr/>
        </p:nvSpPr>
        <p:spPr>
          <a:xfrm>
            <a:off x="0" y="1773238"/>
            <a:ext cx="8785225" cy="460375"/>
          </a:xfrm>
          <a:prstGeom prst="rect">
            <a:avLst/>
          </a:prstGeom>
          <a:noFill/>
          <a:ln w="9525">
            <a:noFill/>
          </a:ln>
        </p:spPr>
        <p:txBody>
          <a:bodyPr>
            <a:spAutoFit/>
          </a:bodyPr>
          <a:p>
            <a:pPr>
              <a:spcBef>
                <a:spcPct val="50000"/>
              </a:spcBef>
            </a:pPr>
            <a:r>
              <a:rPr lang="en-US" altLang="zh-CN" sz="2400" b="1" dirty="0">
                <a:latin typeface="Arial" panose="020B0604020202020204" pitchFamily="34" charset="0"/>
              </a:rPr>
              <a:t>“</a:t>
            </a:r>
            <a:r>
              <a:rPr lang="zh-CN" altLang="en-US" sz="2400" b="1" dirty="0">
                <a:latin typeface="Arial" panose="020B0604020202020204" pitchFamily="34" charset="0"/>
              </a:rPr>
              <a:t>年且九十”</a:t>
            </a:r>
            <a:r>
              <a:rPr lang="en-US" altLang="zh-CN" sz="2400" b="1">
                <a:latin typeface="Arial" panose="020B0604020202020204" pitchFamily="34" charset="0"/>
              </a:rPr>
              <a:t>——</a:t>
            </a:r>
            <a:r>
              <a:rPr lang="zh-CN" altLang="en-US" sz="2400" b="1" dirty="0">
                <a:solidFill>
                  <a:srgbClr val="FF0000"/>
                </a:solidFill>
                <a:latin typeface="Arial" panose="020B0604020202020204" pitchFamily="34" charset="0"/>
              </a:rPr>
              <a:t>愚公的年迈</a:t>
            </a:r>
            <a:endParaRPr lang="zh-CN" altLang="en-US" sz="2400" b="1" dirty="0">
              <a:solidFill>
                <a:srgbClr val="FF0000"/>
              </a:solidFill>
              <a:latin typeface="Arial" panose="020B0604020202020204" pitchFamily="34" charset="0"/>
            </a:endParaRPr>
          </a:p>
        </p:txBody>
      </p:sp>
      <p:sp>
        <p:nvSpPr>
          <p:cNvPr id="32779" name="文本框 32778"/>
          <p:cNvSpPr txBox="1"/>
          <p:nvPr/>
        </p:nvSpPr>
        <p:spPr>
          <a:xfrm>
            <a:off x="98425" y="3954780"/>
            <a:ext cx="8785225" cy="460375"/>
          </a:xfrm>
          <a:prstGeom prst="rect">
            <a:avLst/>
          </a:prstGeom>
          <a:noFill/>
          <a:ln w="9525">
            <a:noFill/>
          </a:ln>
        </p:spPr>
        <p:txBody>
          <a:bodyPr>
            <a:spAutoFit/>
          </a:bodyPr>
          <a:p>
            <a:pPr>
              <a:spcBef>
                <a:spcPct val="50000"/>
              </a:spcBef>
            </a:pPr>
            <a:r>
              <a:rPr lang="zh-CN" altLang="en-US" sz="2400" b="1" dirty="0">
                <a:latin typeface="Arial" panose="020B0604020202020204" pitchFamily="34" charset="0"/>
              </a:rPr>
              <a:t>遂率子孙荷担者三夫、始龀跳往助之</a:t>
            </a:r>
            <a:r>
              <a:rPr lang="en-US" altLang="zh-CN" sz="2400" b="1">
                <a:latin typeface="Arial" panose="020B0604020202020204" pitchFamily="34" charset="0"/>
              </a:rPr>
              <a:t>——</a:t>
            </a:r>
            <a:r>
              <a:rPr lang="zh-CN" altLang="en-US" sz="2400" b="1" dirty="0">
                <a:solidFill>
                  <a:srgbClr val="FF0000"/>
                </a:solidFill>
                <a:latin typeface="Arial" panose="020B0604020202020204" pitchFamily="34" charset="0"/>
              </a:rPr>
              <a:t>移山人力缺乏</a:t>
            </a:r>
            <a:endParaRPr lang="zh-CN" altLang="en-US" sz="2400" b="1"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2">
                                            <p:txEl>
                                              <p:charRg st="0" end="20"/>
                                            </p:txEl>
                                          </p:spTgt>
                                        </p:tgtEl>
                                        <p:attrNameLst>
                                          <p:attrName>style.visibility</p:attrName>
                                        </p:attrNameLst>
                                      </p:cBhvr>
                                      <p:to>
                                        <p:strVal val="visible"/>
                                      </p:to>
                                    </p:set>
                                    <p:anim calcmode="lin" valueType="num">
                                      <p:cBhvr additive="base">
                                        <p:cTn id="7" dur="500" fill="hold"/>
                                        <p:tgtEl>
                                          <p:spTgt spid="32772">
                                            <p:txEl>
                                              <p:charRg st="0" end="2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2">
                                            <p:txEl>
                                              <p:charRg st="0" end="2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2773"/>
                                        </p:tgtEl>
                                        <p:attrNameLst>
                                          <p:attrName>style.visibility</p:attrName>
                                        </p:attrNameLst>
                                      </p:cBhvr>
                                      <p:to>
                                        <p:strVal val="visible"/>
                                      </p:to>
                                    </p:set>
                                    <p:animEffect transition="in" filter="blinds(horizontal)">
                                      <p:cBhvr>
                                        <p:cTn id="13" dur="500"/>
                                        <p:tgtEl>
                                          <p:spTgt spid="3277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2778"/>
                                        </p:tgtEl>
                                        <p:attrNameLst>
                                          <p:attrName>style.visibility</p:attrName>
                                        </p:attrNameLst>
                                      </p:cBhvr>
                                      <p:to>
                                        <p:strVal val="visible"/>
                                      </p:to>
                                    </p:set>
                                    <p:animEffect transition="in" filter="blinds(horizontal)">
                                      <p:cBhvr>
                                        <p:cTn id="18" dur="500"/>
                                        <p:tgtEl>
                                          <p:spTgt spid="3277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2776"/>
                                        </p:tgtEl>
                                        <p:attrNameLst>
                                          <p:attrName>style.visibility</p:attrName>
                                        </p:attrNameLst>
                                      </p:cBhvr>
                                      <p:to>
                                        <p:strVal val="visible"/>
                                      </p:to>
                                    </p:set>
                                    <p:animEffect transition="in" filter="blinds(horizontal)">
                                      <p:cBhvr>
                                        <p:cTn id="23" dur="500"/>
                                        <p:tgtEl>
                                          <p:spTgt spid="3277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2777"/>
                                        </p:tgtEl>
                                        <p:attrNameLst>
                                          <p:attrName>style.visibility</p:attrName>
                                        </p:attrNameLst>
                                      </p:cBhvr>
                                      <p:to>
                                        <p:strVal val="visible"/>
                                      </p:to>
                                    </p:set>
                                    <p:animEffect transition="in" filter="blinds(horizontal)">
                                      <p:cBhvr>
                                        <p:cTn id="28" dur="500"/>
                                        <p:tgtEl>
                                          <p:spTgt spid="3277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2779"/>
                                        </p:tgtEl>
                                        <p:attrNameLst>
                                          <p:attrName>style.visibility</p:attrName>
                                        </p:attrNameLst>
                                      </p:cBhvr>
                                      <p:to>
                                        <p:strVal val="visible"/>
                                      </p:to>
                                    </p:set>
                                    <p:animEffect transition="in" filter="blinds(horizontal)">
                                      <p:cBhvr>
                                        <p:cTn id="33" dur="500"/>
                                        <p:tgtEl>
                                          <p:spTgt spid="3277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2774"/>
                                        </p:tgtEl>
                                        <p:attrNameLst>
                                          <p:attrName>style.visibility</p:attrName>
                                        </p:attrNameLst>
                                      </p:cBhvr>
                                      <p:to>
                                        <p:strVal val="visible"/>
                                      </p:to>
                                    </p:set>
                                    <p:animEffect transition="in" filter="blinds(horizontal)">
                                      <p:cBhvr>
                                        <p:cTn id="38" dur="500"/>
                                        <p:tgtEl>
                                          <p:spTgt spid="3277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2775"/>
                                        </p:tgtEl>
                                        <p:attrNameLst>
                                          <p:attrName>style.visibility</p:attrName>
                                        </p:attrNameLst>
                                      </p:cBhvr>
                                      <p:to>
                                        <p:strVal val="visible"/>
                                      </p:to>
                                    </p:set>
                                    <p:animEffect transition="in" filter="blinds(horizontal)">
                                      <p:cBhvr>
                                        <p:cTn id="43" dur="5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32774" grpId="0"/>
      <p:bldP spid="32775" grpId="0"/>
      <p:bldP spid="32776" grpId="0"/>
      <p:bldP spid="32777" grpId="0"/>
      <p:bldP spid="32778" grpId="0"/>
      <p:bldP spid="32779"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219" name="文本占位符 9218"/>
          <p:cNvSpPr>
            <a:spLocks noGrp="1"/>
          </p:cNvSpPr>
          <p:nvPr>
            <p:ph type="body" idx="1"/>
          </p:nvPr>
        </p:nvSpPr>
        <p:spPr>
          <a:xfrm>
            <a:off x="321310" y="464185"/>
            <a:ext cx="8500745" cy="5029200"/>
          </a:xfrm>
        </p:spPr>
        <p:txBody>
          <a:bodyPr/>
          <a:p>
            <a:pPr>
              <a:lnSpc>
                <a:spcPct val="200000"/>
              </a:lnSpc>
            </a:pPr>
            <a:r>
              <a:rPr lang="en-US" altLang="zh-CN" b="1" dirty="0">
                <a:latin typeface="黑体" panose="02010609060101010101" pitchFamily="2" charset="-122"/>
                <a:ea typeface="黑体" panose="02010609060101010101" pitchFamily="2" charset="-122"/>
              </a:rPr>
              <a:t>5.</a:t>
            </a:r>
            <a:r>
              <a:rPr lang="zh-CN" altLang="en-US" b="1" dirty="0">
                <a:latin typeface="黑体" panose="02010609060101010101" pitchFamily="2" charset="-122"/>
                <a:ea typeface="黑体" panose="02010609060101010101" pitchFamily="2" charset="-122"/>
              </a:rPr>
              <a:t>课文为什么写“邻人”“孤儿”移山的细节？</a:t>
            </a:r>
            <a:endParaRPr lang="zh-CN" altLang="en-US" b="1" dirty="0">
              <a:latin typeface="黑体" panose="02010609060101010101" pitchFamily="2" charset="-122"/>
              <a:ea typeface="黑体" panose="02010609060101010101" pitchFamily="2" charset="-122"/>
            </a:endParaRPr>
          </a:p>
          <a:p>
            <a:pPr>
              <a:lnSpc>
                <a:spcPct val="200000"/>
              </a:lnSpc>
              <a:buNone/>
            </a:pPr>
            <a:r>
              <a:rPr lang="zh-CN" altLang="en-US" b="1" dirty="0">
                <a:latin typeface="黑体" panose="02010609060101010101" pitchFamily="2" charset="-122"/>
                <a:ea typeface="黑体" panose="02010609060101010101" pitchFamily="2" charset="-122"/>
              </a:rPr>
              <a:t>  </a:t>
            </a:r>
            <a:endParaRPr lang="zh-CN" altLang="en-US" b="1" dirty="0">
              <a:solidFill>
                <a:schemeClr val="accent2"/>
              </a:solidFill>
              <a:latin typeface="黑体" panose="02010609060101010101" pitchFamily="2" charset="-122"/>
              <a:ea typeface="黑体" panose="02010609060101010101" pitchFamily="2" charset="-122"/>
            </a:endParaRPr>
          </a:p>
        </p:txBody>
      </p:sp>
      <p:sp>
        <p:nvSpPr>
          <p:cNvPr id="9225" name="文本框 9224"/>
          <p:cNvSpPr txBox="1"/>
          <p:nvPr/>
        </p:nvSpPr>
        <p:spPr>
          <a:xfrm>
            <a:off x="503555" y="2637790"/>
            <a:ext cx="8318500" cy="2461260"/>
          </a:xfrm>
          <a:prstGeom prst="rect">
            <a:avLst/>
          </a:prstGeom>
          <a:noFill/>
          <a:ln w="9525">
            <a:noFill/>
          </a:ln>
        </p:spPr>
        <p:txBody>
          <a:bodyPr wrap="square">
            <a:spAutoFit/>
          </a:bodyPr>
          <a:p>
            <a:pPr>
              <a:lnSpc>
                <a:spcPct val="200000"/>
              </a:lnSpc>
              <a:spcBef>
                <a:spcPct val="50000"/>
              </a:spcBef>
            </a:pPr>
            <a:r>
              <a:rPr lang="en-US" altLang="zh-CN" sz="2800" b="1" dirty="0">
                <a:latin typeface="Arial" panose="020B0604020202020204" pitchFamily="34" charset="0"/>
              </a:rPr>
              <a:t>6.</a:t>
            </a:r>
            <a:r>
              <a:rPr lang="zh-CN" altLang="en-US" sz="2800" b="1" dirty="0">
                <a:latin typeface="Arial" panose="020B0604020202020204" pitchFamily="34" charset="0"/>
              </a:rPr>
              <a:t>愚公面对智叟嘲笑的态度是什么？他的话运用了什么修辞？体现了什么品质？</a:t>
            </a:r>
            <a:endParaRPr lang="zh-CN" altLang="en-US" sz="2800" b="1" dirty="0">
              <a:latin typeface="Arial" panose="020B0604020202020204" pitchFamily="34" charset="0"/>
            </a:endParaRPr>
          </a:p>
          <a:p>
            <a:pPr>
              <a:spcBef>
                <a:spcPct val="50000"/>
              </a:spcBef>
            </a:pPr>
            <a:endParaRPr lang="zh-CN" altLang="en-US" sz="2800" b="1" dirty="0">
              <a:latin typeface="Arial" panose="020B0604020202020204" pitchFamily="34" charset="0"/>
            </a:endParaRPr>
          </a:p>
        </p:txBody>
      </p:sp>
      <p:sp>
        <p:nvSpPr>
          <p:cNvPr id="9226" name="文本框 9225"/>
          <p:cNvSpPr txBox="1"/>
          <p:nvPr/>
        </p:nvSpPr>
        <p:spPr>
          <a:xfrm>
            <a:off x="501650" y="1248410"/>
            <a:ext cx="8174355" cy="2461260"/>
          </a:xfrm>
          <a:prstGeom prst="rect">
            <a:avLst/>
          </a:prstGeom>
          <a:noFill/>
          <a:ln w="9525">
            <a:noFill/>
          </a:ln>
        </p:spPr>
        <p:txBody>
          <a:bodyPr wrap="square">
            <a:spAutoFit/>
          </a:bodyPr>
          <a:p>
            <a:pPr>
              <a:lnSpc>
                <a:spcPct val="200000"/>
              </a:lnSpc>
              <a:spcBef>
                <a:spcPct val="20000"/>
              </a:spcBef>
              <a:buClr>
                <a:schemeClr val="tx2"/>
              </a:buClr>
              <a:buSzPct val="70000"/>
              <a:buFont typeface="Wingdings" panose="05000000000000000000" pitchFamily="2" charset="2"/>
              <a:buNone/>
            </a:pPr>
            <a:r>
              <a:rPr lang="zh-CN" altLang="en-US" sz="2800" b="1" dirty="0">
                <a:solidFill>
                  <a:srgbClr val="FF0000"/>
                </a:solidFill>
                <a:latin typeface="Arial" panose="020B0604020202020204" pitchFamily="34" charset="0"/>
              </a:rPr>
              <a:t>（</a:t>
            </a:r>
            <a:r>
              <a:rPr lang="en-US" altLang="zh-CN" sz="2800" b="1" dirty="0">
                <a:solidFill>
                  <a:srgbClr val="FF0000"/>
                </a:solidFill>
                <a:latin typeface="Arial" panose="020B0604020202020204" pitchFamily="34" charset="0"/>
              </a:rPr>
              <a:t>1</a:t>
            </a:r>
            <a:r>
              <a:rPr lang="zh-CN" altLang="en-US" sz="2800" b="1" dirty="0">
                <a:solidFill>
                  <a:srgbClr val="FF0000"/>
                </a:solidFill>
                <a:latin typeface="Arial" panose="020B0604020202020204" pitchFamily="34" charset="0"/>
              </a:rPr>
              <a:t>）与智叟</a:t>
            </a:r>
            <a:r>
              <a:rPr lang="zh-CN" altLang="en-US" sz="2800" b="1" dirty="0">
                <a:solidFill>
                  <a:srgbClr val="002060"/>
                </a:solidFill>
                <a:latin typeface="Arial" panose="020B0604020202020204" pitchFamily="34" charset="0"/>
              </a:rPr>
              <a:t>形成对比</a:t>
            </a:r>
            <a:r>
              <a:rPr lang="zh-CN" altLang="en-US" sz="2800" b="1" dirty="0">
                <a:solidFill>
                  <a:srgbClr val="FF0000"/>
                </a:solidFill>
                <a:latin typeface="Arial" panose="020B0604020202020204" pitchFamily="34" charset="0"/>
              </a:rPr>
              <a:t>；（</a:t>
            </a:r>
            <a:r>
              <a:rPr lang="en-US" altLang="zh-CN" sz="2800" b="1" dirty="0">
                <a:solidFill>
                  <a:srgbClr val="FF0000"/>
                </a:solidFill>
                <a:latin typeface="Arial" panose="020B0604020202020204" pitchFamily="34" charset="0"/>
              </a:rPr>
              <a:t>2</a:t>
            </a:r>
            <a:r>
              <a:rPr lang="zh-CN" altLang="en-US" sz="2800" b="1" dirty="0">
                <a:solidFill>
                  <a:srgbClr val="FF0000"/>
                </a:solidFill>
                <a:latin typeface="Arial" panose="020B0604020202020204" pitchFamily="34" charset="0"/>
              </a:rPr>
              <a:t>）说明移山得到</a:t>
            </a:r>
            <a:r>
              <a:rPr lang="zh-CN" altLang="en-US" sz="2800" b="1" dirty="0">
                <a:solidFill>
                  <a:srgbClr val="002060"/>
                </a:solidFill>
                <a:latin typeface="Arial" panose="020B0604020202020204" pitchFamily="34" charset="0"/>
              </a:rPr>
              <a:t>众人的支持</a:t>
            </a:r>
            <a:r>
              <a:rPr lang="zh-CN" altLang="en-US" sz="2800" b="1" dirty="0">
                <a:solidFill>
                  <a:srgbClr val="FF0000"/>
                </a:solidFill>
                <a:latin typeface="Arial" panose="020B0604020202020204" pitchFamily="34" charset="0"/>
              </a:rPr>
              <a:t>；（</a:t>
            </a:r>
            <a:r>
              <a:rPr lang="en-US" altLang="zh-CN" sz="2800" b="1" dirty="0">
                <a:solidFill>
                  <a:srgbClr val="FF0000"/>
                </a:solidFill>
                <a:latin typeface="Arial" panose="020B0604020202020204" pitchFamily="34" charset="0"/>
              </a:rPr>
              <a:t>3</a:t>
            </a:r>
            <a:r>
              <a:rPr lang="zh-CN" altLang="en-US" sz="2800" b="1" dirty="0">
                <a:solidFill>
                  <a:srgbClr val="FF0000"/>
                </a:solidFill>
                <a:latin typeface="Arial" panose="020B0604020202020204" pitchFamily="34" charset="0"/>
              </a:rPr>
              <a:t>）为下文“曾不弱</a:t>
            </a:r>
            <a:r>
              <a:rPr lang="en-US" altLang="zh-CN" sz="2800" b="1" dirty="0">
                <a:solidFill>
                  <a:srgbClr val="FF0000"/>
                </a:solidFill>
                <a:latin typeface="Arial" panose="020B0604020202020204" pitchFamily="34" charset="0"/>
              </a:rPr>
              <a:t>……</a:t>
            </a:r>
            <a:r>
              <a:rPr lang="zh-CN" altLang="en-US" sz="2800" b="1" dirty="0">
                <a:solidFill>
                  <a:srgbClr val="FF0000"/>
                </a:solidFill>
                <a:latin typeface="Arial" panose="020B0604020202020204" pitchFamily="34" charset="0"/>
              </a:rPr>
              <a:t>弱子”</a:t>
            </a:r>
            <a:r>
              <a:rPr lang="zh-CN" altLang="en-US" sz="2800" b="1" dirty="0">
                <a:solidFill>
                  <a:srgbClr val="002060"/>
                </a:solidFill>
                <a:latin typeface="Arial" panose="020B0604020202020204" pitchFamily="34" charset="0"/>
              </a:rPr>
              <a:t>埋下伏笔</a:t>
            </a:r>
            <a:endParaRPr lang="zh-CN" altLang="en-US" sz="2800" b="1" dirty="0">
              <a:solidFill>
                <a:srgbClr val="002060"/>
              </a:solidFill>
              <a:latin typeface="Arial" panose="020B0604020202020204" pitchFamily="34" charset="0"/>
            </a:endParaRPr>
          </a:p>
          <a:p>
            <a:pPr>
              <a:spcBef>
                <a:spcPct val="50000"/>
              </a:spcBef>
            </a:pPr>
            <a:endParaRPr lang="zh-CN" altLang="en-US" sz="2800" b="1" dirty="0">
              <a:solidFill>
                <a:srgbClr val="002060"/>
              </a:solidFill>
              <a:latin typeface="Arial" panose="020B0604020202020204" pitchFamily="34" charset="0"/>
            </a:endParaRPr>
          </a:p>
        </p:txBody>
      </p:sp>
      <p:sp>
        <p:nvSpPr>
          <p:cNvPr id="9227" name="文本框 9226"/>
          <p:cNvSpPr txBox="1"/>
          <p:nvPr/>
        </p:nvSpPr>
        <p:spPr>
          <a:xfrm>
            <a:off x="501650" y="3888105"/>
            <a:ext cx="8174355" cy="1814830"/>
          </a:xfrm>
          <a:prstGeom prst="rect">
            <a:avLst/>
          </a:prstGeom>
          <a:noFill/>
          <a:ln w="9525">
            <a:noFill/>
          </a:ln>
        </p:spPr>
        <p:txBody>
          <a:bodyPr wrap="square">
            <a:spAutoFit/>
          </a:bodyPr>
          <a:p>
            <a:pPr>
              <a:lnSpc>
                <a:spcPct val="200000"/>
              </a:lnSpc>
              <a:spcBef>
                <a:spcPct val="50000"/>
              </a:spcBef>
            </a:pPr>
            <a:r>
              <a:rPr lang="zh-CN" altLang="en-US" sz="2800" b="1" dirty="0">
                <a:solidFill>
                  <a:srgbClr val="FF0000"/>
                </a:solidFill>
                <a:latin typeface="Arial" panose="020B0604020202020204" pitchFamily="34" charset="0"/>
              </a:rPr>
              <a:t>态度：</a:t>
            </a:r>
            <a:r>
              <a:rPr lang="zh-CN" altLang="en-US" sz="2800" b="1" dirty="0">
                <a:solidFill>
                  <a:srgbClr val="002060"/>
                </a:solidFill>
                <a:latin typeface="Arial" panose="020B0604020202020204" pitchFamily="34" charset="0"/>
              </a:rPr>
              <a:t>针锋相对，反唇相讥，用了</a:t>
            </a:r>
            <a:r>
              <a:rPr lang="zh-CN" altLang="en-US" sz="2800" b="1" dirty="0">
                <a:solidFill>
                  <a:srgbClr val="FF0000"/>
                </a:solidFill>
                <a:latin typeface="Arial" panose="020B0604020202020204" pitchFamily="34" charset="0"/>
              </a:rPr>
              <a:t>顶真的修辞</a:t>
            </a:r>
            <a:r>
              <a:rPr lang="zh-CN" altLang="en-US" sz="2800" b="1" dirty="0">
                <a:solidFill>
                  <a:srgbClr val="002060"/>
                </a:solidFill>
                <a:latin typeface="Arial" panose="020B0604020202020204" pitchFamily="34" charset="0"/>
              </a:rPr>
              <a:t>，体现愚公移山的</a:t>
            </a:r>
            <a:r>
              <a:rPr lang="zh-CN" altLang="en-US" sz="2800" b="1" dirty="0">
                <a:solidFill>
                  <a:srgbClr val="FF0000"/>
                </a:solidFill>
                <a:latin typeface="Arial" panose="020B0604020202020204" pitchFamily="34" charset="0"/>
              </a:rPr>
              <a:t>决心和信心</a:t>
            </a:r>
            <a:endParaRPr lang="zh-CN" altLang="en-US" sz="2800" b="1"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charRg st="0" end="23"/>
                                            </p:txEl>
                                          </p:spTgt>
                                        </p:tgtEl>
                                        <p:attrNameLst>
                                          <p:attrName>style.visibility</p:attrName>
                                        </p:attrNameLst>
                                      </p:cBhvr>
                                      <p:to>
                                        <p:strVal val="visible"/>
                                      </p:to>
                                    </p:set>
                                    <p:anim calcmode="lin" valueType="num">
                                      <p:cBhvr additive="base">
                                        <p:cTn id="7" dur="500" fill="hold"/>
                                        <p:tgtEl>
                                          <p:spTgt spid="9219">
                                            <p:txEl>
                                              <p:charRg st="0" end="2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charRg st="0" end="2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9226"/>
                                        </p:tgtEl>
                                        <p:attrNameLst>
                                          <p:attrName>style.visibility</p:attrName>
                                        </p:attrNameLst>
                                      </p:cBhvr>
                                      <p:to>
                                        <p:strVal val="visible"/>
                                      </p:to>
                                    </p:set>
                                    <p:animEffect transition="in" filter="blinds(horizontal)">
                                      <p:cBhvr>
                                        <p:cTn id="13" dur="500"/>
                                        <p:tgtEl>
                                          <p:spTgt spid="922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225"/>
                                        </p:tgtEl>
                                        <p:attrNameLst>
                                          <p:attrName>style.visibility</p:attrName>
                                        </p:attrNameLst>
                                      </p:cBhvr>
                                      <p:to>
                                        <p:strVal val="visible"/>
                                      </p:to>
                                    </p:set>
                                    <p:anim calcmode="lin" valueType="num">
                                      <p:cBhvr additive="base">
                                        <p:cTn id="18" dur="500" fill="hold"/>
                                        <p:tgtEl>
                                          <p:spTgt spid="9225"/>
                                        </p:tgtEl>
                                        <p:attrNameLst>
                                          <p:attrName>ppt_x</p:attrName>
                                        </p:attrNameLst>
                                      </p:cBhvr>
                                      <p:tavLst>
                                        <p:tav tm="0">
                                          <p:val>
                                            <p:strVal val="#ppt_x"/>
                                          </p:val>
                                        </p:tav>
                                        <p:tav tm="100000">
                                          <p:val>
                                            <p:strVal val="#ppt_x"/>
                                          </p:val>
                                        </p:tav>
                                      </p:tavLst>
                                    </p:anim>
                                    <p:anim calcmode="lin" valueType="num">
                                      <p:cBhvr additive="base">
                                        <p:cTn id="19" dur="500" fill="hold"/>
                                        <p:tgtEl>
                                          <p:spTgt spid="922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9227"/>
                                        </p:tgtEl>
                                        <p:attrNameLst>
                                          <p:attrName>style.visibility</p:attrName>
                                        </p:attrNameLst>
                                      </p:cBhvr>
                                      <p:to>
                                        <p:strVal val="visible"/>
                                      </p:to>
                                    </p:set>
                                    <p:animEffect transition="in" filter="box(in)">
                                      <p:cBhvr>
                                        <p:cTn id="24" dur="5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P spid="9226" grpId="0"/>
      <p:bldP spid="922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21511" name="图片 21510" descr="图片1"/>
          <p:cNvPicPr>
            <a:picLocks noChangeAspect="1"/>
          </p:cNvPicPr>
          <p:nvPr/>
        </p:nvPicPr>
        <p:blipFill>
          <a:blip r:embed="rId1"/>
          <a:stretch>
            <a:fillRect/>
          </a:stretch>
        </p:blipFill>
        <p:spPr>
          <a:xfrm>
            <a:off x="-252412" y="0"/>
            <a:ext cx="9396412" cy="6858000"/>
          </a:xfrm>
          <a:prstGeom prst="rect">
            <a:avLst/>
          </a:prstGeom>
          <a:noFill/>
          <a:ln w="9525">
            <a:noFill/>
          </a:ln>
        </p:spPr>
      </p:pic>
      <p:sp>
        <p:nvSpPr>
          <p:cNvPr id="21507" name="矩形 21506"/>
          <p:cNvSpPr/>
          <p:nvPr/>
        </p:nvSpPr>
        <p:spPr>
          <a:xfrm>
            <a:off x="1219200" y="914400"/>
            <a:ext cx="6705600" cy="2438400"/>
          </a:xfrm>
          <a:prstGeom prst="rect">
            <a:avLst/>
          </a:prstGeom>
        </p:spPr>
        <p:txBody>
          <a:bodyPr wrap="none" fromWordArt="1">
            <a:prstTxWarp prst="textFadeUp">
              <a:avLst>
                <a:gd name="adj" fmla="val 9991"/>
              </a:avLst>
            </a:prstTxWarp>
            <a:normAutofit/>
          </a:bodyPr>
          <a:p>
            <a:pPr algn="ctr"/>
            <a:r>
              <a:rPr lang="zh-CN" altLang="en-US" sz="8000" b="1">
                <a:ln w="12700" cap="flat" cmpd="sng">
                  <a:solidFill>
                    <a:schemeClr val="bg1"/>
                  </a:solidFill>
                  <a:prstDash val="solid"/>
                  <a:headEnd type="none" w="med" len="med"/>
                  <a:tailEnd type="none" w="med" len="med"/>
                </a:ln>
                <a:gradFill rotWithShape="0">
                  <a:gsLst>
                    <a:gs pos="0">
                      <a:srgbClr val="FFCC99"/>
                    </a:gs>
                    <a:gs pos="100000">
                      <a:schemeClr val="bg1"/>
                    </a:gs>
                  </a:gsLst>
                  <a:lin ang="5400000" scaled="1"/>
                  <a:tileRect/>
                </a:gradFill>
                <a:effectLst>
                  <a:outerShdw dist="35921" dir="2699999" sy="50000" rotWithShape="0">
                    <a:srgbClr val="875B0D"/>
                  </a:outerShdw>
                </a:effectLst>
                <a:latin typeface="隶书" panose="02010509060101010101" pitchFamily="49" charset="-122"/>
                <a:ea typeface="隶书" panose="02010509060101010101" pitchFamily="49" charset="-122"/>
              </a:rPr>
              <a:t>愚公移山</a:t>
            </a:r>
            <a:endParaRPr lang="zh-CN" altLang="en-US" sz="8000" b="1">
              <a:ln w="12700" cap="flat" cmpd="sng">
                <a:solidFill>
                  <a:schemeClr val="bg1"/>
                </a:solidFill>
                <a:prstDash val="solid"/>
                <a:headEnd type="none" w="med" len="med"/>
                <a:tailEnd type="none" w="med" len="med"/>
              </a:ln>
              <a:gradFill rotWithShape="0">
                <a:gsLst>
                  <a:gs pos="0">
                    <a:srgbClr val="FFCC99"/>
                  </a:gs>
                  <a:gs pos="100000">
                    <a:schemeClr val="bg1"/>
                  </a:gs>
                </a:gsLst>
                <a:lin ang="5400000" scaled="1"/>
                <a:tileRect/>
              </a:gradFill>
              <a:effectLst>
                <a:outerShdw dist="35921" dir="2699999" sy="50000" rotWithShape="0">
                  <a:srgbClr val="875B0D"/>
                </a:outerShdw>
              </a:effectLst>
              <a:latin typeface="隶书" panose="02010509060101010101" pitchFamily="49" charset="-122"/>
              <a:ea typeface="隶书" panose="02010509060101010101" pitchFamily="49" charset="-122"/>
            </a:endParaRPr>
          </a:p>
        </p:txBody>
      </p:sp>
      <p:sp>
        <p:nvSpPr>
          <p:cNvPr id="21508" name="文本框 21507"/>
          <p:cNvSpPr txBox="1"/>
          <p:nvPr/>
        </p:nvSpPr>
        <p:spPr>
          <a:xfrm>
            <a:off x="2209800" y="3962400"/>
            <a:ext cx="4800600" cy="1311275"/>
          </a:xfrm>
          <a:prstGeom prst="rect">
            <a:avLst/>
          </a:prstGeom>
          <a:noFill/>
          <a:ln w="9525">
            <a:noFill/>
          </a:ln>
        </p:spPr>
        <p:txBody>
          <a:bodyPr>
            <a:spAutoFit/>
          </a:bodyPr>
          <a:p>
            <a:pPr>
              <a:spcBef>
                <a:spcPct val="50000"/>
              </a:spcBef>
            </a:pPr>
            <a:r>
              <a:rPr lang="en-US" altLang="zh-CN" sz="8000" b="1" dirty="0">
                <a:solidFill>
                  <a:srgbClr val="FFDEBD"/>
                </a:solidFill>
                <a:latin typeface="Times New Roman" panose="02020603050405020304" pitchFamily="18" charset="0"/>
                <a:ea typeface="隶书" panose="02010509060101010101" pitchFamily="49" charset="-122"/>
              </a:rPr>
              <a:t>《</a:t>
            </a:r>
            <a:r>
              <a:rPr lang="zh-CN" altLang="en-US" sz="8000" b="1" dirty="0">
                <a:solidFill>
                  <a:srgbClr val="FFDEBD"/>
                </a:solidFill>
                <a:latin typeface="Times New Roman" panose="02020603050405020304" pitchFamily="18" charset="0"/>
                <a:ea typeface="隶书" panose="02010509060101010101" pitchFamily="49" charset="-122"/>
              </a:rPr>
              <a:t>列  子</a:t>
            </a:r>
            <a:r>
              <a:rPr lang="en-US" altLang="zh-CN" sz="8000" b="1">
                <a:solidFill>
                  <a:srgbClr val="FFDEBD"/>
                </a:solidFill>
                <a:latin typeface="Times New Roman" panose="02020603050405020304" pitchFamily="18" charset="0"/>
                <a:ea typeface="隶书" panose="02010509060101010101" pitchFamily="49" charset="-122"/>
              </a:rPr>
              <a:t>》</a:t>
            </a:r>
            <a:endParaRPr lang="en-US" altLang="zh-CN" sz="8000" b="1">
              <a:solidFill>
                <a:srgbClr val="FFDEBD"/>
              </a:solidFill>
              <a:latin typeface="Times New Roman" panose="02020603050405020304" pitchFamily="18" charset="0"/>
              <a:ea typeface="隶书" panose="02010509060101010101" pitchFamily="49" charset="-122"/>
            </a:endParaRPr>
          </a:p>
        </p:txBody>
      </p:sp>
      <p:pic>
        <p:nvPicPr>
          <p:cNvPr id="21509" name="愚公.MPG">
            <a:hlinkClick r:id="" action="ppaction://media"/>
          </p:cNvPr>
          <p:cNvPicPr>
            <a:picLocks noRot="1" noChangeAspect="1"/>
          </p:cNvPicPr>
          <p:nvPr>
            <a:videoFile r:link="rId2"/>
            <p:extLst>
              <p:ext uri="{DAA4B4D4-6D71-4841-9C94-3DE7FCFB9230}">
                <p14:media xmlns:p14="http://schemas.microsoft.com/office/powerpoint/2010/main" r:link="rId3"/>
              </p:ext>
            </p:extLst>
          </p:nvPr>
        </p:nvPicPr>
        <p:blipFill>
          <a:blip r:embed="rId4"/>
          <a:stretch>
            <a:fillRect/>
          </a:stretch>
        </p:blipFill>
        <p:spPr>
          <a:xfrm>
            <a:off x="6908800" y="6858000"/>
            <a:ext cx="2235200" cy="76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50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numSld="1">
                <p:cTn id="7" fill="hold" display="0">
                  <p:stCondLst>
                    <p:cond delay="indefinite"/>
                  </p:stCondLst>
                  <p:endCondLst>
                    <p:cond evt="onPrev" delay="0">
                      <p:tgtEl>
                        <p:sldTgt/>
                      </p:tgtEl>
                    </p:cond>
                  </p:endCondLst>
                </p:cTn>
                <p:tgtEl>
                  <p:spTgt spid="21509"/>
                </p:tgtEl>
              </p:cMediaNode>
            </p:video>
            <p:seq concurrent="1" nextAc="seek">
              <p:cTn id="8" restart="whenNotActive" fill="hold" evtFilter="cancelBubble" nodeType="interactiveSeq">
                <p:stCondLst>
                  <p:cond evt="onClick" delay="0">
                    <p:tgtEl>
                      <p:spTgt spid="2150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1509"/>
                                        </p:tgtEl>
                                      </p:cBhvr>
                                    </p:cmd>
                                  </p:childTnLst>
                                </p:cTn>
                              </p:par>
                            </p:childTnLst>
                          </p:cTn>
                        </p:par>
                      </p:childTnLst>
                    </p:cTn>
                  </p:par>
                </p:childTnLst>
              </p:cTn>
              <p:nextCondLst>
                <p:cond evt="onClick" delay="0">
                  <p:tgtEl>
                    <p:spTgt spid="21509"/>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242" name="标题 10241"/>
          <p:cNvSpPr>
            <a:spLocks noGrp="1"/>
          </p:cNvSpPr>
          <p:nvPr>
            <p:ph type="title"/>
          </p:nvPr>
        </p:nvSpPr>
        <p:spPr>
          <a:xfrm>
            <a:off x="271145" y="152400"/>
            <a:ext cx="8601710" cy="1143000"/>
          </a:xfrm>
        </p:spPr>
        <p:txBody>
          <a:bodyPr anchor="b"/>
          <a:p>
            <a:r>
              <a:rPr lang="en-US" altLang="zh-CN" sz="2800" dirty="0">
                <a:latin typeface="黑体" panose="02010609060101010101" pitchFamily="2" charset="-122"/>
                <a:ea typeface="黑体" panose="02010609060101010101" pitchFamily="2" charset="-122"/>
              </a:rPr>
              <a:t>7.</a:t>
            </a:r>
            <a:r>
              <a:rPr lang="zh-CN" altLang="en-US" sz="2800" dirty="0">
                <a:latin typeface="黑体" panose="02010609060101010101" pitchFamily="2" charset="-122"/>
                <a:ea typeface="黑体" panose="02010609060101010101" pitchFamily="2" charset="-122"/>
              </a:rPr>
              <a:t>比较愚公妻子和智叟的言行，其态度和感情是否相同？（注意读法）</a:t>
            </a:r>
            <a:endParaRPr lang="zh-CN" altLang="en-US" sz="2800"/>
          </a:p>
        </p:txBody>
      </p:sp>
      <p:sp>
        <p:nvSpPr>
          <p:cNvPr id="10243" name="左大括号 10242"/>
          <p:cNvSpPr/>
          <p:nvPr/>
        </p:nvSpPr>
        <p:spPr>
          <a:xfrm>
            <a:off x="685800" y="1905000"/>
            <a:ext cx="228600" cy="1295400"/>
          </a:xfrm>
          <a:prstGeom prst="leftBrace">
            <a:avLst>
              <a:gd name="adj1" fmla="val 47222"/>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10244" name="左大括号 10243"/>
          <p:cNvSpPr/>
          <p:nvPr/>
        </p:nvSpPr>
        <p:spPr>
          <a:xfrm>
            <a:off x="4859338" y="3789363"/>
            <a:ext cx="228600" cy="1295400"/>
          </a:xfrm>
          <a:prstGeom prst="leftBrace">
            <a:avLst>
              <a:gd name="adj1" fmla="val 47222"/>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10245" name="左大括号 10244"/>
          <p:cNvSpPr/>
          <p:nvPr/>
        </p:nvSpPr>
        <p:spPr>
          <a:xfrm>
            <a:off x="684213" y="3789363"/>
            <a:ext cx="228600" cy="1295400"/>
          </a:xfrm>
          <a:prstGeom prst="leftBrace">
            <a:avLst>
              <a:gd name="adj1" fmla="val 47222"/>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10246" name="左大括号 10245"/>
          <p:cNvSpPr/>
          <p:nvPr/>
        </p:nvSpPr>
        <p:spPr>
          <a:xfrm>
            <a:off x="4859338" y="1700213"/>
            <a:ext cx="228600" cy="1295400"/>
          </a:xfrm>
          <a:prstGeom prst="leftBrace">
            <a:avLst>
              <a:gd name="adj1" fmla="val 47222"/>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10247" name="文本框 10246"/>
          <p:cNvSpPr txBox="1"/>
          <p:nvPr/>
        </p:nvSpPr>
        <p:spPr>
          <a:xfrm>
            <a:off x="990600" y="1371600"/>
            <a:ext cx="1997075" cy="460375"/>
          </a:xfrm>
          <a:prstGeom prst="rect">
            <a:avLst/>
          </a:prstGeom>
          <a:noFill/>
          <a:ln w="9525">
            <a:noFill/>
          </a:ln>
        </p:spPr>
        <p:txBody>
          <a:bodyPr wrap="square">
            <a:spAutoFit/>
          </a:bodyPr>
          <a:p>
            <a:pPr>
              <a:spcBef>
                <a:spcPct val="50000"/>
              </a:spcBef>
            </a:pPr>
            <a:r>
              <a:rPr lang="zh-CN" altLang="en-US" sz="2400" b="1" dirty="0">
                <a:solidFill>
                  <a:srgbClr val="A50021"/>
                </a:solidFill>
                <a:latin typeface="Times New Roman" panose="02020603050405020304" pitchFamily="18" charset="0"/>
                <a:ea typeface="黑体" panose="02010609060101010101" pitchFamily="2" charset="-122"/>
              </a:rPr>
              <a:t>其妻献疑曰</a:t>
            </a:r>
            <a:endParaRPr lang="zh-CN" altLang="en-US" sz="2400">
              <a:latin typeface="Times New Roman" panose="02020603050405020304" pitchFamily="18" charset="0"/>
              <a:ea typeface="黑体" panose="02010609060101010101" pitchFamily="2" charset="-122"/>
            </a:endParaRPr>
          </a:p>
        </p:txBody>
      </p:sp>
      <p:sp>
        <p:nvSpPr>
          <p:cNvPr id="10248" name="文本框 10247"/>
          <p:cNvSpPr txBox="1"/>
          <p:nvPr/>
        </p:nvSpPr>
        <p:spPr>
          <a:xfrm>
            <a:off x="990600" y="2514600"/>
            <a:ext cx="2438400" cy="822325"/>
          </a:xfrm>
          <a:prstGeom prst="rect">
            <a:avLst/>
          </a:prstGeom>
          <a:noFill/>
          <a:ln w="9525">
            <a:noFill/>
          </a:ln>
        </p:spPr>
        <p:txBody>
          <a:bodyPr>
            <a:spAutoFit/>
          </a:bodyPr>
          <a:p>
            <a:pPr>
              <a:spcBef>
                <a:spcPct val="50000"/>
              </a:spcBef>
            </a:pPr>
            <a:r>
              <a:rPr lang="zh-CN" altLang="en-US" sz="2400" dirty="0">
                <a:solidFill>
                  <a:srgbClr val="000066"/>
                </a:solidFill>
                <a:latin typeface="Times New Roman" panose="02020603050405020304" pitchFamily="18" charset="0"/>
                <a:ea typeface="黑体" panose="02010609060101010101" pitchFamily="2" charset="-122"/>
              </a:rPr>
              <a:t>河曲智叟笑而止之曰</a:t>
            </a:r>
            <a:endParaRPr lang="zh-CN" altLang="en-US" sz="2400">
              <a:solidFill>
                <a:srgbClr val="000066"/>
              </a:solidFill>
              <a:latin typeface="Times New Roman" panose="02020603050405020304" pitchFamily="18" charset="0"/>
              <a:ea typeface="黑体" panose="02010609060101010101" pitchFamily="2" charset="-122"/>
            </a:endParaRPr>
          </a:p>
        </p:txBody>
      </p:sp>
      <p:sp>
        <p:nvSpPr>
          <p:cNvPr id="10249" name="文本框 10248"/>
          <p:cNvSpPr txBox="1"/>
          <p:nvPr/>
        </p:nvSpPr>
        <p:spPr>
          <a:xfrm>
            <a:off x="5105400" y="1484313"/>
            <a:ext cx="1981200" cy="579437"/>
          </a:xfrm>
          <a:prstGeom prst="rect">
            <a:avLst/>
          </a:prstGeom>
          <a:noFill/>
          <a:ln w="9525">
            <a:noFill/>
          </a:ln>
        </p:spPr>
        <p:txBody>
          <a:bodyPr>
            <a:spAutoFit/>
          </a:bodyPr>
          <a:p>
            <a:pPr>
              <a:spcBef>
                <a:spcPct val="50000"/>
              </a:spcBef>
            </a:pPr>
            <a:r>
              <a:rPr lang="zh-CN" altLang="en-US" sz="3200" b="1" dirty="0">
                <a:solidFill>
                  <a:srgbClr val="A50021"/>
                </a:solidFill>
                <a:latin typeface="Times New Roman" panose="02020603050405020304" pitchFamily="18" charset="0"/>
                <a:ea typeface="黑体" panose="02010609060101010101" pitchFamily="2" charset="-122"/>
              </a:rPr>
              <a:t>以君之力</a:t>
            </a:r>
            <a:endParaRPr lang="zh-CN" altLang="en-US" sz="3200" dirty="0">
              <a:latin typeface="Times New Roman" panose="02020603050405020304" pitchFamily="18" charset="0"/>
              <a:ea typeface="黑体" panose="02010609060101010101" pitchFamily="2" charset="-122"/>
            </a:endParaRPr>
          </a:p>
        </p:txBody>
      </p:sp>
      <p:sp>
        <p:nvSpPr>
          <p:cNvPr id="10250" name="文本框 10249"/>
          <p:cNvSpPr txBox="1"/>
          <p:nvPr/>
        </p:nvSpPr>
        <p:spPr>
          <a:xfrm>
            <a:off x="5105400" y="2492375"/>
            <a:ext cx="2590800" cy="579438"/>
          </a:xfrm>
          <a:prstGeom prst="rect">
            <a:avLst/>
          </a:prstGeom>
          <a:noFill/>
          <a:ln w="9525">
            <a:noFill/>
          </a:ln>
        </p:spPr>
        <p:txBody>
          <a:bodyPr>
            <a:spAutoFit/>
          </a:bodyPr>
          <a:p>
            <a:pPr>
              <a:spcBef>
                <a:spcPct val="50000"/>
              </a:spcBef>
            </a:pPr>
            <a:r>
              <a:rPr lang="zh-CN" altLang="en-US" sz="3200" b="1" dirty="0">
                <a:solidFill>
                  <a:srgbClr val="000066"/>
                </a:solidFill>
                <a:latin typeface="Times New Roman" panose="02020603050405020304" pitchFamily="18" charset="0"/>
                <a:ea typeface="黑体" panose="02010609060101010101" pitchFamily="2" charset="-122"/>
              </a:rPr>
              <a:t>以残年余力</a:t>
            </a:r>
            <a:endParaRPr lang="zh-CN" altLang="en-US" sz="3200">
              <a:latin typeface="Times New Roman" panose="02020603050405020304" pitchFamily="18" charset="0"/>
              <a:ea typeface="黑体" panose="02010609060101010101" pitchFamily="2" charset="-122"/>
            </a:endParaRPr>
          </a:p>
        </p:txBody>
      </p:sp>
      <p:sp>
        <p:nvSpPr>
          <p:cNvPr id="10251" name="文本框 10250"/>
          <p:cNvSpPr txBox="1"/>
          <p:nvPr/>
        </p:nvSpPr>
        <p:spPr>
          <a:xfrm>
            <a:off x="1042988" y="3500438"/>
            <a:ext cx="2057400" cy="822325"/>
          </a:xfrm>
          <a:prstGeom prst="rect">
            <a:avLst/>
          </a:prstGeom>
          <a:noFill/>
          <a:ln w="9525">
            <a:noFill/>
          </a:ln>
        </p:spPr>
        <p:txBody>
          <a:bodyPr>
            <a:spAutoFit/>
          </a:bodyPr>
          <a:p>
            <a:pPr>
              <a:spcBef>
                <a:spcPct val="50000"/>
              </a:spcBef>
            </a:pPr>
            <a:r>
              <a:rPr lang="zh-CN" altLang="en-US" sz="2400" b="1" dirty="0">
                <a:solidFill>
                  <a:srgbClr val="A50021"/>
                </a:solidFill>
                <a:latin typeface="Times New Roman" panose="02020603050405020304" pitchFamily="18" charset="0"/>
                <a:ea typeface="黑体" panose="02010609060101010101" pitchFamily="2" charset="-122"/>
              </a:rPr>
              <a:t>曾不能损魁父之丘</a:t>
            </a:r>
            <a:endParaRPr lang="zh-CN" altLang="en-US" sz="2400" dirty="0">
              <a:latin typeface="Times New Roman" panose="02020603050405020304" pitchFamily="18" charset="0"/>
              <a:ea typeface="黑体" panose="02010609060101010101" pitchFamily="2" charset="-122"/>
            </a:endParaRPr>
          </a:p>
        </p:txBody>
      </p:sp>
      <p:sp>
        <p:nvSpPr>
          <p:cNvPr id="10252" name="文本框 10251"/>
          <p:cNvSpPr txBox="1"/>
          <p:nvPr/>
        </p:nvSpPr>
        <p:spPr>
          <a:xfrm>
            <a:off x="1042988" y="4437063"/>
            <a:ext cx="1828800" cy="822325"/>
          </a:xfrm>
          <a:prstGeom prst="rect">
            <a:avLst/>
          </a:prstGeom>
          <a:noFill/>
          <a:ln w="9525">
            <a:noFill/>
          </a:ln>
        </p:spPr>
        <p:txBody>
          <a:bodyPr>
            <a:spAutoFit/>
          </a:bodyPr>
          <a:p>
            <a:pPr>
              <a:spcBef>
                <a:spcPct val="50000"/>
              </a:spcBef>
            </a:pPr>
            <a:r>
              <a:rPr lang="zh-CN" altLang="en-US" sz="2400" b="1" dirty="0">
                <a:solidFill>
                  <a:srgbClr val="000066"/>
                </a:solidFill>
                <a:latin typeface="Times New Roman" panose="02020603050405020304" pitchFamily="18" charset="0"/>
                <a:ea typeface="黑体" panose="02010609060101010101" pitchFamily="2" charset="-122"/>
              </a:rPr>
              <a:t>曾不能毁山之一毛</a:t>
            </a:r>
            <a:endParaRPr lang="zh-CN" altLang="en-US" sz="2400">
              <a:latin typeface="Times New Roman" panose="02020603050405020304" pitchFamily="18" charset="0"/>
              <a:ea typeface="黑体" panose="02010609060101010101" pitchFamily="2" charset="-122"/>
            </a:endParaRPr>
          </a:p>
        </p:txBody>
      </p:sp>
      <p:sp>
        <p:nvSpPr>
          <p:cNvPr id="10253" name="文本框 10252"/>
          <p:cNvSpPr txBox="1"/>
          <p:nvPr/>
        </p:nvSpPr>
        <p:spPr>
          <a:xfrm>
            <a:off x="5076825" y="3500438"/>
            <a:ext cx="3048000" cy="457200"/>
          </a:xfrm>
          <a:prstGeom prst="rect">
            <a:avLst/>
          </a:prstGeom>
          <a:noFill/>
          <a:ln w="9525">
            <a:noFill/>
          </a:ln>
        </p:spPr>
        <p:txBody>
          <a:bodyPr>
            <a:spAutoFit/>
          </a:bodyPr>
          <a:p>
            <a:pPr>
              <a:spcBef>
                <a:spcPct val="50000"/>
              </a:spcBef>
            </a:pPr>
            <a:r>
              <a:rPr lang="zh-CN" altLang="en-US" sz="2400" b="1" dirty="0">
                <a:solidFill>
                  <a:srgbClr val="A50021"/>
                </a:solidFill>
                <a:latin typeface="Times New Roman" panose="02020603050405020304" pitchFamily="18" charset="0"/>
                <a:ea typeface="黑体" panose="02010609060101010101" pitchFamily="2" charset="-122"/>
              </a:rPr>
              <a:t>如太行王屋何</a:t>
            </a:r>
            <a:endParaRPr lang="zh-CN" altLang="en-US" sz="2400" b="1">
              <a:latin typeface="Times New Roman" panose="02020603050405020304" pitchFamily="18" charset="0"/>
              <a:ea typeface="黑体" panose="02010609060101010101" pitchFamily="2" charset="-122"/>
            </a:endParaRPr>
          </a:p>
        </p:txBody>
      </p:sp>
      <p:sp>
        <p:nvSpPr>
          <p:cNvPr id="10254" name="文本框 10253"/>
          <p:cNvSpPr txBox="1"/>
          <p:nvPr/>
        </p:nvSpPr>
        <p:spPr>
          <a:xfrm>
            <a:off x="5076825" y="4581525"/>
            <a:ext cx="2743200" cy="457200"/>
          </a:xfrm>
          <a:prstGeom prst="rect">
            <a:avLst/>
          </a:prstGeom>
          <a:noFill/>
          <a:ln w="9525">
            <a:noFill/>
          </a:ln>
        </p:spPr>
        <p:txBody>
          <a:bodyPr>
            <a:spAutoFit/>
          </a:bodyPr>
          <a:p>
            <a:pPr>
              <a:spcBef>
                <a:spcPct val="50000"/>
              </a:spcBef>
            </a:pPr>
            <a:r>
              <a:rPr lang="zh-CN" altLang="en-US" sz="2400" b="1" dirty="0">
                <a:solidFill>
                  <a:srgbClr val="000066"/>
                </a:solidFill>
                <a:latin typeface="Times New Roman" panose="02020603050405020304" pitchFamily="18" charset="0"/>
                <a:ea typeface="黑体" panose="02010609060101010101" pitchFamily="2" charset="-122"/>
              </a:rPr>
              <a:t>其如土石何</a:t>
            </a:r>
            <a:endParaRPr lang="zh-CN" altLang="en-US" sz="2400">
              <a:latin typeface="Times New Roman" panose="02020603050405020304" pitchFamily="18" charset="0"/>
              <a:ea typeface="黑体" panose="02010609060101010101" pitchFamily="2" charset="-122"/>
            </a:endParaRPr>
          </a:p>
        </p:txBody>
      </p:sp>
      <p:sp>
        <p:nvSpPr>
          <p:cNvPr id="10255" name="文本框 10254"/>
          <p:cNvSpPr txBox="1"/>
          <p:nvPr/>
        </p:nvSpPr>
        <p:spPr>
          <a:xfrm>
            <a:off x="3059113" y="1524000"/>
            <a:ext cx="1728787" cy="701675"/>
          </a:xfrm>
          <a:prstGeom prst="rect">
            <a:avLst/>
          </a:prstGeom>
          <a:noFill/>
          <a:ln w="9525">
            <a:noFill/>
          </a:ln>
        </p:spPr>
        <p:txBody>
          <a:bodyPr>
            <a:spAutoFit/>
          </a:bodyPr>
          <a:p>
            <a:pPr>
              <a:spcBef>
                <a:spcPct val="50000"/>
              </a:spcBef>
            </a:pPr>
            <a:r>
              <a:rPr lang="zh-CN" altLang="en-US" sz="2000" b="1" dirty="0">
                <a:latin typeface="Times New Roman" panose="02020603050405020304" pitchFamily="18" charset="0"/>
              </a:rPr>
              <a:t>献：提出，不反对</a:t>
            </a:r>
            <a:endParaRPr lang="zh-CN" altLang="en-US" sz="2000" b="1">
              <a:latin typeface="Times New Roman" panose="02020603050405020304" pitchFamily="18" charset="0"/>
            </a:endParaRPr>
          </a:p>
        </p:txBody>
      </p:sp>
      <p:sp>
        <p:nvSpPr>
          <p:cNvPr id="10256" name="文本框 10255"/>
          <p:cNvSpPr txBox="1"/>
          <p:nvPr/>
        </p:nvSpPr>
        <p:spPr>
          <a:xfrm>
            <a:off x="3352800" y="2565400"/>
            <a:ext cx="1371600" cy="396875"/>
          </a:xfrm>
          <a:prstGeom prst="rect">
            <a:avLst/>
          </a:prstGeom>
          <a:noFill/>
          <a:ln w="9525">
            <a:noFill/>
          </a:ln>
        </p:spPr>
        <p:txBody>
          <a:bodyPr>
            <a:spAutoFit/>
          </a:bodyPr>
          <a:p>
            <a:pPr>
              <a:spcBef>
                <a:spcPct val="50000"/>
              </a:spcBef>
            </a:pPr>
            <a:r>
              <a:rPr lang="zh-CN" altLang="en-US" sz="2000" b="1" dirty="0">
                <a:latin typeface="Times New Roman" panose="02020603050405020304" pitchFamily="18" charset="0"/>
              </a:rPr>
              <a:t>笑：讥笑</a:t>
            </a:r>
            <a:endParaRPr lang="zh-CN" altLang="en-US" sz="2000" b="1">
              <a:latin typeface="Times New Roman" panose="02020603050405020304" pitchFamily="18" charset="0"/>
            </a:endParaRPr>
          </a:p>
        </p:txBody>
      </p:sp>
      <p:sp>
        <p:nvSpPr>
          <p:cNvPr id="10257" name="文本框 10256"/>
          <p:cNvSpPr txBox="1"/>
          <p:nvPr/>
        </p:nvSpPr>
        <p:spPr>
          <a:xfrm>
            <a:off x="7235825" y="1700213"/>
            <a:ext cx="1676400" cy="396875"/>
          </a:xfrm>
          <a:prstGeom prst="rect">
            <a:avLst/>
          </a:prstGeom>
          <a:noFill/>
          <a:ln w="9525">
            <a:noFill/>
          </a:ln>
        </p:spPr>
        <p:txBody>
          <a:bodyPr>
            <a:spAutoFit/>
          </a:bodyPr>
          <a:p>
            <a:pPr>
              <a:spcBef>
                <a:spcPct val="50000"/>
              </a:spcBef>
            </a:pPr>
            <a:r>
              <a:rPr lang="zh-CN" altLang="en-US" sz="2000" b="1" dirty="0">
                <a:latin typeface="Times New Roman" panose="02020603050405020304" pitchFamily="18" charset="0"/>
              </a:rPr>
              <a:t>君：是尊称</a:t>
            </a:r>
            <a:endParaRPr lang="zh-CN" altLang="en-US" sz="2000" b="1">
              <a:latin typeface="Times New Roman" panose="02020603050405020304" pitchFamily="18" charset="0"/>
            </a:endParaRPr>
          </a:p>
        </p:txBody>
      </p:sp>
      <p:sp>
        <p:nvSpPr>
          <p:cNvPr id="10258" name="文本框 10257"/>
          <p:cNvSpPr txBox="1"/>
          <p:nvPr/>
        </p:nvSpPr>
        <p:spPr>
          <a:xfrm>
            <a:off x="7315200" y="2565400"/>
            <a:ext cx="1524000" cy="701675"/>
          </a:xfrm>
          <a:prstGeom prst="rect">
            <a:avLst/>
          </a:prstGeom>
          <a:noFill/>
          <a:ln w="9525">
            <a:noFill/>
          </a:ln>
        </p:spPr>
        <p:txBody>
          <a:bodyPr>
            <a:spAutoFit/>
          </a:bodyPr>
          <a:p>
            <a:pPr>
              <a:spcBef>
                <a:spcPct val="50000"/>
              </a:spcBef>
            </a:pPr>
            <a:r>
              <a:rPr lang="zh-CN" altLang="en-US" sz="2000" b="1" dirty="0">
                <a:latin typeface="Times New Roman" panose="02020603050405020304" pitchFamily="18" charset="0"/>
              </a:rPr>
              <a:t>残年：极端鄙视</a:t>
            </a:r>
            <a:endParaRPr lang="zh-CN" altLang="en-US" sz="2000" b="1">
              <a:latin typeface="Times New Roman" panose="02020603050405020304" pitchFamily="18" charset="0"/>
            </a:endParaRPr>
          </a:p>
        </p:txBody>
      </p:sp>
      <p:sp>
        <p:nvSpPr>
          <p:cNvPr id="10259" name="文本框 10258"/>
          <p:cNvSpPr txBox="1"/>
          <p:nvPr/>
        </p:nvSpPr>
        <p:spPr>
          <a:xfrm>
            <a:off x="3203575" y="3500438"/>
            <a:ext cx="1371600" cy="701675"/>
          </a:xfrm>
          <a:prstGeom prst="rect">
            <a:avLst/>
          </a:prstGeom>
          <a:noFill/>
          <a:ln w="9525">
            <a:noFill/>
          </a:ln>
        </p:spPr>
        <p:txBody>
          <a:bodyPr>
            <a:spAutoFit/>
          </a:bodyPr>
          <a:p>
            <a:pPr>
              <a:spcBef>
                <a:spcPct val="50000"/>
              </a:spcBef>
            </a:pPr>
            <a:r>
              <a:rPr lang="zh-CN" altLang="en-US" sz="2000" b="1" dirty="0">
                <a:latin typeface="Times New Roman" panose="02020603050405020304" pitchFamily="18" charset="0"/>
              </a:rPr>
              <a:t>损：减少山之土</a:t>
            </a:r>
            <a:endParaRPr lang="zh-CN" altLang="en-US" sz="2000" b="1">
              <a:latin typeface="Times New Roman" panose="02020603050405020304" pitchFamily="18" charset="0"/>
            </a:endParaRPr>
          </a:p>
        </p:txBody>
      </p:sp>
      <p:sp>
        <p:nvSpPr>
          <p:cNvPr id="10260" name="文本框 10259"/>
          <p:cNvSpPr txBox="1"/>
          <p:nvPr/>
        </p:nvSpPr>
        <p:spPr>
          <a:xfrm>
            <a:off x="2987675" y="4437063"/>
            <a:ext cx="1828800" cy="1311275"/>
          </a:xfrm>
          <a:prstGeom prst="rect">
            <a:avLst/>
          </a:prstGeom>
          <a:noFill/>
          <a:ln w="9525">
            <a:noFill/>
          </a:ln>
        </p:spPr>
        <p:txBody>
          <a:bodyPr>
            <a:spAutoFit/>
          </a:bodyPr>
          <a:p>
            <a:pPr>
              <a:spcBef>
                <a:spcPct val="50000"/>
              </a:spcBef>
            </a:pPr>
            <a:r>
              <a:rPr lang="en-US" altLang="zh-CN" sz="2000" b="1" dirty="0">
                <a:latin typeface="Times New Roman" panose="02020603050405020304" pitchFamily="18" charset="0"/>
              </a:rPr>
              <a:t>“</a:t>
            </a:r>
            <a:r>
              <a:rPr lang="zh-CN" altLang="en-US" sz="2000" b="1" dirty="0">
                <a:latin typeface="Times New Roman" panose="02020603050405020304" pitchFamily="18" charset="0"/>
              </a:rPr>
              <a:t>毁”“一毛”：拔根汗毛的力量也没有</a:t>
            </a:r>
            <a:endParaRPr lang="zh-CN" altLang="en-US" sz="2000" b="1">
              <a:latin typeface="Times New Roman" panose="02020603050405020304" pitchFamily="18" charset="0"/>
            </a:endParaRPr>
          </a:p>
        </p:txBody>
      </p:sp>
      <p:sp>
        <p:nvSpPr>
          <p:cNvPr id="10261" name="文本框 10260"/>
          <p:cNvSpPr txBox="1"/>
          <p:nvPr/>
        </p:nvSpPr>
        <p:spPr>
          <a:xfrm>
            <a:off x="7524750" y="3789363"/>
            <a:ext cx="990600" cy="1311275"/>
          </a:xfrm>
          <a:prstGeom prst="rect">
            <a:avLst/>
          </a:prstGeom>
          <a:noFill/>
          <a:ln w="9525">
            <a:noFill/>
          </a:ln>
        </p:spPr>
        <p:txBody>
          <a:bodyPr>
            <a:spAutoFit/>
          </a:bodyPr>
          <a:p>
            <a:pPr>
              <a:spcBef>
                <a:spcPct val="50000"/>
              </a:spcBef>
            </a:pPr>
            <a:r>
              <a:rPr lang="en-US" altLang="zh-CN" sz="2000" b="1" dirty="0">
                <a:latin typeface="Times New Roman" panose="02020603050405020304" pitchFamily="18" charset="0"/>
              </a:rPr>
              <a:t>“</a:t>
            </a:r>
            <a:r>
              <a:rPr lang="zh-CN" altLang="en-US" sz="2000" b="1" dirty="0">
                <a:latin typeface="Times New Roman" panose="02020603050405020304" pitchFamily="18" charset="0"/>
              </a:rPr>
              <a:t>其”字加强了反问语气</a:t>
            </a:r>
            <a:endParaRPr lang="zh-CN" altLang="en-US" sz="2000" b="1">
              <a:latin typeface="Times New Roman" panose="02020603050405020304" pitchFamily="18" charset="0"/>
            </a:endParaRPr>
          </a:p>
        </p:txBody>
      </p:sp>
      <p:sp>
        <p:nvSpPr>
          <p:cNvPr id="10262" name="文本框 10261"/>
          <p:cNvSpPr txBox="1"/>
          <p:nvPr/>
        </p:nvSpPr>
        <p:spPr>
          <a:xfrm>
            <a:off x="827088" y="5661025"/>
            <a:ext cx="3733800" cy="457200"/>
          </a:xfrm>
          <a:prstGeom prst="rect">
            <a:avLst/>
          </a:prstGeom>
          <a:noFill/>
          <a:ln w="9525">
            <a:noFill/>
          </a:ln>
        </p:spPr>
        <p:txBody>
          <a:bodyPr>
            <a:spAutoFit/>
          </a:bodyPr>
          <a:p>
            <a:pPr>
              <a:spcBef>
                <a:spcPct val="50000"/>
              </a:spcBef>
            </a:pPr>
            <a:r>
              <a:rPr lang="zh-CN" altLang="en-US" sz="2400" b="1" dirty="0">
                <a:latin typeface="Times New Roman" panose="02020603050405020304" pitchFamily="18" charset="0"/>
                <a:ea typeface="黑体" panose="02010609060101010101" pitchFamily="2" charset="-122"/>
              </a:rPr>
              <a:t>妻子的态度：</a:t>
            </a:r>
            <a:r>
              <a:rPr lang="zh-CN" altLang="en-US" sz="2400" b="1" dirty="0">
                <a:solidFill>
                  <a:srgbClr val="660066"/>
                </a:solidFill>
                <a:latin typeface="Times New Roman" panose="02020603050405020304" pitchFamily="18" charset="0"/>
                <a:ea typeface="黑体" panose="02010609060101010101" pitchFamily="2" charset="-122"/>
              </a:rPr>
              <a:t>献疑</a:t>
            </a:r>
            <a:endParaRPr lang="zh-CN" altLang="en-US" sz="2400" b="1">
              <a:solidFill>
                <a:srgbClr val="660066"/>
              </a:solidFill>
              <a:latin typeface="Times New Roman" panose="02020603050405020304" pitchFamily="18" charset="0"/>
              <a:ea typeface="黑体" panose="02010609060101010101" pitchFamily="2" charset="-122"/>
            </a:endParaRPr>
          </a:p>
        </p:txBody>
      </p:sp>
      <p:sp>
        <p:nvSpPr>
          <p:cNvPr id="10263" name="文本框 10262"/>
          <p:cNvSpPr txBox="1"/>
          <p:nvPr/>
        </p:nvSpPr>
        <p:spPr>
          <a:xfrm>
            <a:off x="4787900" y="5589588"/>
            <a:ext cx="3810000" cy="457200"/>
          </a:xfrm>
          <a:prstGeom prst="rect">
            <a:avLst/>
          </a:prstGeom>
          <a:noFill/>
          <a:ln w="9525">
            <a:noFill/>
          </a:ln>
        </p:spPr>
        <p:txBody>
          <a:bodyPr>
            <a:spAutoFit/>
          </a:bodyPr>
          <a:p>
            <a:pPr>
              <a:spcBef>
                <a:spcPct val="50000"/>
              </a:spcBef>
            </a:pPr>
            <a:r>
              <a:rPr lang="zh-CN" altLang="en-US" sz="2400" b="1" dirty="0">
                <a:latin typeface="Times New Roman" panose="02020603050405020304" pitchFamily="18" charset="0"/>
                <a:ea typeface="黑体" panose="02010609060101010101" pitchFamily="2" charset="-122"/>
              </a:rPr>
              <a:t>智叟的态度：</a:t>
            </a:r>
            <a:r>
              <a:rPr lang="zh-CN" altLang="en-US" sz="2400" b="1" dirty="0">
                <a:solidFill>
                  <a:srgbClr val="660066"/>
                </a:solidFill>
                <a:latin typeface="Times New Roman" panose="02020603050405020304" pitchFamily="18" charset="0"/>
                <a:ea typeface="黑体" panose="02010609060101010101" pitchFamily="2" charset="-122"/>
              </a:rPr>
              <a:t>反对</a:t>
            </a:r>
            <a:endParaRPr lang="zh-CN" altLang="en-US" sz="2400" b="1">
              <a:latin typeface="Times New Roman" panose="02020603050405020304" pitchFamily="18" charset="0"/>
              <a:ea typeface="黑体" panose="02010609060101010101" pitchFamily="2" charset="-122"/>
            </a:endParaRPr>
          </a:p>
        </p:txBody>
      </p:sp>
      <p:sp>
        <p:nvSpPr>
          <p:cNvPr id="53250" name="文本框 53249"/>
          <p:cNvSpPr txBox="1"/>
          <p:nvPr/>
        </p:nvSpPr>
        <p:spPr>
          <a:xfrm>
            <a:off x="900113" y="6237288"/>
            <a:ext cx="3024187" cy="457200"/>
          </a:xfrm>
          <a:prstGeom prst="rect">
            <a:avLst/>
          </a:prstGeom>
          <a:noFill/>
          <a:ln w="9525">
            <a:noFill/>
          </a:ln>
        </p:spPr>
        <p:txBody>
          <a:bodyPr>
            <a:spAutoFit/>
          </a:bodyPr>
          <a:p>
            <a:pPr>
              <a:spcBef>
                <a:spcPct val="50000"/>
              </a:spcBef>
            </a:pPr>
            <a:r>
              <a:rPr lang="zh-CN" altLang="en-US" sz="2400" b="1" dirty="0">
                <a:latin typeface="Times New Roman" panose="02020603050405020304" pitchFamily="18" charset="0"/>
                <a:ea typeface="黑体" panose="02010609060101010101" pitchFamily="2" charset="-122"/>
              </a:rPr>
              <a:t>妻子的情感：</a:t>
            </a:r>
            <a:r>
              <a:rPr lang="zh-CN" altLang="en-US" sz="2400" b="1" dirty="0">
                <a:solidFill>
                  <a:srgbClr val="660066"/>
                </a:solidFill>
                <a:latin typeface="Times New Roman" panose="02020603050405020304" pitchFamily="18" charset="0"/>
                <a:ea typeface="黑体" panose="02010609060101010101" pitchFamily="2" charset="-122"/>
              </a:rPr>
              <a:t>关心</a:t>
            </a:r>
            <a:endParaRPr lang="zh-CN" altLang="en-US" sz="2400" b="1">
              <a:solidFill>
                <a:srgbClr val="660066"/>
              </a:solidFill>
              <a:latin typeface="Times New Roman" panose="02020603050405020304" pitchFamily="18" charset="0"/>
              <a:ea typeface="黑体" panose="02010609060101010101" pitchFamily="2" charset="-122"/>
            </a:endParaRPr>
          </a:p>
        </p:txBody>
      </p:sp>
      <p:sp>
        <p:nvSpPr>
          <p:cNvPr id="53251" name="文本框 53250"/>
          <p:cNvSpPr txBox="1"/>
          <p:nvPr/>
        </p:nvSpPr>
        <p:spPr>
          <a:xfrm>
            <a:off x="4787900" y="6092825"/>
            <a:ext cx="3810000" cy="457200"/>
          </a:xfrm>
          <a:prstGeom prst="rect">
            <a:avLst/>
          </a:prstGeom>
          <a:noFill/>
          <a:ln w="9525">
            <a:noFill/>
          </a:ln>
        </p:spPr>
        <p:txBody>
          <a:bodyPr>
            <a:spAutoFit/>
          </a:bodyPr>
          <a:p>
            <a:pPr>
              <a:spcBef>
                <a:spcPct val="50000"/>
              </a:spcBef>
            </a:pPr>
            <a:r>
              <a:rPr lang="zh-CN" altLang="en-US" sz="2400" b="1" dirty="0">
                <a:latin typeface="Times New Roman" panose="02020603050405020304" pitchFamily="18" charset="0"/>
                <a:ea typeface="黑体" panose="02010609060101010101" pitchFamily="2" charset="-122"/>
              </a:rPr>
              <a:t>智叟的情感：</a:t>
            </a:r>
            <a:r>
              <a:rPr lang="zh-CN" altLang="en-US" sz="2400" b="1" dirty="0">
                <a:solidFill>
                  <a:srgbClr val="660066"/>
                </a:solidFill>
                <a:latin typeface="Times New Roman" panose="02020603050405020304" pitchFamily="18" charset="0"/>
                <a:ea typeface="黑体" panose="02010609060101010101" pitchFamily="2" charset="-122"/>
              </a:rPr>
              <a:t>嘲笑</a:t>
            </a:r>
            <a:endParaRPr lang="zh-CN" altLang="en-US" sz="2400" b="1">
              <a:latin typeface="Times New Roman" panose="02020603050405020304" pitchFamily="18" charset="0"/>
              <a:ea typeface="黑体" panose="02010609060101010101" pitchFamily="2" charset="-122"/>
            </a:endParaRPr>
          </a:p>
        </p:txBody>
      </p:sp>
      <p:sp>
        <p:nvSpPr>
          <p:cNvPr id="53252" name="左大括号 53251"/>
          <p:cNvSpPr/>
          <p:nvPr/>
        </p:nvSpPr>
        <p:spPr>
          <a:xfrm>
            <a:off x="755650" y="5805488"/>
            <a:ext cx="142875" cy="792162"/>
          </a:xfrm>
          <a:prstGeom prst="leftBrace">
            <a:avLst>
              <a:gd name="adj1" fmla="val 46203"/>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53253" name="左大括号 53252"/>
          <p:cNvSpPr/>
          <p:nvPr/>
        </p:nvSpPr>
        <p:spPr>
          <a:xfrm>
            <a:off x="4714875" y="5805488"/>
            <a:ext cx="144463" cy="647700"/>
          </a:xfrm>
          <a:prstGeom prst="leftBrace">
            <a:avLst>
              <a:gd name="adj1" fmla="val 37362"/>
              <a:gd name="adj2" fmla="val 50000"/>
            </a:avLst>
          </a:prstGeom>
          <a:noFill/>
          <a:ln w="9525" cap="flat" cmpd="sng">
            <a:solidFill>
              <a:schemeClr val="tx1"/>
            </a:solidFill>
            <a:prstDash val="solid"/>
            <a:headEnd type="none" w="med" len="med"/>
            <a:tailEnd type="none" w="med" len="med"/>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0-#ppt_w/2"/>
                                          </p:val>
                                        </p:tav>
                                        <p:tav tm="100000">
                                          <p:val>
                                            <p:strVal val="#ppt_x"/>
                                          </p:val>
                                        </p:tav>
                                      </p:tavLst>
                                    </p:anim>
                                    <p:anim calcmode="lin" valueType="num">
                                      <p:cBhvr additive="base">
                                        <p:cTn id="8" dur="500" fill="hold"/>
                                        <p:tgtEl>
                                          <p:spTgt spid="102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7"/>
                                        </p:tgtEl>
                                        <p:attrNameLst>
                                          <p:attrName>style.visibility</p:attrName>
                                        </p:attrNameLst>
                                      </p:cBhvr>
                                      <p:to>
                                        <p:strVal val="visible"/>
                                      </p:to>
                                    </p:set>
                                    <p:anim calcmode="lin" valueType="num">
                                      <p:cBhvr additive="base">
                                        <p:cTn id="13" dur="500" fill="hold"/>
                                        <p:tgtEl>
                                          <p:spTgt spid="10247"/>
                                        </p:tgtEl>
                                        <p:attrNameLst>
                                          <p:attrName>ppt_x</p:attrName>
                                        </p:attrNameLst>
                                      </p:cBhvr>
                                      <p:tavLst>
                                        <p:tav tm="0">
                                          <p:val>
                                            <p:strVal val="0-#ppt_w/2"/>
                                          </p:val>
                                        </p:tav>
                                        <p:tav tm="100000">
                                          <p:val>
                                            <p:strVal val="#ppt_x"/>
                                          </p:val>
                                        </p:tav>
                                      </p:tavLst>
                                    </p:anim>
                                    <p:anim calcmode="lin" valueType="num">
                                      <p:cBhvr additive="base">
                                        <p:cTn id="14" dur="500" fill="hold"/>
                                        <p:tgtEl>
                                          <p:spTgt spid="1024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8"/>
                                        </p:tgtEl>
                                        <p:attrNameLst>
                                          <p:attrName>style.visibility</p:attrName>
                                        </p:attrNameLst>
                                      </p:cBhvr>
                                      <p:to>
                                        <p:strVal val="visible"/>
                                      </p:to>
                                    </p:set>
                                    <p:anim calcmode="lin" valueType="num">
                                      <p:cBhvr additive="base">
                                        <p:cTn id="19" dur="500" fill="hold"/>
                                        <p:tgtEl>
                                          <p:spTgt spid="10248"/>
                                        </p:tgtEl>
                                        <p:attrNameLst>
                                          <p:attrName>ppt_x</p:attrName>
                                        </p:attrNameLst>
                                      </p:cBhvr>
                                      <p:tavLst>
                                        <p:tav tm="0">
                                          <p:val>
                                            <p:strVal val="0-#ppt_w/2"/>
                                          </p:val>
                                        </p:tav>
                                        <p:tav tm="100000">
                                          <p:val>
                                            <p:strVal val="#ppt_x"/>
                                          </p:val>
                                        </p:tav>
                                      </p:tavLst>
                                    </p:anim>
                                    <p:anim calcmode="lin" valueType="num">
                                      <p:cBhvr additive="base">
                                        <p:cTn id="20" dur="500" fill="hold"/>
                                        <p:tgtEl>
                                          <p:spTgt spid="1024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55"/>
                                        </p:tgtEl>
                                        <p:attrNameLst>
                                          <p:attrName>style.visibility</p:attrName>
                                        </p:attrNameLst>
                                      </p:cBhvr>
                                      <p:to>
                                        <p:strVal val="visible"/>
                                      </p:to>
                                    </p:set>
                                    <p:anim calcmode="lin" valueType="num">
                                      <p:cBhvr additive="base">
                                        <p:cTn id="25" dur="500" fill="hold"/>
                                        <p:tgtEl>
                                          <p:spTgt spid="10255"/>
                                        </p:tgtEl>
                                        <p:attrNameLst>
                                          <p:attrName>ppt_x</p:attrName>
                                        </p:attrNameLst>
                                      </p:cBhvr>
                                      <p:tavLst>
                                        <p:tav tm="0">
                                          <p:val>
                                            <p:strVal val="0-#ppt_w/2"/>
                                          </p:val>
                                        </p:tav>
                                        <p:tav tm="100000">
                                          <p:val>
                                            <p:strVal val="#ppt_x"/>
                                          </p:val>
                                        </p:tav>
                                      </p:tavLst>
                                    </p:anim>
                                    <p:anim calcmode="lin" valueType="num">
                                      <p:cBhvr additive="base">
                                        <p:cTn id="26" dur="500" fill="hold"/>
                                        <p:tgtEl>
                                          <p:spTgt spid="1025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56"/>
                                        </p:tgtEl>
                                        <p:attrNameLst>
                                          <p:attrName>style.visibility</p:attrName>
                                        </p:attrNameLst>
                                      </p:cBhvr>
                                      <p:to>
                                        <p:strVal val="visible"/>
                                      </p:to>
                                    </p:set>
                                    <p:anim calcmode="lin" valueType="num">
                                      <p:cBhvr additive="base">
                                        <p:cTn id="31" dur="500" fill="hold"/>
                                        <p:tgtEl>
                                          <p:spTgt spid="10256"/>
                                        </p:tgtEl>
                                        <p:attrNameLst>
                                          <p:attrName>ppt_x</p:attrName>
                                        </p:attrNameLst>
                                      </p:cBhvr>
                                      <p:tavLst>
                                        <p:tav tm="0">
                                          <p:val>
                                            <p:strVal val="0-#ppt_w/2"/>
                                          </p:val>
                                        </p:tav>
                                        <p:tav tm="100000">
                                          <p:val>
                                            <p:strVal val="#ppt_x"/>
                                          </p:val>
                                        </p:tav>
                                      </p:tavLst>
                                    </p:anim>
                                    <p:anim calcmode="lin" valueType="num">
                                      <p:cBhvr additive="base">
                                        <p:cTn id="32" dur="500" fill="hold"/>
                                        <p:tgtEl>
                                          <p:spTgt spid="1025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0246"/>
                                        </p:tgtEl>
                                        <p:attrNameLst>
                                          <p:attrName>style.visibility</p:attrName>
                                        </p:attrNameLst>
                                      </p:cBhvr>
                                      <p:to>
                                        <p:strVal val="visible"/>
                                      </p:to>
                                    </p:set>
                                    <p:anim calcmode="lin" valueType="num">
                                      <p:cBhvr additive="base">
                                        <p:cTn id="37" dur="500" fill="hold"/>
                                        <p:tgtEl>
                                          <p:spTgt spid="10246"/>
                                        </p:tgtEl>
                                        <p:attrNameLst>
                                          <p:attrName>ppt_x</p:attrName>
                                        </p:attrNameLst>
                                      </p:cBhvr>
                                      <p:tavLst>
                                        <p:tav tm="0">
                                          <p:val>
                                            <p:strVal val="0-#ppt_w/2"/>
                                          </p:val>
                                        </p:tav>
                                        <p:tav tm="100000">
                                          <p:val>
                                            <p:strVal val="#ppt_x"/>
                                          </p:val>
                                        </p:tav>
                                      </p:tavLst>
                                    </p:anim>
                                    <p:anim calcmode="lin" valueType="num">
                                      <p:cBhvr additive="base">
                                        <p:cTn id="38" dur="500" fill="hold"/>
                                        <p:tgtEl>
                                          <p:spTgt spid="1024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249"/>
                                        </p:tgtEl>
                                        <p:attrNameLst>
                                          <p:attrName>style.visibility</p:attrName>
                                        </p:attrNameLst>
                                      </p:cBhvr>
                                      <p:to>
                                        <p:strVal val="visible"/>
                                      </p:to>
                                    </p:set>
                                    <p:anim calcmode="lin" valueType="num">
                                      <p:cBhvr additive="base">
                                        <p:cTn id="43" dur="500" fill="hold"/>
                                        <p:tgtEl>
                                          <p:spTgt spid="10249"/>
                                        </p:tgtEl>
                                        <p:attrNameLst>
                                          <p:attrName>ppt_x</p:attrName>
                                        </p:attrNameLst>
                                      </p:cBhvr>
                                      <p:tavLst>
                                        <p:tav tm="0">
                                          <p:val>
                                            <p:strVal val="0-#ppt_w/2"/>
                                          </p:val>
                                        </p:tav>
                                        <p:tav tm="100000">
                                          <p:val>
                                            <p:strVal val="#ppt_x"/>
                                          </p:val>
                                        </p:tav>
                                      </p:tavLst>
                                    </p:anim>
                                    <p:anim calcmode="lin" valueType="num">
                                      <p:cBhvr additive="base">
                                        <p:cTn id="44" dur="500" fill="hold"/>
                                        <p:tgtEl>
                                          <p:spTgt spid="1024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250"/>
                                        </p:tgtEl>
                                        <p:attrNameLst>
                                          <p:attrName>style.visibility</p:attrName>
                                        </p:attrNameLst>
                                      </p:cBhvr>
                                      <p:to>
                                        <p:strVal val="visible"/>
                                      </p:to>
                                    </p:set>
                                    <p:anim calcmode="lin" valueType="num">
                                      <p:cBhvr additive="base">
                                        <p:cTn id="49" dur="500" fill="hold"/>
                                        <p:tgtEl>
                                          <p:spTgt spid="10250"/>
                                        </p:tgtEl>
                                        <p:attrNameLst>
                                          <p:attrName>ppt_x</p:attrName>
                                        </p:attrNameLst>
                                      </p:cBhvr>
                                      <p:tavLst>
                                        <p:tav tm="0">
                                          <p:val>
                                            <p:strVal val="0-#ppt_w/2"/>
                                          </p:val>
                                        </p:tav>
                                        <p:tav tm="100000">
                                          <p:val>
                                            <p:strVal val="#ppt_x"/>
                                          </p:val>
                                        </p:tav>
                                      </p:tavLst>
                                    </p:anim>
                                    <p:anim calcmode="lin" valueType="num">
                                      <p:cBhvr additive="base">
                                        <p:cTn id="50" dur="500" fill="hold"/>
                                        <p:tgtEl>
                                          <p:spTgt spid="1025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257"/>
                                        </p:tgtEl>
                                        <p:attrNameLst>
                                          <p:attrName>style.visibility</p:attrName>
                                        </p:attrNameLst>
                                      </p:cBhvr>
                                      <p:to>
                                        <p:strVal val="visible"/>
                                      </p:to>
                                    </p:set>
                                    <p:anim calcmode="lin" valueType="num">
                                      <p:cBhvr additive="base">
                                        <p:cTn id="55" dur="500" fill="hold"/>
                                        <p:tgtEl>
                                          <p:spTgt spid="10257"/>
                                        </p:tgtEl>
                                        <p:attrNameLst>
                                          <p:attrName>ppt_x</p:attrName>
                                        </p:attrNameLst>
                                      </p:cBhvr>
                                      <p:tavLst>
                                        <p:tav tm="0">
                                          <p:val>
                                            <p:strVal val="0-#ppt_w/2"/>
                                          </p:val>
                                        </p:tav>
                                        <p:tav tm="100000">
                                          <p:val>
                                            <p:strVal val="#ppt_x"/>
                                          </p:val>
                                        </p:tav>
                                      </p:tavLst>
                                    </p:anim>
                                    <p:anim calcmode="lin" valueType="num">
                                      <p:cBhvr additive="base">
                                        <p:cTn id="56" dur="500" fill="hold"/>
                                        <p:tgtEl>
                                          <p:spTgt spid="1025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0258"/>
                                        </p:tgtEl>
                                        <p:attrNameLst>
                                          <p:attrName>style.visibility</p:attrName>
                                        </p:attrNameLst>
                                      </p:cBhvr>
                                      <p:to>
                                        <p:strVal val="visible"/>
                                      </p:to>
                                    </p:set>
                                    <p:anim calcmode="lin" valueType="num">
                                      <p:cBhvr additive="base">
                                        <p:cTn id="61" dur="500" fill="hold"/>
                                        <p:tgtEl>
                                          <p:spTgt spid="10258"/>
                                        </p:tgtEl>
                                        <p:attrNameLst>
                                          <p:attrName>ppt_x</p:attrName>
                                        </p:attrNameLst>
                                      </p:cBhvr>
                                      <p:tavLst>
                                        <p:tav tm="0">
                                          <p:val>
                                            <p:strVal val="0-#ppt_w/2"/>
                                          </p:val>
                                        </p:tav>
                                        <p:tav tm="100000">
                                          <p:val>
                                            <p:strVal val="#ppt_x"/>
                                          </p:val>
                                        </p:tav>
                                      </p:tavLst>
                                    </p:anim>
                                    <p:anim calcmode="lin" valueType="num">
                                      <p:cBhvr additive="base">
                                        <p:cTn id="62" dur="500" fill="hold"/>
                                        <p:tgtEl>
                                          <p:spTgt spid="1025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10245"/>
                                        </p:tgtEl>
                                        <p:attrNameLst>
                                          <p:attrName>style.visibility</p:attrName>
                                        </p:attrNameLst>
                                      </p:cBhvr>
                                      <p:to>
                                        <p:strVal val="visible"/>
                                      </p:to>
                                    </p:set>
                                    <p:anim calcmode="lin" valueType="num">
                                      <p:cBhvr additive="base">
                                        <p:cTn id="67" dur="500" fill="hold"/>
                                        <p:tgtEl>
                                          <p:spTgt spid="10245"/>
                                        </p:tgtEl>
                                        <p:attrNameLst>
                                          <p:attrName>ppt_x</p:attrName>
                                        </p:attrNameLst>
                                      </p:cBhvr>
                                      <p:tavLst>
                                        <p:tav tm="0">
                                          <p:val>
                                            <p:strVal val="0-#ppt_w/2"/>
                                          </p:val>
                                        </p:tav>
                                        <p:tav tm="100000">
                                          <p:val>
                                            <p:strVal val="#ppt_x"/>
                                          </p:val>
                                        </p:tav>
                                      </p:tavLst>
                                    </p:anim>
                                    <p:anim calcmode="lin" valueType="num">
                                      <p:cBhvr additive="base">
                                        <p:cTn id="68" dur="500" fill="hold"/>
                                        <p:tgtEl>
                                          <p:spTgt spid="10245"/>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0251"/>
                                        </p:tgtEl>
                                        <p:attrNameLst>
                                          <p:attrName>style.visibility</p:attrName>
                                        </p:attrNameLst>
                                      </p:cBhvr>
                                      <p:to>
                                        <p:strVal val="visible"/>
                                      </p:to>
                                    </p:set>
                                    <p:anim calcmode="lin" valueType="num">
                                      <p:cBhvr additive="base">
                                        <p:cTn id="73" dur="500" fill="hold"/>
                                        <p:tgtEl>
                                          <p:spTgt spid="10251"/>
                                        </p:tgtEl>
                                        <p:attrNameLst>
                                          <p:attrName>ppt_x</p:attrName>
                                        </p:attrNameLst>
                                      </p:cBhvr>
                                      <p:tavLst>
                                        <p:tav tm="0">
                                          <p:val>
                                            <p:strVal val="0-#ppt_w/2"/>
                                          </p:val>
                                        </p:tav>
                                        <p:tav tm="100000">
                                          <p:val>
                                            <p:strVal val="#ppt_x"/>
                                          </p:val>
                                        </p:tav>
                                      </p:tavLst>
                                    </p:anim>
                                    <p:anim calcmode="lin" valueType="num">
                                      <p:cBhvr additive="base">
                                        <p:cTn id="74" dur="500" fill="hold"/>
                                        <p:tgtEl>
                                          <p:spTgt spid="10251"/>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0252"/>
                                        </p:tgtEl>
                                        <p:attrNameLst>
                                          <p:attrName>style.visibility</p:attrName>
                                        </p:attrNameLst>
                                      </p:cBhvr>
                                      <p:to>
                                        <p:strVal val="visible"/>
                                      </p:to>
                                    </p:set>
                                    <p:anim calcmode="lin" valueType="num">
                                      <p:cBhvr additive="base">
                                        <p:cTn id="79" dur="500" fill="hold"/>
                                        <p:tgtEl>
                                          <p:spTgt spid="10252"/>
                                        </p:tgtEl>
                                        <p:attrNameLst>
                                          <p:attrName>ppt_x</p:attrName>
                                        </p:attrNameLst>
                                      </p:cBhvr>
                                      <p:tavLst>
                                        <p:tav tm="0">
                                          <p:val>
                                            <p:strVal val="0-#ppt_w/2"/>
                                          </p:val>
                                        </p:tav>
                                        <p:tav tm="100000">
                                          <p:val>
                                            <p:strVal val="#ppt_x"/>
                                          </p:val>
                                        </p:tav>
                                      </p:tavLst>
                                    </p:anim>
                                    <p:anim calcmode="lin" valueType="num">
                                      <p:cBhvr additive="base">
                                        <p:cTn id="80" dur="500" fill="hold"/>
                                        <p:tgtEl>
                                          <p:spTgt spid="10252"/>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0259"/>
                                        </p:tgtEl>
                                        <p:attrNameLst>
                                          <p:attrName>style.visibility</p:attrName>
                                        </p:attrNameLst>
                                      </p:cBhvr>
                                      <p:to>
                                        <p:strVal val="visible"/>
                                      </p:to>
                                    </p:set>
                                    <p:anim calcmode="lin" valueType="num">
                                      <p:cBhvr additive="base">
                                        <p:cTn id="85" dur="500" fill="hold"/>
                                        <p:tgtEl>
                                          <p:spTgt spid="10259"/>
                                        </p:tgtEl>
                                        <p:attrNameLst>
                                          <p:attrName>ppt_x</p:attrName>
                                        </p:attrNameLst>
                                      </p:cBhvr>
                                      <p:tavLst>
                                        <p:tav tm="0">
                                          <p:val>
                                            <p:strVal val="0-#ppt_w/2"/>
                                          </p:val>
                                        </p:tav>
                                        <p:tav tm="100000">
                                          <p:val>
                                            <p:strVal val="#ppt_x"/>
                                          </p:val>
                                        </p:tav>
                                      </p:tavLst>
                                    </p:anim>
                                    <p:anim calcmode="lin" valueType="num">
                                      <p:cBhvr additive="base">
                                        <p:cTn id="86" dur="500" fill="hold"/>
                                        <p:tgtEl>
                                          <p:spTgt spid="10259"/>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0260"/>
                                        </p:tgtEl>
                                        <p:attrNameLst>
                                          <p:attrName>style.visibility</p:attrName>
                                        </p:attrNameLst>
                                      </p:cBhvr>
                                      <p:to>
                                        <p:strVal val="visible"/>
                                      </p:to>
                                    </p:set>
                                    <p:anim calcmode="lin" valueType="num">
                                      <p:cBhvr additive="base">
                                        <p:cTn id="91" dur="500" fill="hold"/>
                                        <p:tgtEl>
                                          <p:spTgt spid="10260"/>
                                        </p:tgtEl>
                                        <p:attrNameLst>
                                          <p:attrName>ppt_x</p:attrName>
                                        </p:attrNameLst>
                                      </p:cBhvr>
                                      <p:tavLst>
                                        <p:tav tm="0">
                                          <p:val>
                                            <p:strVal val="0-#ppt_w/2"/>
                                          </p:val>
                                        </p:tav>
                                        <p:tav tm="100000">
                                          <p:val>
                                            <p:strVal val="#ppt_x"/>
                                          </p:val>
                                        </p:tav>
                                      </p:tavLst>
                                    </p:anim>
                                    <p:anim calcmode="lin" valueType="num">
                                      <p:cBhvr additive="base">
                                        <p:cTn id="92" dur="500" fill="hold"/>
                                        <p:tgtEl>
                                          <p:spTgt spid="10260"/>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10244"/>
                                        </p:tgtEl>
                                        <p:attrNameLst>
                                          <p:attrName>style.visibility</p:attrName>
                                        </p:attrNameLst>
                                      </p:cBhvr>
                                      <p:to>
                                        <p:strVal val="visible"/>
                                      </p:to>
                                    </p:set>
                                    <p:anim calcmode="lin" valueType="num">
                                      <p:cBhvr additive="base">
                                        <p:cTn id="97" dur="500" fill="hold"/>
                                        <p:tgtEl>
                                          <p:spTgt spid="10244"/>
                                        </p:tgtEl>
                                        <p:attrNameLst>
                                          <p:attrName>ppt_x</p:attrName>
                                        </p:attrNameLst>
                                      </p:cBhvr>
                                      <p:tavLst>
                                        <p:tav tm="0">
                                          <p:val>
                                            <p:strVal val="0-#ppt_w/2"/>
                                          </p:val>
                                        </p:tav>
                                        <p:tav tm="100000">
                                          <p:val>
                                            <p:strVal val="#ppt_x"/>
                                          </p:val>
                                        </p:tav>
                                      </p:tavLst>
                                    </p:anim>
                                    <p:anim calcmode="lin" valueType="num">
                                      <p:cBhvr additive="base">
                                        <p:cTn id="98" dur="500" fill="hold"/>
                                        <p:tgtEl>
                                          <p:spTgt spid="10244"/>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0253"/>
                                        </p:tgtEl>
                                        <p:attrNameLst>
                                          <p:attrName>style.visibility</p:attrName>
                                        </p:attrNameLst>
                                      </p:cBhvr>
                                      <p:to>
                                        <p:strVal val="visible"/>
                                      </p:to>
                                    </p:set>
                                    <p:anim calcmode="lin" valueType="num">
                                      <p:cBhvr additive="base">
                                        <p:cTn id="103" dur="500" fill="hold"/>
                                        <p:tgtEl>
                                          <p:spTgt spid="10253"/>
                                        </p:tgtEl>
                                        <p:attrNameLst>
                                          <p:attrName>ppt_x</p:attrName>
                                        </p:attrNameLst>
                                      </p:cBhvr>
                                      <p:tavLst>
                                        <p:tav tm="0">
                                          <p:val>
                                            <p:strVal val="0-#ppt_w/2"/>
                                          </p:val>
                                        </p:tav>
                                        <p:tav tm="100000">
                                          <p:val>
                                            <p:strVal val="#ppt_x"/>
                                          </p:val>
                                        </p:tav>
                                      </p:tavLst>
                                    </p:anim>
                                    <p:anim calcmode="lin" valueType="num">
                                      <p:cBhvr additive="base">
                                        <p:cTn id="104" dur="500" fill="hold"/>
                                        <p:tgtEl>
                                          <p:spTgt spid="10253"/>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10254"/>
                                        </p:tgtEl>
                                        <p:attrNameLst>
                                          <p:attrName>style.visibility</p:attrName>
                                        </p:attrNameLst>
                                      </p:cBhvr>
                                      <p:to>
                                        <p:strVal val="visible"/>
                                      </p:to>
                                    </p:set>
                                    <p:anim calcmode="lin" valueType="num">
                                      <p:cBhvr additive="base">
                                        <p:cTn id="109" dur="500" fill="hold"/>
                                        <p:tgtEl>
                                          <p:spTgt spid="10254"/>
                                        </p:tgtEl>
                                        <p:attrNameLst>
                                          <p:attrName>ppt_x</p:attrName>
                                        </p:attrNameLst>
                                      </p:cBhvr>
                                      <p:tavLst>
                                        <p:tav tm="0">
                                          <p:val>
                                            <p:strVal val="0-#ppt_w/2"/>
                                          </p:val>
                                        </p:tav>
                                        <p:tav tm="100000">
                                          <p:val>
                                            <p:strVal val="#ppt_x"/>
                                          </p:val>
                                        </p:tav>
                                      </p:tavLst>
                                    </p:anim>
                                    <p:anim calcmode="lin" valueType="num">
                                      <p:cBhvr additive="base">
                                        <p:cTn id="110" dur="500" fill="hold"/>
                                        <p:tgtEl>
                                          <p:spTgt spid="10254"/>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10261"/>
                                        </p:tgtEl>
                                        <p:attrNameLst>
                                          <p:attrName>style.visibility</p:attrName>
                                        </p:attrNameLst>
                                      </p:cBhvr>
                                      <p:to>
                                        <p:strVal val="visible"/>
                                      </p:to>
                                    </p:set>
                                    <p:anim calcmode="lin" valueType="num">
                                      <p:cBhvr additive="base">
                                        <p:cTn id="115" dur="500" fill="hold"/>
                                        <p:tgtEl>
                                          <p:spTgt spid="10261"/>
                                        </p:tgtEl>
                                        <p:attrNameLst>
                                          <p:attrName>ppt_x</p:attrName>
                                        </p:attrNameLst>
                                      </p:cBhvr>
                                      <p:tavLst>
                                        <p:tav tm="0">
                                          <p:val>
                                            <p:strVal val="0-#ppt_w/2"/>
                                          </p:val>
                                        </p:tav>
                                        <p:tav tm="100000">
                                          <p:val>
                                            <p:strVal val="#ppt_x"/>
                                          </p:val>
                                        </p:tav>
                                      </p:tavLst>
                                    </p:anim>
                                    <p:anim calcmode="lin" valueType="num">
                                      <p:cBhvr additive="base">
                                        <p:cTn id="116" dur="500" fill="hold"/>
                                        <p:tgtEl>
                                          <p:spTgt spid="10261"/>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3" presetClass="entr" presetSubtype="5" fill="hold" grpId="0" nodeType="clickEffect">
                                  <p:stCondLst>
                                    <p:cond delay="0"/>
                                  </p:stCondLst>
                                  <p:childTnLst>
                                    <p:set>
                                      <p:cBhvr>
                                        <p:cTn id="120" dur="1" fill="hold">
                                          <p:stCondLst>
                                            <p:cond delay="0"/>
                                          </p:stCondLst>
                                        </p:cTn>
                                        <p:tgtEl>
                                          <p:spTgt spid="10262"/>
                                        </p:tgtEl>
                                        <p:attrNameLst>
                                          <p:attrName>style.visibility</p:attrName>
                                        </p:attrNameLst>
                                      </p:cBhvr>
                                      <p:to>
                                        <p:strVal val="visible"/>
                                      </p:to>
                                    </p:set>
                                    <p:animEffect transition="in" filter="blinds(vertical)">
                                      <p:cBhvr>
                                        <p:cTn id="121" dur="500"/>
                                        <p:tgtEl>
                                          <p:spTgt spid="10262"/>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5" fill="hold" grpId="0" nodeType="clickEffect">
                                  <p:stCondLst>
                                    <p:cond delay="0"/>
                                  </p:stCondLst>
                                  <p:childTnLst>
                                    <p:set>
                                      <p:cBhvr>
                                        <p:cTn id="125" dur="1" fill="hold">
                                          <p:stCondLst>
                                            <p:cond delay="0"/>
                                          </p:stCondLst>
                                        </p:cTn>
                                        <p:tgtEl>
                                          <p:spTgt spid="10263"/>
                                        </p:tgtEl>
                                        <p:attrNameLst>
                                          <p:attrName>style.visibility</p:attrName>
                                        </p:attrNameLst>
                                      </p:cBhvr>
                                      <p:to>
                                        <p:strVal val="visible"/>
                                      </p:to>
                                    </p:set>
                                    <p:animEffect transition="in" filter="blinds(vertical)">
                                      <p:cBhvr>
                                        <p:cTn id="126" dur="500"/>
                                        <p:tgtEl>
                                          <p:spTgt spid="10263"/>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5" fill="hold" grpId="0" nodeType="clickEffect">
                                  <p:stCondLst>
                                    <p:cond delay="0"/>
                                  </p:stCondLst>
                                  <p:childTnLst>
                                    <p:set>
                                      <p:cBhvr>
                                        <p:cTn id="130" dur="1" fill="hold">
                                          <p:stCondLst>
                                            <p:cond delay="0"/>
                                          </p:stCondLst>
                                        </p:cTn>
                                        <p:tgtEl>
                                          <p:spTgt spid="53250"/>
                                        </p:tgtEl>
                                        <p:attrNameLst>
                                          <p:attrName>style.visibility</p:attrName>
                                        </p:attrNameLst>
                                      </p:cBhvr>
                                      <p:to>
                                        <p:strVal val="visible"/>
                                      </p:to>
                                    </p:set>
                                    <p:animEffect transition="in" filter="blinds(vertical)">
                                      <p:cBhvr>
                                        <p:cTn id="131" dur="500"/>
                                        <p:tgtEl>
                                          <p:spTgt spid="53250"/>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5" fill="hold" grpId="0" nodeType="clickEffect">
                                  <p:stCondLst>
                                    <p:cond delay="0"/>
                                  </p:stCondLst>
                                  <p:childTnLst>
                                    <p:set>
                                      <p:cBhvr>
                                        <p:cTn id="135" dur="1" fill="hold">
                                          <p:stCondLst>
                                            <p:cond delay="0"/>
                                          </p:stCondLst>
                                        </p:cTn>
                                        <p:tgtEl>
                                          <p:spTgt spid="53251"/>
                                        </p:tgtEl>
                                        <p:attrNameLst>
                                          <p:attrName>style.visibility</p:attrName>
                                        </p:attrNameLst>
                                      </p:cBhvr>
                                      <p:to>
                                        <p:strVal val="visible"/>
                                      </p:to>
                                    </p:set>
                                    <p:animEffect transition="in" filter="blinds(vertical)">
                                      <p:cBhvr>
                                        <p:cTn id="136" dur="500"/>
                                        <p:tgtEl>
                                          <p:spTgt spid="53251"/>
                                        </p:tgtEl>
                                      </p:cBhvr>
                                    </p:animEffect>
                                  </p:childTnLst>
                                </p:cTn>
                              </p:par>
                            </p:childTnLst>
                          </p:cTn>
                        </p:par>
                      </p:childTnLst>
                    </p:cTn>
                  </p:par>
                  <p:par>
                    <p:cTn id="137" fill="hold">
                      <p:stCondLst>
                        <p:cond delay="indefinite"/>
                      </p:stCondLst>
                      <p:childTnLst>
                        <p:par>
                          <p:cTn id="138" fill="hold">
                            <p:stCondLst>
                              <p:cond delay="0"/>
                            </p:stCondLst>
                            <p:childTnLst>
                              <p:par>
                                <p:cTn id="139" presetID="2" presetClass="entr" presetSubtype="8" fill="hold" nodeType="clickEffect">
                                  <p:stCondLst>
                                    <p:cond delay="0"/>
                                  </p:stCondLst>
                                  <p:childTnLst>
                                    <p:set>
                                      <p:cBhvr>
                                        <p:cTn id="140" dur="1" fill="hold">
                                          <p:stCondLst>
                                            <p:cond delay="0"/>
                                          </p:stCondLst>
                                        </p:cTn>
                                        <p:tgtEl>
                                          <p:spTgt spid="53252"/>
                                        </p:tgtEl>
                                        <p:attrNameLst>
                                          <p:attrName>style.visibility</p:attrName>
                                        </p:attrNameLst>
                                      </p:cBhvr>
                                      <p:to>
                                        <p:strVal val="visible"/>
                                      </p:to>
                                    </p:set>
                                    <p:anim calcmode="lin" valueType="num">
                                      <p:cBhvr additive="base">
                                        <p:cTn id="141" dur="500" fill="hold"/>
                                        <p:tgtEl>
                                          <p:spTgt spid="53252"/>
                                        </p:tgtEl>
                                        <p:attrNameLst>
                                          <p:attrName>ppt_x</p:attrName>
                                        </p:attrNameLst>
                                      </p:cBhvr>
                                      <p:tavLst>
                                        <p:tav tm="0">
                                          <p:val>
                                            <p:strVal val="0-#ppt_w/2"/>
                                          </p:val>
                                        </p:tav>
                                        <p:tav tm="100000">
                                          <p:val>
                                            <p:strVal val="#ppt_x"/>
                                          </p:val>
                                        </p:tav>
                                      </p:tavLst>
                                    </p:anim>
                                    <p:anim calcmode="lin" valueType="num">
                                      <p:cBhvr additive="base">
                                        <p:cTn id="142" dur="500" fill="hold"/>
                                        <p:tgtEl>
                                          <p:spTgt spid="53252"/>
                                        </p:tgtEl>
                                        <p:attrNameLst>
                                          <p:attrName>ppt_y</p:attrName>
                                        </p:attrNameLst>
                                      </p:cBhvr>
                                      <p:tavLst>
                                        <p:tav tm="0">
                                          <p:val>
                                            <p:strVal val="#ppt_y"/>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8" fill="hold" nodeType="clickEffect">
                                  <p:stCondLst>
                                    <p:cond delay="0"/>
                                  </p:stCondLst>
                                  <p:childTnLst>
                                    <p:set>
                                      <p:cBhvr>
                                        <p:cTn id="146" dur="1" fill="hold">
                                          <p:stCondLst>
                                            <p:cond delay="0"/>
                                          </p:stCondLst>
                                        </p:cTn>
                                        <p:tgtEl>
                                          <p:spTgt spid="53253"/>
                                        </p:tgtEl>
                                        <p:attrNameLst>
                                          <p:attrName>style.visibility</p:attrName>
                                        </p:attrNameLst>
                                      </p:cBhvr>
                                      <p:to>
                                        <p:strVal val="visible"/>
                                      </p:to>
                                    </p:set>
                                    <p:anim calcmode="lin" valueType="num">
                                      <p:cBhvr additive="base">
                                        <p:cTn id="147" dur="500" fill="hold"/>
                                        <p:tgtEl>
                                          <p:spTgt spid="53253"/>
                                        </p:tgtEl>
                                        <p:attrNameLst>
                                          <p:attrName>ppt_x</p:attrName>
                                        </p:attrNameLst>
                                      </p:cBhvr>
                                      <p:tavLst>
                                        <p:tav tm="0">
                                          <p:val>
                                            <p:strVal val="0-#ppt_w/2"/>
                                          </p:val>
                                        </p:tav>
                                        <p:tav tm="100000">
                                          <p:val>
                                            <p:strVal val="#ppt_x"/>
                                          </p:val>
                                        </p:tav>
                                      </p:tavLst>
                                    </p:anim>
                                    <p:anim calcmode="lin" valueType="num">
                                      <p:cBhvr additive="base">
                                        <p:cTn id="148" dur="500" fill="hold"/>
                                        <p:tgtEl>
                                          <p:spTgt spid="532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48" grpId="0"/>
      <p:bldP spid="10249" grpId="0"/>
      <p:bldP spid="10250" grpId="0"/>
      <p:bldP spid="10251" grpId="0"/>
      <p:bldP spid="10252" grpId="0"/>
      <p:bldP spid="10253" grpId="0"/>
      <p:bldP spid="10254" grpId="0"/>
      <p:bldP spid="10255" grpId="0"/>
      <p:bldP spid="10256" grpId="0"/>
      <p:bldP spid="10257" grpId="0"/>
      <p:bldP spid="10258" grpId="0"/>
      <p:bldP spid="10259" grpId="0"/>
      <p:bldP spid="10260" grpId="0"/>
      <p:bldP spid="10261" grpId="0"/>
      <p:bldP spid="10262" grpId="0"/>
      <p:bldP spid="10263" grpId="0"/>
      <p:bldP spid="53250" grpId="0"/>
      <p:bldP spid="53251"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66" name="标题 11265"/>
          <p:cNvSpPr>
            <a:spLocks noGrp="1"/>
          </p:cNvSpPr>
          <p:nvPr>
            <p:ph type="title"/>
          </p:nvPr>
        </p:nvSpPr>
        <p:spPr>
          <a:xfrm>
            <a:off x="685165" y="692150"/>
            <a:ext cx="7771765" cy="1224280"/>
          </a:xfrm>
        </p:spPr>
        <p:txBody>
          <a:bodyPr anchor="b"/>
          <a:p>
            <a:r>
              <a:rPr lang="en-US" altLang="zh-CN" sz="2600" dirty="0">
                <a:ea typeface="黑体" panose="02010609060101010101" pitchFamily="2" charset="-122"/>
              </a:rPr>
              <a:t>8 .</a:t>
            </a:r>
            <a:r>
              <a:rPr lang="zh-CN" altLang="en-US" sz="2600" dirty="0">
                <a:ea typeface="黑体" panose="02010609060101010101" pitchFamily="2" charset="-122"/>
              </a:rPr>
              <a:t>从表面上看，智叟的“智”，愚公的“愚”表现在哪？实际上智叟不智，愚公不愚，如此命名寓意何在？</a:t>
            </a:r>
            <a:endParaRPr lang="zh-CN" altLang="en-US" sz="2600"/>
          </a:p>
        </p:txBody>
      </p:sp>
      <p:sp>
        <p:nvSpPr>
          <p:cNvPr id="11267" name="文本占位符 11266"/>
          <p:cNvSpPr>
            <a:spLocks noGrp="1"/>
          </p:cNvSpPr>
          <p:nvPr>
            <p:ph type="body" idx="1"/>
          </p:nvPr>
        </p:nvSpPr>
        <p:spPr>
          <a:xfrm>
            <a:off x="684213" y="2133600"/>
            <a:ext cx="7772400" cy="4724400"/>
          </a:xfrm>
        </p:spPr>
        <p:txBody>
          <a:bodyPr/>
          <a:p>
            <a:r>
              <a:rPr lang="zh-CN" altLang="en-US" b="1" dirty="0">
                <a:ea typeface="隶书" panose="02010509060101010101" pitchFamily="49" charset="-122"/>
              </a:rPr>
              <a:t>智叟的智在于认为愚公“以残年余力，曾不能毁山之一毛。”这是用静止的眼光看问题，目光短浅，智叟不智。</a:t>
            </a:r>
            <a:endParaRPr lang="zh-CN" altLang="en-US" b="1" dirty="0">
              <a:ea typeface="隶书" panose="02010509060101010101" pitchFamily="49" charset="-122"/>
            </a:endParaRPr>
          </a:p>
          <a:p>
            <a:r>
              <a:rPr lang="zh-CN" altLang="en-US" b="1" dirty="0">
                <a:ea typeface="隶书" panose="02010509060101010101" pitchFamily="49" charset="-122"/>
              </a:rPr>
              <a:t> 愚公的愚在于他决定毕力平险，挖山不止。这是用发展的问题，目光长远。</a:t>
            </a:r>
            <a:endParaRPr lang="zh-CN" altLang="en-US" b="1" dirty="0">
              <a:ea typeface="隶书" panose="02010509060101010101" pitchFamily="49" charset="-122"/>
            </a:endParaRPr>
          </a:p>
          <a:p>
            <a:r>
              <a:rPr lang="zh-CN" altLang="en-US" b="1" dirty="0">
                <a:ea typeface="隶书" panose="02010509060101010101" pitchFamily="49" charset="-122"/>
              </a:rPr>
              <a:t>这样命名不仅加重了对比色彩，而且具有讽刺效果，从而突出愚公的形象。</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1267">
                                            <p:txEl>
                                              <p:charRg st="0" end="50"/>
                                            </p:txEl>
                                          </p:spTgt>
                                        </p:tgtEl>
                                        <p:attrNameLst>
                                          <p:attrName>style.visibility</p:attrName>
                                        </p:attrNameLst>
                                      </p:cBhvr>
                                      <p:to>
                                        <p:strVal val="visible"/>
                                      </p:to>
                                    </p:set>
                                    <p:anim calcmode="lin" valueType="num">
                                      <p:cBhvr>
                                        <p:cTn id="7" dur="500" fill="hold"/>
                                        <p:tgtEl>
                                          <p:spTgt spid="11267">
                                            <p:txEl>
                                              <p:charRg st="0" end="50"/>
                                            </p:txEl>
                                          </p:spTgt>
                                        </p:tgtEl>
                                        <p:attrNameLst>
                                          <p:attrName>ppt_w</p:attrName>
                                        </p:attrNameLst>
                                      </p:cBhvr>
                                      <p:tavLst>
                                        <p:tav tm="0">
                                          <p:val>
                                            <p:fltVal val="0.000000"/>
                                          </p:val>
                                        </p:tav>
                                        <p:tav tm="100000">
                                          <p:val>
                                            <p:strVal val="#ppt_w"/>
                                          </p:val>
                                        </p:tav>
                                      </p:tavLst>
                                    </p:anim>
                                    <p:anim calcmode="lin" valueType="num">
                                      <p:cBhvr>
                                        <p:cTn id="8" dur="500" fill="hold"/>
                                        <p:tgtEl>
                                          <p:spTgt spid="11267">
                                            <p:txEl>
                                              <p:charRg st="0" end="50"/>
                                            </p:txEl>
                                          </p:spTgt>
                                        </p:tgtEl>
                                        <p:attrNameLst>
                                          <p:attrName>ppt_h</p:attrName>
                                        </p:attrNameLst>
                                      </p:cBhvr>
                                      <p:tavLst>
                                        <p:tav tm="0">
                                          <p:val>
                                            <p:fltVal val="0.000000"/>
                                          </p:val>
                                        </p:tav>
                                        <p:tav tm="100000">
                                          <p:val>
                                            <p:strVal val="#ppt_h"/>
                                          </p:val>
                                        </p:tav>
                                      </p:tavLst>
                                    </p:anim>
                                    <p:anim calcmode="lin" valueType="num">
                                      <p:cBhvr>
                                        <p:cTn id="9" dur="500" fill="hold"/>
                                        <p:tgtEl>
                                          <p:spTgt spid="11267">
                                            <p:txEl>
                                              <p:charRg st="0" end="50"/>
                                            </p:txEl>
                                          </p:spTgt>
                                        </p:tgtEl>
                                        <p:attrNameLst>
                                          <p:attrName>ppt_x</p:attrName>
                                        </p:attrNameLst>
                                      </p:cBhvr>
                                      <p:tavLst>
                                        <p:tav tm="0">
                                          <p:val>
                                            <p:fltVal val="0.500000"/>
                                          </p:val>
                                        </p:tav>
                                        <p:tav tm="100000">
                                          <p:val>
                                            <p:strVal val="#ppt_x"/>
                                          </p:val>
                                        </p:tav>
                                      </p:tavLst>
                                    </p:anim>
                                    <p:anim calcmode="lin" valueType="num">
                                      <p:cBhvr>
                                        <p:cTn id="10" dur="500" fill="hold"/>
                                        <p:tgtEl>
                                          <p:spTgt spid="11267">
                                            <p:txEl>
                                              <p:charRg st="0" end="50"/>
                                            </p:txEl>
                                          </p:spTgt>
                                        </p:tgtEl>
                                        <p:attrNameLst>
                                          <p:attrName>ppt_y</p:attrName>
                                        </p:attrNameLst>
                                      </p:cBhvr>
                                      <p:tavLst>
                                        <p:tav tm="0">
                                          <p:val>
                                            <p:fltVal val="0.500000"/>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1267">
                                            <p:txEl>
                                              <p:charRg st="50" end="85"/>
                                            </p:txEl>
                                          </p:spTgt>
                                        </p:tgtEl>
                                        <p:attrNameLst>
                                          <p:attrName>style.visibility</p:attrName>
                                        </p:attrNameLst>
                                      </p:cBhvr>
                                      <p:to>
                                        <p:strVal val="visible"/>
                                      </p:to>
                                    </p:set>
                                    <p:anim calcmode="lin" valueType="num">
                                      <p:cBhvr>
                                        <p:cTn id="15" dur="500" fill="hold"/>
                                        <p:tgtEl>
                                          <p:spTgt spid="11267">
                                            <p:txEl>
                                              <p:charRg st="50" end="85"/>
                                            </p:txEl>
                                          </p:spTgt>
                                        </p:tgtEl>
                                        <p:attrNameLst>
                                          <p:attrName>ppt_w</p:attrName>
                                        </p:attrNameLst>
                                      </p:cBhvr>
                                      <p:tavLst>
                                        <p:tav tm="0">
                                          <p:val>
                                            <p:fltVal val="0.000000"/>
                                          </p:val>
                                        </p:tav>
                                        <p:tav tm="100000">
                                          <p:val>
                                            <p:strVal val="#ppt_w"/>
                                          </p:val>
                                        </p:tav>
                                      </p:tavLst>
                                    </p:anim>
                                    <p:anim calcmode="lin" valueType="num">
                                      <p:cBhvr>
                                        <p:cTn id="16" dur="500" fill="hold"/>
                                        <p:tgtEl>
                                          <p:spTgt spid="11267">
                                            <p:txEl>
                                              <p:charRg st="50" end="85"/>
                                            </p:txEl>
                                          </p:spTgt>
                                        </p:tgtEl>
                                        <p:attrNameLst>
                                          <p:attrName>ppt_h</p:attrName>
                                        </p:attrNameLst>
                                      </p:cBhvr>
                                      <p:tavLst>
                                        <p:tav tm="0">
                                          <p:val>
                                            <p:fltVal val="0.000000"/>
                                          </p:val>
                                        </p:tav>
                                        <p:tav tm="100000">
                                          <p:val>
                                            <p:strVal val="#ppt_h"/>
                                          </p:val>
                                        </p:tav>
                                      </p:tavLst>
                                    </p:anim>
                                    <p:anim calcmode="lin" valueType="num">
                                      <p:cBhvr>
                                        <p:cTn id="17" dur="500" fill="hold"/>
                                        <p:tgtEl>
                                          <p:spTgt spid="11267">
                                            <p:txEl>
                                              <p:charRg st="50" end="85"/>
                                            </p:txEl>
                                          </p:spTgt>
                                        </p:tgtEl>
                                        <p:attrNameLst>
                                          <p:attrName>ppt_x</p:attrName>
                                        </p:attrNameLst>
                                      </p:cBhvr>
                                      <p:tavLst>
                                        <p:tav tm="0">
                                          <p:val>
                                            <p:fltVal val="0.500000"/>
                                          </p:val>
                                        </p:tav>
                                        <p:tav tm="100000">
                                          <p:val>
                                            <p:strVal val="#ppt_x"/>
                                          </p:val>
                                        </p:tav>
                                      </p:tavLst>
                                    </p:anim>
                                    <p:anim calcmode="lin" valueType="num">
                                      <p:cBhvr>
                                        <p:cTn id="18" dur="500" fill="hold"/>
                                        <p:tgtEl>
                                          <p:spTgt spid="11267">
                                            <p:txEl>
                                              <p:charRg st="50" end="85"/>
                                            </p:txEl>
                                          </p:spTgt>
                                        </p:tgtEl>
                                        <p:attrNameLst>
                                          <p:attrName>ppt_y</p:attrName>
                                        </p:attrNameLst>
                                      </p:cBhvr>
                                      <p:tavLst>
                                        <p:tav tm="0">
                                          <p:val>
                                            <p:fltVal val="0.500000"/>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1267">
                                            <p:txEl>
                                              <p:charRg st="85" end="119"/>
                                            </p:txEl>
                                          </p:spTgt>
                                        </p:tgtEl>
                                        <p:attrNameLst>
                                          <p:attrName>style.visibility</p:attrName>
                                        </p:attrNameLst>
                                      </p:cBhvr>
                                      <p:to>
                                        <p:strVal val="visible"/>
                                      </p:to>
                                    </p:set>
                                    <p:anim calcmode="lin" valueType="num">
                                      <p:cBhvr>
                                        <p:cTn id="23" dur="500" fill="hold"/>
                                        <p:tgtEl>
                                          <p:spTgt spid="11267">
                                            <p:txEl>
                                              <p:charRg st="85" end="119"/>
                                            </p:txEl>
                                          </p:spTgt>
                                        </p:tgtEl>
                                        <p:attrNameLst>
                                          <p:attrName>ppt_w</p:attrName>
                                        </p:attrNameLst>
                                      </p:cBhvr>
                                      <p:tavLst>
                                        <p:tav tm="0">
                                          <p:val>
                                            <p:fltVal val="0.000000"/>
                                          </p:val>
                                        </p:tav>
                                        <p:tav tm="100000">
                                          <p:val>
                                            <p:strVal val="#ppt_w"/>
                                          </p:val>
                                        </p:tav>
                                      </p:tavLst>
                                    </p:anim>
                                    <p:anim calcmode="lin" valueType="num">
                                      <p:cBhvr>
                                        <p:cTn id="24" dur="500" fill="hold"/>
                                        <p:tgtEl>
                                          <p:spTgt spid="11267">
                                            <p:txEl>
                                              <p:charRg st="85" end="119"/>
                                            </p:txEl>
                                          </p:spTgt>
                                        </p:tgtEl>
                                        <p:attrNameLst>
                                          <p:attrName>ppt_h</p:attrName>
                                        </p:attrNameLst>
                                      </p:cBhvr>
                                      <p:tavLst>
                                        <p:tav tm="0">
                                          <p:val>
                                            <p:fltVal val="0.000000"/>
                                          </p:val>
                                        </p:tav>
                                        <p:tav tm="100000">
                                          <p:val>
                                            <p:strVal val="#ppt_h"/>
                                          </p:val>
                                        </p:tav>
                                      </p:tavLst>
                                    </p:anim>
                                    <p:anim calcmode="lin" valueType="num">
                                      <p:cBhvr>
                                        <p:cTn id="25" dur="500" fill="hold"/>
                                        <p:tgtEl>
                                          <p:spTgt spid="11267">
                                            <p:txEl>
                                              <p:charRg st="85" end="119"/>
                                            </p:txEl>
                                          </p:spTgt>
                                        </p:tgtEl>
                                        <p:attrNameLst>
                                          <p:attrName>ppt_x</p:attrName>
                                        </p:attrNameLst>
                                      </p:cBhvr>
                                      <p:tavLst>
                                        <p:tav tm="0">
                                          <p:val>
                                            <p:fltVal val="0.500000"/>
                                          </p:val>
                                        </p:tav>
                                        <p:tav tm="100000">
                                          <p:val>
                                            <p:strVal val="#ppt_x"/>
                                          </p:val>
                                        </p:tav>
                                      </p:tavLst>
                                    </p:anim>
                                    <p:anim calcmode="lin" valueType="num">
                                      <p:cBhvr>
                                        <p:cTn id="26" dur="500" fill="hold"/>
                                        <p:tgtEl>
                                          <p:spTgt spid="11267">
                                            <p:txEl>
                                              <p:charRg st="85" end="119"/>
                                            </p:txEl>
                                          </p:spTgt>
                                        </p:tgtEl>
                                        <p:attrNameLst>
                                          <p:attrName>ppt_y</p:attrName>
                                        </p:attrNameLst>
                                      </p:cBhvr>
                                      <p:tavLst>
                                        <p:tav tm="0">
                                          <p:val>
                                            <p:fltVal val="0.50000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3730" name="标题 73729"/>
          <p:cNvSpPr>
            <a:spLocks noGrp="1"/>
          </p:cNvSpPr>
          <p:nvPr>
            <p:ph type="title"/>
          </p:nvPr>
        </p:nvSpPr>
        <p:spPr>
          <a:xfrm>
            <a:off x="457200" y="307975"/>
            <a:ext cx="8229600" cy="1295400"/>
          </a:xfrm>
        </p:spPr>
        <p:txBody>
          <a:bodyPr anchor="b"/>
          <a:p>
            <a:r>
              <a:rPr lang="en-US" altLang="zh-CN" dirty="0"/>
              <a:t>9.</a:t>
            </a:r>
            <a:r>
              <a:rPr lang="zh-CN" altLang="en-US" dirty="0"/>
              <a:t>文中的杂然相许与其妻献疑是否矛盾？为什么？</a:t>
            </a:r>
            <a:endParaRPr lang="zh-CN" altLang="en-US" dirty="0"/>
          </a:p>
        </p:txBody>
      </p:sp>
      <p:sp>
        <p:nvSpPr>
          <p:cNvPr id="73731" name="文本占位符 73730"/>
          <p:cNvSpPr>
            <a:spLocks noGrp="1"/>
          </p:cNvSpPr>
          <p:nvPr>
            <p:ph type="body" idx="1"/>
          </p:nvPr>
        </p:nvSpPr>
        <p:spPr>
          <a:xfrm>
            <a:off x="457200" y="1719263"/>
            <a:ext cx="8229600" cy="1854200"/>
          </a:xfrm>
        </p:spPr>
        <p:txBody>
          <a:bodyPr/>
          <a:p>
            <a:r>
              <a:rPr lang="zh-CN" altLang="en-US" b="1" dirty="0">
                <a:solidFill>
                  <a:srgbClr val="FF0000"/>
                </a:solidFill>
              </a:rPr>
              <a:t>不矛盾。</a:t>
            </a:r>
            <a:r>
              <a:rPr lang="zh-CN" altLang="en-US" b="1" dirty="0"/>
              <a:t>“杂然相许”表现愚公提议移山得到</a:t>
            </a:r>
            <a:r>
              <a:rPr lang="zh-CN" altLang="en-US" b="1" dirty="0">
                <a:solidFill>
                  <a:srgbClr val="FF0000"/>
                </a:solidFill>
              </a:rPr>
              <a:t>众人的拥护</a:t>
            </a:r>
            <a:r>
              <a:rPr lang="zh-CN" altLang="en-US" b="1" dirty="0"/>
              <a:t>，“其妻献疑”是出于</a:t>
            </a:r>
            <a:r>
              <a:rPr lang="zh-CN" altLang="en-US" b="1" dirty="0">
                <a:solidFill>
                  <a:srgbClr val="FF0000"/>
                </a:solidFill>
              </a:rPr>
              <a:t>对移山的关心</a:t>
            </a:r>
            <a:r>
              <a:rPr lang="zh-CN" altLang="en-US" b="1" dirty="0"/>
              <a:t>，并提出移山中遇到的问题，并不是反对移山。</a:t>
            </a:r>
            <a:endParaRPr lang="zh-CN" altLang="en-US" b="1" dirty="0"/>
          </a:p>
        </p:txBody>
      </p:sp>
      <p:sp>
        <p:nvSpPr>
          <p:cNvPr id="73732" name="文本框 73731"/>
          <p:cNvSpPr txBox="1"/>
          <p:nvPr/>
        </p:nvSpPr>
        <p:spPr>
          <a:xfrm>
            <a:off x="457200" y="3480435"/>
            <a:ext cx="8336280" cy="2192020"/>
          </a:xfrm>
          <a:prstGeom prst="rect">
            <a:avLst/>
          </a:prstGeom>
          <a:noFill/>
          <a:ln w="9525">
            <a:noFill/>
          </a:ln>
        </p:spPr>
        <p:txBody>
          <a:bodyPr wrap="square">
            <a:spAutoFit/>
          </a:bodyPr>
          <a:p>
            <a:pPr>
              <a:spcBef>
                <a:spcPct val="50000"/>
              </a:spcBef>
            </a:pPr>
            <a:r>
              <a:rPr lang="en-US" altLang="zh-CN" sz="3900" b="1" dirty="0">
                <a:solidFill>
                  <a:schemeClr val="tx2"/>
                </a:solidFill>
                <a:latin typeface="Arial" panose="020B0604020202020204" pitchFamily="34" charset="0"/>
              </a:rPr>
              <a:t>10.</a:t>
            </a:r>
            <a:r>
              <a:rPr lang="zh-CN" altLang="en-US" sz="3900" b="1" dirty="0">
                <a:solidFill>
                  <a:schemeClr val="tx2"/>
                </a:solidFill>
                <a:latin typeface="Arial" panose="020B0604020202020204" pitchFamily="34" charset="0"/>
              </a:rPr>
              <a:t>智叟这一人物在文中所起的作用是什么？</a:t>
            </a:r>
            <a:endParaRPr lang="zh-CN" altLang="en-US" sz="3900" b="1" dirty="0">
              <a:solidFill>
                <a:schemeClr val="tx2"/>
              </a:solidFill>
              <a:latin typeface="Arial" panose="020B0604020202020204" pitchFamily="34" charset="0"/>
            </a:endParaRPr>
          </a:p>
          <a:p>
            <a:pPr>
              <a:spcBef>
                <a:spcPct val="50000"/>
              </a:spcBef>
            </a:pPr>
            <a:endParaRPr lang="zh-CN" altLang="en-US" sz="3900" b="1" dirty="0">
              <a:solidFill>
                <a:schemeClr val="tx2"/>
              </a:solidFill>
              <a:latin typeface="Arial" panose="020B0604020202020204" pitchFamily="34" charset="0"/>
            </a:endParaRPr>
          </a:p>
        </p:txBody>
      </p:sp>
      <p:sp>
        <p:nvSpPr>
          <p:cNvPr id="73733" name="文本框 73732"/>
          <p:cNvSpPr txBox="1"/>
          <p:nvPr/>
        </p:nvSpPr>
        <p:spPr>
          <a:xfrm>
            <a:off x="468630" y="4948555"/>
            <a:ext cx="8423275" cy="1014730"/>
          </a:xfrm>
          <a:prstGeom prst="rect">
            <a:avLst/>
          </a:prstGeom>
          <a:noFill/>
          <a:ln w="9525">
            <a:noFill/>
          </a:ln>
        </p:spPr>
        <p:txBody>
          <a:bodyPr wrap="square">
            <a:spAutoFit/>
          </a:bodyPr>
          <a:p>
            <a:pPr>
              <a:spcBef>
                <a:spcPct val="50000"/>
              </a:spcBef>
            </a:pPr>
            <a:r>
              <a:rPr lang="zh-CN" altLang="en-US" sz="3000" b="1" dirty="0">
                <a:latin typeface="Arial" panose="020B0604020202020204" pitchFamily="34" charset="0"/>
              </a:rPr>
              <a:t>对愚公的形象起</a:t>
            </a:r>
            <a:r>
              <a:rPr lang="zh-CN" altLang="en-US" sz="3000" b="1" dirty="0">
                <a:solidFill>
                  <a:srgbClr val="FF0000"/>
                </a:solidFill>
                <a:latin typeface="Arial" panose="020B0604020202020204" pitchFamily="34" charset="0"/>
              </a:rPr>
              <a:t>反衬作用</a:t>
            </a:r>
            <a:r>
              <a:rPr lang="zh-CN" altLang="en-US" sz="3000" b="1" dirty="0">
                <a:latin typeface="Arial" panose="020B0604020202020204" pitchFamily="34" charset="0"/>
              </a:rPr>
              <a:t>，以“智叟”的鼠目寸光衬托愚公的大智若愚，以发展的眼光看问题。</a:t>
            </a:r>
            <a:endParaRPr lang="zh-CN" altLang="en-US" sz="30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slide(fromBottom)">
                                      <p:cBhvr>
                                        <p:cTn id="7" dur="500"/>
                                        <p:tgtEl>
                                          <p:spTgt spid="7373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3731">
                                            <p:txEl>
                                              <p:charRg st="0" end="63"/>
                                            </p:txEl>
                                          </p:spTgt>
                                        </p:tgtEl>
                                        <p:attrNameLst>
                                          <p:attrName>style.visibility</p:attrName>
                                        </p:attrNameLst>
                                      </p:cBhvr>
                                      <p:to>
                                        <p:strVal val="visible"/>
                                      </p:to>
                                    </p:set>
                                    <p:animEffect transition="in" filter="diamond(in)">
                                      <p:cBhvr>
                                        <p:cTn id="12" dur="2000"/>
                                        <p:tgtEl>
                                          <p:spTgt spid="73731">
                                            <p:txEl>
                                              <p:charRg st="0" end="6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73732"/>
                                        </p:tgtEl>
                                        <p:attrNameLst>
                                          <p:attrName>style.visibility</p:attrName>
                                        </p:attrNameLst>
                                      </p:cBhvr>
                                      <p:to>
                                        <p:strVal val="visible"/>
                                      </p:to>
                                    </p:set>
                                    <p:anim calcmode="lin" valueType="num">
                                      <p:cBhvr>
                                        <p:cTn id="17" dur="1000" fill="hold"/>
                                        <p:tgtEl>
                                          <p:spTgt spid="73732"/>
                                        </p:tgtEl>
                                        <p:attrNameLst>
                                          <p:attrName>ppt_x</p:attrName>
                                        </p:attrNameLst>
                                      </p:cBhvr>
                                      <p:tavLst>
                                        <p:tav tm="0">
                                          <p:val>
                                            <p:strVal val="#ppt_x-.2"/>
                                          </p:val>
                                        </p:tav>
                                        <p:tav tm="100000">
                                          <p:val>
                                            <p:strVal val="#ppt_x"/>
                                          </p:val>
                                        </p:tav>
                                      </p:tavLst>
                                    </p:anim>
                                    <p:anim calcmode="lin" valueType="num">
                                      <p:cBhvr>
                                        <p:cTn id="18" dur="1000" fill="hold"/>
                                        <p:tgtEl>
                                          <p:spTgt spid="7373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3732"/>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73733"/>
                                        </p:tgtEl>
                                        <p:attrNameLst>
                                          <p:attrName>style.visibility</p:attrName>
                                        </p:attrNameLst>
                                      </p:cBhvr>
                                      <p:to>
                                        <p:strVal val="visible"/>
                                      </p:to>
                                    </p:set>
                                    <p:animEffect transition="in" filter="diamond(in)">
                                      <p:cBhvr>
                                        <p:cTn id="24" dur="20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1" grpId="0" build="p"/>
      <p:bldP spid="73732" grpId="0"/>
      <p:bldP spid="73733"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0724" name="文本框 30723"/>
          <p:cNvSpPr txBox="1"/>
          <p:nvPr/>
        </p:nvSpPr>
        <p:spPr>
          <a:xfrm>
            <a:off x="370205" y="421640"/>
            <a:ext cx="8383270" cy="2306955"/>
          </a:xfrm>
          <a:prstGeom prst="rect">
            <a:avLst/>
          </a:prstGeom>
          <a:noFill/>
          <a:ln w="9525">
            <a:noFill/>
          </a:ln>
        </p:spPr>
        <p:txBody>
          <a:bodyPr wrap="square">
            <a:spAutoFit/>
          </a:bodyPr>
          <a:p>
            <a:pPr>
              <a:spcBef>
                <a:spcPct val="50000"/>
              </a:spcBef>
            </a:pPr>
            <a:r>
              <a:rPr lang="en-US" altLang="zh-CN" sz="3200" b="1">
                <a:latin typeface="宋体" panose="02010600030101010101" pitchFamily="2" charset="-122"/>
              </a:rPr>
              <a:t>11. </a:t>
            </a:r>
            <a:r>
              <a:rPr lang="en-US" altLang="zh-CN" sz="3200" b="1">
                <a:solidFill>
                  <a:srgbClr val="002060"/>
                </a:solidFill>
                <a:latin typeface="宋体" panose="02010600030101010101" pitchFamily="2" charset="-122"/>
              </a:rPr>
              <a:t>  </a:t>
            </a:r>
            <a:r>
              <a:rPr lang="zh-CN" altLang="en-US" sz="3200" b="1" dirty="0">
                <a:solidFill>
                  <a:srgbClr val="002060"/>
                </a:solidFill>
                <a:latin typeface="宋体" panose="02010600030101010101" pitchFamily="2" charset="-122"/>
              </a:rPr>
              <a:t>这个寓言结尾为什么不写愚公率领子孙挖掉了大山，而要以神话结尾呢</a:t>
            </a:r>
            <a:r>
              <a:rPr lang="en-US" altLang="zh-CN" sz="3200" b="1" dirty="0">
                <a:solidFill>
                  <a:srgbClr val="002060"/>
                </a:solidFill>
                <a:latin typeface="宋体" panose="02010600030101010101" pitchFamily="2" charset="-122"/>
              </a:rPr>
              <a:t>?</a:t>
            </a:r>
            <a:r>
              <a:rPr lang="zh-CN" altLang="en-US" sz="3200" b="1" dirty="0">
                <a:solidFill>
                  <a:srgbClr val="002060"/>
                </a:solidFill>
                <a:latin typeface="宋体" panose="02010600030101010101" pitchFamily="2" charset="-122"/>
              </a:rPr>
              <a:t>（以神话结尾的作用）</a:t>
            </a:r>
            <a:endParaRPr lang="zh-CN" altLang="en-US" sz="3200" b="1" dirty="0">
              <a:solidFill>
                <a:schemeClr val="tx2"/>
              </a:solidFill>
              <a:latin typeface="宋体" panose="02010600030101010101" pitchFamily="2" charset="-122"/>
            </a:endParaRPr>
          </a:p>
          <a:p>
            <a:pPr>
              <a:spcBef>
                <a:spcPct val="50000"/>
              </a:spcBef>
            </a:pPr>
            <a:endParaRPr lang="zh-CN" altLang="en-US" sz="3200">
              <a:solidFill>
                <a:schemeClr val="accent1"/>
              </a:solidFill>
              <a:latin typeface="Times New Roman" panose="02020603050405020304" pitchFamily="18" charset="0"/>
              <a:ea typeface="宋体" panose="02010600030101010101" pitchFamily="2" charset="-122"/>
            </a:endParaRPr>
          </a:p>
        </p:txBody>
      </p:sp>
      <p:sp>
        <p:nvSpPr>
          <p:cNvPr id="30725" name="文本框 30724"/>
          <p:cNvSpPr txBox="1"/>
          <p:nvPr/>
        </p:nvSpPr>
        <p:spPr>
          <a:xfrm>
            <a:off x="195580" y="2276475"/>
            <a:ext cx="8733155" cy="3538220"/>
          </a:xfrm>
          <a:prstGeom prst="rect">
            <a:avLst/>
          </a:prstGeom>
          <a:noFill/>
          <a:ln w="9525">
            <a:noFill/>
          </a:ln>
        </p:spPr>
        <p:txBody>
          <a:bodyPr wrap="square">
            <a:spAutoFit/>
          </a:bodyPr>
          <a:p>
            <a:pPr>
              <a:spcBef>
                <a:spcPct val="50000"/>
              </a:spcBef>
            </a:pPr>
            <a:r>
              <a:rPr lang="en-US" altLang="zh-CN" sz="3200" b="1" dirty="0">
                <a:latin typeface="宋体" panose="02010600030101010101" pitchFamily="2" charset="-122"/>
              </a:rPr>
              <a:t>  </a:t>
            </a:r>
            <a:r>
              <a:rPr lang="zh-CN" altLang="en-US" sz="3200" b="1" dirty="0">
                <a:latin typeface="宋体" panose="02010600030101010101" pitchFamily="2" charset="-122"/>
              </a:rPr>
              <a:t>（</a:t>
            </a:r>
            <a:r>
              <a:rPr lang="en-US" altLang="zh-CN" sz="3200" b="1" dirty="0">
                <a:latin typeface="宋体" panose="02010600030101010101" pitchFamily="2" charset="-122"/>
              </a:rPr>
              <a:t>1</a:t>
            </a:r>
            <a:r>
              <a:rPr lang="zh-CN" altLang="en-US" sz="3200" b="1" dirty="0">
                <a:latin typeface="宋体" panose="02010600030101010101" pitchFamily="2" charset="-122"/>
              </a:rPr>
              <a:t>）采用神话结尾，借助神力来实现愚公的宏伟抱负。这是解决人和自然矛盾的现象方式，反映了</a:t>
            </a:r>
            <a:r>
              <a:rPr lang="zh-CN" altLang="en-US" sz="3200" b="1" dirty="0">
                <a:solidFill>
                  <a:srgbClr val="FF0000"/>
                </a:solidFill>
                <a:latin typeface="宋体" panose="02010600030101010101" pitchFamily="2" charset="-122"/>
              </a:rPr>
              <a:t>古代劳动人民的美好愿望</a:t>
            </a:r>
            <a:r>
              <a:rPr lang="zh-CN" altLang="en-US" sz="3200" b="1" dirty="0">
                <a:latin typeface="宋体" panose="02010600030101010101" pitchFamily="2" charset="-122"/>
              </a:rPr>
              <a:t>。 </a:t>
            </a:r>
            <a:endParaRPr lang="zh-CN" altLang="en-US" sz="3200" b="1" dirty="0">
              <a:latin typeface="宋体" panose="02010600030101010101" pitchFamily="2" charset="-122"/>
            </a:endParaRPr>
          </a:p>
          <a:p>
            <a:pPr>
              <a:spcBef>
                <a:spcPct val="50000"/>
              </a:spcBef>
            </a:pPr>
            <a:r>
              <a:rPr lang="zh-CN" altLang="en-US" sz="3200" b="1" dirty="0">
                <a:latin typeface="宋体" panose="02010600030101010101" pitchFamily="2" charset="-122"/>
              </a:rPr>
              <a:t>   （</a:t>
            </a:r>
            <a:r>
              <a:rPr lang="en-US" altLang="zh-CN" sz="3200" b="1" dirty="0">
                <a:latin typeface="宋体" panose="02010600030101010101" pitchFamily="2" charset="-122"/>
              </a:rPr>
              <a:t>2</a:t>
            </a:r>
            <a:r>
              <a:rPr lang="zh-CN" altLang="en-US" sz="3200" b="1" dirty="0">
                <a:latin typeface="宋体" panose="02010600030101010101" pitchFamily="2" charset="-122"/>
              </a:rPr>
              <a:t>）反映了当时人们有着</a:t>
            </a:r>
            <a:r>
              <a:rPr lang="zh-CN" altLang="en-US" sz="3200" b="1" dirty="0">
                <a:solidFill>
                  <a:srgbClr val="FF0000"/>
                </a:solidFill>
                <a:latin typeface="宋体" panose="02010600030101010101" pitchFamily="2" charset="-122"/>
              </a:rPr>
              <a:t>人定胜天</a:t>
            </a:r>
            <a:r>
              <a:rPr lang="zh-CN" altLang="en-US" sz="3200" b="1" dirty="0">
                <a:latin typeface="宋体" panose="02010600030101010101" pitchFamily="2" charset="-122"/>
              </a:rPr>
              <a:t>的强烈愿望和变革大自然的宏伟抱负。</a:t>
            </a:r>
            <a:endParaRPr lang="zh-CN" altLang="en-US" sz="3200" dirty="0">
              <a:latin typeface="宋体" panose="02010600030101010101" pitchFamily="2" charset="-122"/>
            </a:endParaRPr>
          </a:p>
          <a:p>
            <a:pPr>
              <a:spcBef>
                <a:spcPct val="50000"/>
              </a:spcBef>
            </a:pPr>
            <a:endParaRPr lang="zh-CN" altLang="en-US" sz="3200">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dissolve">
                                      <p:cBhvr>
                                        <p:cTn id="7" dur="500"/>
                                        <p:tgtEl>
                                          <p:spTgt spid="3072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0725"/>
                                        </p:tgtEl>
                                        <p:attrNameLst>
                                          <p:attrName>style.visibility</p:attrName>
                                        </p:attrNameLst>
                                      </p:cBhvr>
                                      <p:to>
                                        <p:strVal val="visible"/>
                                      </p:to>
                                    </p:set>
                                    <p:animEffect transition="in" filter="blinds(horizontal)">
                                      <p:cBhvr>
                                        <p:cTn id="11"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07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内容占位符 2"/>
          <p:cNvPicPr>
            <a:picLocks noChangeAspect="1"/>
          </p:cNvPicPr>
          <p:nvPr>
            <p:ph/>
          </p:nvPr>
        </p:nvPicPr>
        <p:blipFill>
          <a:blip r:embed="rId1"/>
          <a:stretch>
            <a:fillRect/>
          </a:stretch>
        </p:blipFill>
        <p:spPr>
          <a:xfrm>
            <a:off x="-635" y="-43815"/>
            <a:ext cx="9145270" cy="6945630"/>
          </a:xfrm>
          <a:prstGeom prst="rect">
            <a:avLst/>
          </a:prstGeom>
        </p:spPr>
      </p:pic>
      <p:sp>
        <p:nvSpPr>
          <p:cNvPr id="2" name="文本框 1"/>
          <p:cNvSpPr txBox="1"/>
          <p:nvPr/>
        </p:nvSpPr>
        <p:spPr>
          <a:xfrm>
            <a:off x="5673566" y="3680778"/>
            <a:ext cx="1575911" cy="1445260"/>
          </a:xfrm>
          <a:prstGeom prst="rect">
            <a:avLst/>
          </a:prstGeom>
          <a:solidFill>
            <a:schemeClr val="bg1"/>
          </a:solidFill>
        </p:spPr>
        <p:txBody>
          <a:bodyPr wrap="square" rtlCol="0">
            <a:spAutoFit/>
          </a:bodyPr>
          <a:p>
            <a:r>
              <a:rPr lang="en-US" altLang="zh-CN" sz="4400"/>
              <a:t> </a:t>
            </a:r>
            <a:r>
              <a:rPr lang="en-US" altLang="zh-CN" sz="4400">
                <a:latin typeface="黑体" panose="02010609060101010101" pitchFamily="2" charset="-122"/>
                <a:ea typeface="黑体" panose="02010609060101010101" pitchFamily="2" charset="-122"/>
                <a:cs typeface="黑体" panose="02010609060101010101" pitchFamily="2" charset="-122"/>
              </a:rPr>
              <a:t>19</a:t>
            </a:r>
            <a:r>
              <a:rPr lang="zh-CN" altLang="en-US" sz="4400">
                <a:latin typeface="黑体" panose="02010609060101010101" pitchFamily="2" charset="-122"/>
                <a:ea typeface="黑体" panose="02010609060101010101" pitchFamily="2" charset="-122"/>
                <a:cs typeface="黑体" panose="02010609060101010101" pitchFamily="2" charset="-122"/>
              </a:rPr>
              <a:t>日</a:t>
            </a:r>
            <a:r>
              <a:rPr lang="en-US" altLang="zh-CN" sz="4400">
                <a:latin typeface="黑体" panose="02010609060101010101" pitchFamily="2" charset="-122"/>
                <a:ea typeface="黑体" panose="02010609060101010101" pitchFamily="2" charset="-122"/>
                <a:cs typeface="黑体" panose="02010609060101010101" pitchFamily="2" charset="-122"/>
              </a:rPr>
              <a:t> </a:t>
            </a:r>
            <a:endParaRPr lang="en-US" altLang="zh-CN" sz="4400">
              <a:latin typeface="黑体" panose="02010609060101010101" pitchFamily="2" charset="-122"/>
              <a:ea typeface="黑体" panose="02010609060101010101" pitchFamily="2" charset="-122"/>
              <a:cs typeface="黑体" panose="02010609060101010101" pitchFamily="2" charset="-122"/>
            </a:endParaRPr>
          </a:p>
          <a:p>
            <a:endParaRPr lang="en-US" altLang="zh-CN" sz="4400">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transition advTm="8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7620" y="-14605"/>
            <a:ext cx="9244965" cy="686054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4821" name="矩形 34820"/>
          <p:cNvSpPr/>
          <p:nvPr/>
        </p:nvSpPr>
        <p:spPr>
          <a:xfrm>
            <a:off x="416878" y="1713865"/>
            <a:ext cx="8064500" cy="1919288"/>
          </a:xfrm>
          <a:prstGeom prst="rect">
            <a:avLst/>
          </a:prstGeom>
          <a:noFill/>
          <a:ln w="9525">
            <a:noFill/>
          </a:ln>
        </p:spPr>
        <p:txBody>
          <a:bodyPr anchor="ctr">
            <a:spAutoFit/>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r>
              <a:rPr lang="en-US" altLang="zh-CN" sz="2400" dirty="0">
                <a:latin typeface="Times New Roman" panose="02020603050405020304" pitchFamily="18" charset="0"/>
              </a:rPr>
              <a:t> </a:t>
            </a:r>
            <a:r>
              <a:rPr lang="en-US" altLang="zh-CN" sz="2400">
                <a:latin typeface="Times New Roman" panose="02020603050405020304" pitchFamily="18" charset="0"/>
              </a:rPr>
              <a:t>12.</a:t>
            </a:r>
            <a:r>
              <a:rPr lang="zh-CN" altLang="en-US" sz="3200" b="1" dirty="0">
                <a:solidFill>
                  <a:schemeClr val="tx2"/>
                </a:solidFill>
                <a:latin typeface="Times New Roman" panose="02020603050405020304" pitchFamily="18" charset="0"/>
              </a:rPr>
              <a:t>本文在写作上运用了什么写法？有何作用？</a:t>
            </a:r>
            <a:endParaRPr lang="zh-CN" altLang="en-US" sz="3200" b="1" dirty="0">
              <a:solidFill>
                <a:schemeClr val="tx2"/>
              </a:solidFill>
              <a:latin typeface="Times New Roman" panose="02020603050405020304" pitchFamily="18" charset="0"/>
            </a:endParaRPr>
          </a:p>
          <a:p>
            <a:pPr algn="ctr"/>
            <a:endParaRPr lang="zh-CN" altLang="en-US" sz="3200" b="1" dirty="0">
              <a:solidFill>
                <a:schemeClr val="tx2"/>
              </a:solidFill>
              <a:latin typeface="Times New Roman" panose="02020603050405020304" pitchFamily="18" charset="0"/>
            </a:endParaRPr>
          </a:p>
        </p:txBody>
      </p:sp>
      <p:sp>
        <p:nvSpPr>
          <p:cNvPr id="34822" name="矩形 34821"/>
          <p:cNvSpPr/>
          <p:nvPr/>
        </p:nvSpPr>
        <p:spPr>
          <a:xfrm>
            <a:off x="1692275" y="405130"/>
            <a:ext cx="4121150" cy="137160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44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关于对比衬托</a:t>
            </a:r>
            <a:endParaRPr lang="zh-CN" altLang="en-US" sz="44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 calcmode="lin" valueType="num">
                                      <p:cBhvr>
                                        <p:cTn id="7" dur="1000" fill="hold"/>
                                        <p:tgtEl>
                                          <p:spTgt spid="34821"/>
                                        </p:tgtEl>
                                        <p:attrNameLst>
                                          <p:attrName>ppt_x</p:attrName>
                                        </p:attrNameLst>
                                      </p:cBhvr>
                                      <p:tavLst>
                                        <p:tav tm="0">
                                          <p:val>
                                            <p:strVal val="#ppt_x-.2"/>
                                          </p:val>
                                        </p:tav>
                                        <p:tav tm="100000">
                                          <p:val>
                                            <p:strVal val="#ppt_x"/>
                                          </p:val>
                                        </p:tav>
                                      </p:tavLst>
                                    </p:anim>
                                    <p:anim calcmode="lin" valueType="num">
                                      <p:cBhvr>
                                        <p:cTn id="8" dur="1000" fill="hold"/>
                                        <p:tgtEl>
                                          <p:spTgt spid="34821"/>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Text Box 2"/>
          <p:cNvSpPr txBox="1"/>
          <p:nvPr/>
        </p:nvSpPr>
        <p:spPr>
          <a:xfrm>
            <a:off x="3048000" y="304800"/>
            <a:ext cx="3505200" cy="641350"/>
          </a:xfrm>
          <a:prstGeom prst="rect">
            <a:avLst/>
          </a:prstGeom>
          <a:noFill/>
          <a:ln w="9525">
            <a:noFill/>
          </a:ln>
        </p:spPr>
        <p:txBody>
          <a:bodyPr anchor="t">
            <a:spAutoFit/>
          </a:bodyPr>
          <a:p>
            <a:pPr>
              <a:spcBef>
                <a:spcPct val="50000"/>
              </a:spcBef>
            </a:pPr>
            <a:r>
              <a:rPr lang="zh-CN" altLang="en-US" sz="3600" b="1" dirty="0">
                <a:solidFill>
                  <a:srgbClr val="0000FF"/>
                </a:solidFill>
                <a:latin typeface="Times New Roman" panose="02020603050405020304" pitchFamily="18" charset="0"/>
                <a:ea typeface="宋体" panose="02010600030101010101" pitchFamily="2" charset="-122"/>
              </a:rPr>
              <a:t>对比和衬托手法</a:t>
            </a:r>
            <a:endParaRPr lang="zh-CN" altLang="en-US" sz="3600" b="1" dirty="0">
              <a:latin typeface="Times New Roman" panose="02020603050405020304" pitchFamily="18" charset="0"/>
              <a:ea typeface="宋体" panose="02010600030101010101" pitchFamily="2" charset="-122"/>
            </a:endParaRPr>
          </a:p>
        </p:txBody>
      </p:sp>
      <p:sp>
        <p:nvSpPr>
          <p:cNvPr id="41987" name="Text Box 3"/>
          <p:cNvSpPr txBox="1"/>
          <p:nvPr/>
        </p:nvSpPr>
        <p:spPr>
          <a:xfrm>
            <a:off x="533400" y="1143000"/>
            <a:ext cx="2133600" cy="519113"/>
          </a:xfrm>
          <a:prstGeom prst="rect">
            <a:avLst/>
          </a:prstGeom>
          <a:noFill/>
          <a:ln w="9525">
            <a:noFill/>
          </a:ln>
        </p:spPr>
        <p:txBody>
          <a:bodyPr anchor="t">
            <a:spAutoFit/>
          </a:bodyPr>
          <a:p>
            <a:pPr>
              <a:spcBef>
                <a:spcPct val="50000"/>
              </a:spcBef>
            </a:pPr>
            <a:r>
              <a:rPr lang="zh-CN" altLang="en-US" sz="2800" b="1" dirty="0">
                <a:latin typeface="Times New Roman" panose="02020603050405020304" pitchFamily="18" charset="0"/>
                <a:ea typeface="黑体" panose="02010609060101010101" pitchFamily="2" charset="-122"/>
              </a:rPr>
              <a:t>二山高峻</a:t>
            </a:r>
            <a:endParaRPr lang="zh-CN" altLang="en-US" sz="2800" b="1" dirty="0">
              <a:latin typeface="Times New Roman" panose="02020603050405020304" pitchFamily="18" charset="0"/>
              <a:ea typeface="宋体" panose="02010600030101010101" pitchFamily="2" charset="-122"/>
            </a:endParaRPr>
          </a:p>
        </p:txBody>
      </p:sp>
      <p:sp>
        <p:nvSpPr>
          <p:cNvPr id="41988" name="Text Box 4"/>
          <p:cNvSpPr txBox="1"/>
          <p:nvPr/>
        </p:nvSpPr>
        <p:spPr>
          <a:xfrm>
            <a:off x="5181600" y="1219200"/>
            <a:ext cx="3200400" cy="519113"/>
          </a:xfrm>
          <a:prstGeom prst="rect">
            <a:avLst/>
          </a:prstGeom>
          <a:noFill/>
          <a:ln w="9525">
            <a:noFill/>
          </a:ln>
        </p:spPr>
        <p:txBody>
          <a:bodyPr anchor="t">
            <a:spAutoFit/>
          </a:bodyPr>
          <a:p>
            <a:pPr>
              <a:spcBef>
                <a:spcPct val="50000"/>
              </a:spcBef>
            </a:pPr>
            <a:r>
              <a:rPr lang="zh-CN" altLang="en-US" sz="2800" b="1" dirty="0">
                <a:latin typeface="Times New Roman" panose="02020603050405020304" pitchFamily="18" charset="0"/>
                <a:ea typeface="黑体" panose="02010609060101010101" pitchFamily="2" charset="-122"/>
              </a:rPr>
              <a:t>人少力微 工具简陋</a:t>
            </a:r>
            <a:endParaRPr lang="zh-CN" altLang="en-US" sz="2800" dirty="0">
              <a:latin typeface="Times New Roman" panose="02020603050405020304" pitchFamily="18" charset="0"/>
              <a:ea typeface="宋体" panose="02010600030101010101" pitchFamily="2" charset="-122"/>
            </a:endParaRPr>
          </a:p>
        </p:txBody>
      </p:sp>
      <p:sp>
        <p:nvSpPr>
          <p:cNvPr id="41989" name="Line 5"/>
          <p:cNvSpPr/>
          <p:nvPr/>
        </p:nvSpPr>
        <p:spPr>
          <a:xfrm>
            <a:off x="3352800" y="1447800"/>
            <a:ext cx="1676400" cy="0"/>
          </a:xfrm>
          <a:prstGeom prst="line">
            <a:avLst/>
          </a:prstGeom>
          <a:ln w="57150" cap="flat" cmpd="sng">
            <a:solidFill>
              <a:schemeClr val="accent1"/>
            </a:solidFill>
            <a:prstDash val="solid"/>
            <a:round/>
            <a:headEnd type="none" w="med" len="med"/>
            <a:tailEnd type="triangle" w="med" len="med"/>
          </a:ln>
        </p:spPr>
      </p:sp>
      <p:sp>
        <p:nvSpPr>
          <p:cNvPr id="41990" name="Text Box 6"/>
          <p:cNvSpPr txBox="1"/>
          <p:nvPr/>
        </p:nvSpPr>
        <p:spPr>
          <a:xfrm>
            <a:off x="3581400" y="838200"/>
            <a:ext cx="1295400" cy="519113"/>
          </a:xfrm>
          <a:prstGeom prst="rect">
            <a:avLst/>
          </a:prstGeom>
          <a:noFill/>
          <a:ln w="9525">
            <a:noFill/>
          </a:ln>
        </p:spPr>
        <p:txBody>
          <a:bodyPr anchor="t">
            <a:spAutoFit/>
          </a:bodyPr>
          <a:p>
            <a:pPr>
              <a:spcBef>
                <a:spcPct val="50000"/>
              </a:spcBef>
            </a:pPr>
            <a:r>
              <a:rPr lang="zh-CN" altLang="en-US" sz="2800" b="1" dirty="0">
                <a:solidFill>
                  <a:srgbClr val="FF0066"/>
                </a:solidFill>
                <a:latin typeface="Times New Roman" panose="02020603050405020304" pitchFamily="18" charset="0"/>
                <a:ea typeface="宋体" panose="02010600030101010101" pitchFamily="2" charset="-122"/>
              </a:rPr>
              <a:t>对比</a:t>
            </a:r>
            <a:endParaRPr lang="zh-CN" altLang="en-US" sz="2800" b="1" dirty="0">
              <a:solidFill>
                <a:srgbClr val="FF0066"/>
              </a:solidFill>
              <a:latin typeface="Times New Roman" panose="02020603050405020304" pitchFamily="18" charset="0"/>
              <a:ea typeface="宋体" panose="02010600030101010101" pitchFamily="2" charset="-122"/>
            </a:endParaRPr>
          </a:p>
        </p:txBody>
      </p:sp>
      <p:sp>
        <p:nvSpPr>
          <p:cNvPr id="41991" name="Text Box 7"/>
          <p:cNvSpPr txBox="1"/>
          <p:nvPr/>
        </p:nvSpPr>
        <p:spPr>
          <a:xfrm>
            <a:off x="381000" y="1981200"/>
            <a:ext cx="3276600" cy="946150"/>
          </a:xfrm>
          <a:prstGeom prst="rect">
            <a:avLst/>
          </a:prstGeom>
          <a:noFill/>
          <a:ln w="9525">
            <a:noFill/>
          </a:ln>
        </p:spPr>
        <p:txBody>
          <a:bodyPr anchor="t">
            <a:spAutoFit/>
          </a:bodyPr>
          <a:p>
            <a:pPr>
              <a:spcBef>
                <a:spcPct val="50000"/>
              </a:spcBef>
            </a:pPr>
            <a:r>
              <a:rPr lang="zh-CN" altLang="en-US" sz="2800" b="1" dirty="0">
                <a:latin typeface="Times New Roman" panose="02020603050405020304" pitchFamily="18" charset="0"/>
                <a:ea typeface="黑体" panose="02010609060101010101" pitchFamily="2" charset="-122"/>
              </a:rPr>
              <a:t>智叟目光短浅</a:t>
            </a:r>
            <a:r>
              <a:rPr lang="zh-CN" altLang="en-US" sz="2800" dirty="0">
                <a:latin typeface="Times New Roman" panose="02020603050405020304" pitchFamily="18" charset="0"/>
                <a:ea typeface="宋体" panose="02010600030101010101" pitchFamily="2" charset="-122"/>
              </a:rPr>
              <a:t> </a:t>
            </a:r>
            <a:r>
              <a:rPr lang="zh-CN" altLang="en-US" sz="2800" b="1" dirty="0">
                <a:latin typeface="Times New Roman" panose="02020603050405020304" pitchFamily="18" charset="0"/>
                <a:ea typeface="黑体" panose="02010609060101010101" pitchFamily="2" charset="-122"/>
              </a:rPr>
              <a:t>安于现状 自作聪明</a:t>
            </a:r>
            <a:endParaRPr lang="zh-CN" altLang="en-US" sz="2800" dirty="0">
              <a:latin typeface="Times New Roman" panose="02020603050405020304" pitchFamily="18" charset="0"/>
              <a:ea typeface="宋体" panose="02010600030101010101" pitchFamily="2" charset="-122"/>
            </a:endParaRPr>
          </a:p>
        </p:txBody>
      </p:sp>
      <p:sp>
        <p:nvSpPr>
          <p:cNvPr id="41992" name="Text Box 8"/>
          <p:cNvSpPr txBox="1"/>
          <p:nvPr/>
        </p:nvSpPr>
        <p:spPr>
          <a:xfrm>
            <a:off x="5181600" y="1905000"/>
            <a:ext cx="3352800" cy="946150"/>
          </a:xfrm>
          <a:prstGeom prst="rect">
            <a:avLst/>
          </a:prstGeom>
          <a:noFill/>
          <a:ln w="9525">
            <a:noFill/>
          </a:ln>
        </p:spPr>
        <p:txBody>
          <a:bodyPr anchor="t">
            <a:spAutoFit/>
          </a:bodyPr>
          <a:p>
            <a:pPr>
              <a:spcBef>
                <a:spcPct val="50000"/>
              </a:spcBef>
            </a:pPr>
            <a:r>
              <a:rPr lang="zh-CN" altLang="en-US" sz="2800" b="1" dirty="0">
                <a:latin typeface="Times New Roman" panose="02020603050405020304" pitchFamily="18" charset="0"/>
                <a:ea typeface="黑体" panose="02010609060101010101" pitchFamily="2" charset="-122"/>
              </a:rPr>
              <a:t>愚公胸怀大志 远见卓识 敢于斗争</a:t>
            </a:r>
            <a:endParaRPr lang="zh-CN" altLang="en-US" sz="2800" dirty="0">
              <a:latin typeface="Times New Roman" panose="02020603050405020304" pitchFamily="18" charset="0"/>
              <a:ea typeface="宋体" panose="02010600030101010101" pitchFamily="2" charset="-122"/>
            </a:endParaRPr>
          </a:p>
        </p:txBody>
      </p:sp>
      <p:sp>
        <p:nvSpPr>
          <p:cNvPr id="41993" name="Line 9"/>
          <p:cNvSpPr/>
          <p:nvPr/>
        </p:nvSpPr>
        <p:spPr>
          <a:xfrm>
            <a:off x="3352800" y="2286000"/>
            <a:ext cx="1676400" cy="0"/>
          </a:xfrm>
          <a:prstGeom prst="line">
            <a:avLst/>
          </a:prstGeom>
          <a:ln w="57150" cap="flat" cmpd="sng">
            <a:solidFill>
              <a:schemeClr val="accent1"/>
            </a:solidFill>
            <a:prstDash val="solid"/>
            <a:round/>
            <a:headEnd type="none" w="med" len="med"/>
            <a:tailEnd type="triangle" w="med" len="med"/>
          </a:ln>
        </p:spPr>
      </p:sp>
      <p:sp>
        <p:nvSpPr>
          <p:cNvPr id="41994" name="Text Box 10"/>
          <p:cNvSpPr txBox="1"/>
          <p:nvPr/>
        </p:nvSpPr>
        <p:spPr>
          <a:xfrm>
            <a:off x="3657600" y="1676400"/>
            <a:ext cx="1143000" cy="519113"/>
          </a:xfrm>
          <a:prstGeom prst="rect">
            <a:avLst/>
          </a:prstGeom>
          <a:noFill/>
          <a:ln w="9525">
            <a:noFill/>
          </a:ln>
        </p:spPr>
        <p:txBody>
          <a:bodyPr anchor="t">
            <a:spAutoFit/>
          </a:bodyPr>
          <a:p>
            <a:pPr>
              <a:spcBef>
                <a:spcPct val="50000"/>
              </a:spcBef>
            </a:pPr>
            <a:r>
              <a:rPr lang="zh-CN" altLang="en-US" sz="2800" b="1" dirty="0">
                <a:solidFill>
                  <a:srgbClr val="FF0066"/>
                </a:solidFill>
                <a:latin typeface="Times New Roman" panose="02020603050405020304" pitchFamily="18" charset="0"/>
                <a:ea typeface="宋体" panose="02010600030101010101" pitchFamily="2" charset="-122"/>
              </a:rPr>
              <a:t>对比</a:t>
            </a:r>
            <a:endParaRPr lang="zh-CN" altLang="en-US" sz="2800" b="1" dirty="0">
              <a:solidFill>
                <a:srgbClr val="FF0066"/>
              </a:solidFill>
              <a:latin typeface="Times New Roman" panose="02020603050405020304" pitchFamily="18" charset="0"/>
              <a:ea typeface="宋体" panose="02010600030101010101" pitchFamily="2" charset="-122"/>
            </a:endParaRPr>
          </a:p>
        </p:txBody>
      </p:sp>
      <p:sp>
        <p:nvSpPr>
          <p:cNvPr id="41995" name="Text Box 11"/>
          <p:cNvSpPr txBox="1"/>
          <p:nvPr/>
        </p:nvSpPr>
        <p:spPr>
          <a:xfrm>
            <a:off x="457200" y="3352800"/>
            <a:ext cx="2362200" cy="519113"/>
          </a:xfrm>
          <a:prstGeom prst="rect">
            <a:avLst/>
          </a:prstGeom>
          <a:noFill/>
          <a:ln w="9525">
            <a:noFill/>
          </a:ln>
        </p:spPr>
        <p:txBody>
          <a:bodyPr anchor="t">
            <a:spAutoFit/>
          </a:bodyPr>
          <a:p>
            <a:pPr>
              <a:spcBef>
                <a:spcPct val="50000"/>
              </a:spcBef>
            </a:pPr>
            <a:r>
              <a:rPr lang="zh-CN" altLang="en-US" sz="2800" b="1" dirty="0">
                <a:latin typeface="Times New Roman" panose="02020603050405020304" pitchFamily="18" charset="0"/>
                <a:ea typeface="黑体" panose="02010609060101010101" pitchFamily="2" charset="-122"/>
              </a:rPr>
              <a:t>遗男热情帮助</a:t>
            </a:r>
            <a:endParaRPr lang="zh-CN" altLang="en-US" sz="2800" dirty="0">
              <a:latin typeface="Times New Roman" panose="02020603050405020304" pitchFamily="18" charset="0"/>
              <a:ea typeface="宋体" panose="02010600030101010101" pitchFamily="2" charset="-122"/>
            </a:endParaRPr>
          </a:p>
        </p:txBody>
      </p:sp>
      <p:sp>
        <p:nvSpPr>
          <p:cNvPr id="41996" name="Text Box 12"/>
          <p:cNvSpPr txBox="1"/>
          <p:nvPr/>
        </p:nvSpPr>
        <p:spPr>
          <a:xfrm>
            <a:off x="5257800" y="3200400"/>
            <a:ext cx="2514600" cy="519113"/>
          </a:xfrm>
          <a:prstGeom prst="rect">
            <a:avLst/>
          </a:prstGeom>
          <a:noFill/>
          <a:ln w="9525">
            <a:noFill/>
          </a:ln>
        </p:spPr>
        <p:txBody>
          <a:bodyPr anchor="t">
            <a:spAutoFit/>
          </a:bodyPr>
          <a:p>
            <a:pPr>
              <a:spcBef>
                <a:spcPct val="50000"/>
              </a:spcBef>
            </a:pPr>
            <a:r>
              <a:rPr lang="zh-CN" altLang="en-US" sz="2800" b="1" dirty="0">
                <a:latin typeface="Times New Roman" panose="02020603050405020304" pitchFamily="18" charset="0"/>
                <a:ea typeface="黑体" panose="02010609060101010101" pitchFamily="2" charset="-122"/>
              </a:rPr>
              <a:t>智叟顽固不化</a:t>
            </a:r>
            <a:endParaRPr lang="zh-CN" altLang="en-US" sz="2800" dirty="0">
              <a:latin typeface="Times New Roman" panose="02020603050405020304" pitchFamily="18" charset="0"/>
              <a:ea typeface="宋体" panose="02010600030101010101" pitchFamily="2" charset="-122"/>
            </a:endParaRPr>
          </a:p>
        </p:txBody>
      </p:sp>
      <p:sp>
        <p:nvSpPr>
          <p:cNvPr id="41997" name="Line 13"/>
          <p:cNvSpPr/>
          <p:nvPr/>
        </p:nvSpPr>
        <p:spPr>
          <a:xfrm>
            <a:off x="3352800" y="3505200"/>
            <a:ext cx="1676400" cy="0"/>
          </a:xfrm>
          <a:prstGeom prst="line">
            <a:avLst/>
          </a:prstGeom>
          <a:ln w="57150" cap="flat" cmpd="sng">
            <a:solidFill>
              <a:schemeClr val="accent1"/>
            </a:solidFill>
            <a:prstDash val="solid"/>
            <a:round/>
            <a:headEnd type="none" w="med" len="med"/>
            <a:tailEnd type="triangle" w="med" len="med"/>
          </a:ln>
        </p:spPr>
      </p:sp>
      <p:sp>
        <p:nvSpPr>
          <p:cNvPr id="41998" name="Text Box 14"/>
          <p:cNvSpPr txBox="1"/>
          <p:nvPr/>
        </p:nvSpPr>
        <p:spPr>
          <a:xfrm>
            <a:off x="3581400" y="2819400"/>
            <a:ext cx="914400" cy="519113"/>
          </a:xfrm>
          <a:prstGeom prst="rect">
            <a:avLst/>
          </a:prstGeom>
          <a:noFill/>
          <a:ln w="9525">
            <a:noFill/>
          </a:ln>
        </p:spPr>
        <p:txBody>
          <a:bodyPr anchor="t">
            <a:spAutoFit/>
          </a:bodyPr>
          <a:p>
            <a:pPr>
              <a:spcBef>
                <a:spcPct val="50000"/>
              </a:spcBef>
            </a:pPr>
            <a:r>
              <a:rPr lang="zh-CN" altLang="en-US" sz="2800" b="1" dirty="0">
                <a:solidFill>
                  <a:srgbClr val="FF0066"/>
                </a:solidFill>
                <a:latin typeface="Times New Roman" panose="02020603050405020304" pitchFamily="18" charset="0"/>
                <a:ea typeface="宋体" panose="02010600030101010101" pitchFamily="2" charset="-122"/>
              </a:rPr>
              <a:t>对比</a:t>
            </a:r>
            <a:endParaRPr lang="zh-CN" altLang="en-US" sz="2800" b="1" dirty="0">
              <a:solidFill>
                <a:srgbClr val="FF0066"/>
              </a:solidFill>
              <a:latin typeface="Times New Roman" panose="02020603050405020304" pitchFamily="18" charset="0"/>
              <a:ea typeface="宋体" panose="02010600030101010101" pitchFamily="2" charset="-122"/>
            </a:endParaRPr>
          </a:p>
        </p:txBody>
      </p:sp>
      <p:sp>
        <p:nvSpPr>
          <p:cNvPr id="41999" name="Text Box 15"/>
          <p:cNvSpPr txBox="1"/>
          <p:nvPr/>
        </p:nvSpPr>
        <p:spPr>
          <a:xfrm>
            <a:off x="2514600" y="4343400"/>
            <a:ext cx="3429000" cy="519113"/>
          </a:xfrm>
          <a:prstGeom prst="rect">
            <a:avLst/>
          </a:prstGeom>
          <a:noFill/>
          <a:ln w="9525">
            <a:noFill/>
          </a:ln>
        </p:spPr>
        <p:txBody>
          <a:bodyPr anchor="t">
            <a:spAutoFit/>
          </a:bodyPr>
          <a:p>
            <a:pPr>
              <a:spcBef>
                <a:spcPct val="50000"/>
              </a:spcBef>
            </a:pPr>
            <a:r>
              <a:rPr lang="zh-CN" altLang="en-US" sz="2800" b="1" dirty="0">
                <a:latin typeface="Times New Roman" panose="02020603050405020304" pitchFamily="18" charset="0"/>
                <a:ea typeface="黑体" panose="02010609060101010101" pitchFamily="2" charset="-122"/>
              </a:rPr>
              <a:t>山神惊惧</a:t>
            </a:r>
            <a:r>
              <a:rPr lang="zh-CN" altLang="en-US" sz="2800" dirty="0">
                <a:latin typeface="Times New Roman" panose="02020603050405020304" pitchFamily="18" charset="0"/>
                <a:ea typeface="宋体" panose="02010600030101010101" pitchFamily="2" charset="-122"/>
              </a:rPr>
              <a:t> </a:t>
            </a:r>
            <a:r>
              <a:rPr lang="zh-CN" altLang="en-US" sz="2800" b="1" dirty="0">
                <a:latin typeface="Times New Roman" panose="02020603050405020304" pitchFamily="18" charset="0"/>
                <a:ea typeface="黑体" panose="02010609060101010101" pitchFamily="2" charset="-122"/>
              </a:rPr>
              <a:t>天帝感动</a:t>
            </a:r>
            <a:endParaRPr lang="zh-CN" altLang="en-US" sz="2800" dirty="0">
              <a:latin typeface="Times New Roman" panose="02020603050405020304" pitchFamily="18" charset="0"/>
              <a:ea typeface="宋体" panose="02010600030101010101" pitchFamily="2" charset="-122"/>
            </a:endParaRPr>
          </a:p>
        </p:txBody>
      </p:sp>
      <p:sp>
        <p:nvSpPr>
          <p:cNvPr id="42000" name="Line 16"/>
          <p:cNvSpPr/>
          <p:nvPr/>
        </p:nvSpPr>
        <p:spPr>
          <a:xfrm>
            <a:off x="3962400" y="4800600"/>
            <a:ext cx="0" cy="914400"/>
          </a:xfrm>
          <a:prstGeom prst="line">
            <a:avLst/>
          </a:prstGeom>
          <a:ln w="57150" cap="flat" cmpd="sng">
            <a:solidFill>
              <a:schemeClr val="accent1"/>
            </a:solidFill>
            <a:prstDash val="solid"/>
            <a:round/>
            <a:headEnd type="none" w="med" len="med"/>
            <a:tailEnd type="triangle" w="med" len="med"/>
          </a:ln>
        </p:spPr>
      </p:sp>
      <p:sp>
        <p:nvSpPr>
          <p:cNvPr id="42001" name="Text Box 17"/>
          <p:cNvSpPr txBox="1"/>
          <p:nvPr/>
        </p:nvSpPr>
        <p:spPr>
          <a:xfrm>
            <a:off x="3124200" y="5029200"/>
            <a:ext cx="609600" cy="519113"/>
          </a:xfrm>
          <a:prstGeom prst="rect">
            <a:avLst/>
          </a:prstGeom>
          <a:noFill/>
          <a:ln w="9525">
            <a:noFill/>
          </a:ln>
        </p:spPr>
        <p:txBody>
          <a:bodyPr anchor="t">
            <a:spAutoFit/>
          </a:bodyPr>
          <a:p>
            <a:pPr>
              <a:spcBef>
                <a:spcPct val="50000"/>
              </a:spcBef>
            </a:pPr>
            <a:r>
              <a:rPr lang="zh-CN" altLang="en-US" sz="2800" b="1" dirty="0">
                <a:solidFill>
                  <a:srgbClr val="FF0066"/>
                </a:solidFill>
                <a:latin typeface="Times New Roman" panose="02020603050405020304" pitchFamily="18" charset="0"/>
                <a:ea typeface="宋体" panose="02010600030101010101" pitchFamily="2" charset="-122"/>
              </a:rPr>
              <a:t>衬</a:t>
            </a:r>
            <a:endParaRPr lang="zh-CN" altLang="en-US" sz="2800" b="1" dirty="0">
              <a:solidFill>
                <a:srgbClr val="FF0066"/>
              </a:solidFill>
              <a:latin typeface="Times New Roman" panose="02020603050405020304" pitchFamily="18" charset="0"/>
              <a:ea typeface="宋体" panose="02010600030101010101" pitchFamily="2" charset="-122"/>
            </a:endParaRPr>
          </a:p>
        </p:txBody>
      </p:sp>
      <p:sp>
        <p:nvSpPr>
          <p:cNvPr id="42002" name="Text Box 18"/>
          <p:cNvSpPr txBox="1"/>
          <p:nvPr/>
        </p:nvSpPr>
        <p:spPr>
          <a:xfrm>
            <a:off x="4343400" y="5029200"/>
            <a:ext cx="685800" cy="519113"/>
          </a:xfrm>
          <a:prstGeom prst="rect">
            <a:avLst/>
          </a:prstGeom>
          <a:noFill/>
          <a:ln w="9525">
            <a:noFill/>
          </a:ln>
        </p:spPr>
        <p:txBody>
          <a:bodyPr anchor="t">
            <a:spAutoFit/>
          </a:bodyPr>
          <a:p>
            <a:pPr>
              <a:spcBef>
                <a:spcPct val="50000"/>
              </a:spcBef>
            </a:pPr>
            <a:r>
              <a:rPr lang="zh-CN" altLang="en-US" sz="2800" b="1" dirty="0">
                <a:solidFill>
                  <a:srgbClr val="FF0066"/>
                </a:solidFill>
                <a:latin typeface="Times New Roman" panose="02020603050405020304" pitchFamily="18" charset="0"/>
                <a:ea typeface="宋体" panose="02010600030101010101" pitchFamily="2" charset="-122"/>
              </a:rPr>
              <a:t>托</a:t>
            </a:r>
            <a:endParaRPr lang="zh-CN" altLang="en-US" sz="2800" b="1" dirty="0">
              <a:solidFill>
                <a:srgbClr val="FF0066"/>
              </a:solidFill>
              <a:latin typeface="Times New Roman" panose="02020603050405020304" pitchFamily="18" charset="0"/>
              <a:ea typeface="宋体" panose="02010600030101010101" pitchFamily="2" charset="-122"/>
            </a:endParaRPr>
          </a:p>
        </p:txBody>
      </p:sp>
      <p:sp>
        <p:nvSpPr>
          <p:cNvPr id="42003" name="Text Box 19"/>
          <p:cNvSpPr txBox="1"/>
          <p:nvPr/>
        </p:nvSpPr>
        <p:spPr>
          <a:xfrm>
            <a:off x="2133600" y="5867400"/>
            <a:ext cx="4495800" cy="519113"/>
          </a:xfrm>
          <a:prstGeom prst="rect">
            <a:avLst/>
          </a:prstGeom>
          <a:noFill/>
          <a:ln w="9525">
            <a:noFill/>
          </a:ln>
        </p:spPr>
        <p:txBody>
          <a:bodyPr anchor="t">
            <a:spAutoFit/>
          </a:bodyPr>
          <a:p>
            <a:pPr>
              <a:spcBef>
                <a:spcPct val="50000"/>
              </a:spcBef>
            </a:pPr>
            <a:r>
              <a:rPr lang="zh-CN" altLang="en-US" sz="2800" b="1" dirty="0">
                <a:latin typeface="Times New Roman" panose="02020603050405020304" pitchFamily="18" charset="0"/>
                <a:ea typeface="黑体" panose="02010609060101010101" pitchFamily="2" charset="-122"/>
              </a:rPr>
              <a:t>愚公的坚强意志和必胜信念</a:t>
            </a:r>
            <a:endParaRPr lang="zh-CN" altLang="en-US" sz="2800" dirty="0">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slide(fromTop)">
                                      <p:cBhvr>
                                        <p:cTn id="7" dur="5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1987"/>
                                        </p:tgtEl>
                                        <p:attrNameLst>
                                          <p:attrName>style.visibility</p:attrName>
                                        </p:attrNameLst>
                                      </p:cBhvr>
                                      <p:to>
                                        <p:strVal val="visible"/>
                                      </p:to>
                                    </p:set>
                                    <p:anim calcmode="lin" valueType="num">
                                      <p:cBhvr additive="base">
                                        <p:cTn id="12" dur="500" fill="hold"/>
                                        <p:tgtEl>
                                          <p:spTgt spid="41987"/>
                                        </p:tgtEl>
                                        <p:attrNameLst>
                                          <p:attrName>ppt_x</p:attrName>
                                        </p:attrNameLst>
                                      </p:cBhvr>
                                      <p:tavLst>
                                        <p:tav tm="0">
                                          <p:val>
                                            <p:strVal val="0-#ppt_w/2"/>
                                          </p:val>
                                        </p:tav>
                                        <p:tav tm="100000">
                                          <p:val>
                                            <p:strVal val="#ppt_x"/>
                                          </p:val>
                                        </p:tav>
                                      </p:tavLst>
                                    </p:anim>
                                    <p:anim calcmode="lin" valueType="num">
                                      <p:cBhvr additive="base">
                                        <p:cTn id="13" dur="500" fill="hold"/>
                                        <p:tgtEl>
                                          <p:spTgt spid="4198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41988"/>
                                        </p:tgtEl>
                                        <p:attrNameLst>
                                          <p:attrName>style.visibility</p:attrName>
                                        </p:attrNameLst>
                                      </p:cBhvr>
                                      <p:to>
                                        <p:strVal val="visible"/>
                                      </p:to>
                                    </p:set>
                                    <p:anim calcmode="lin" valueType="num">
                                      <p:cBhvr additive="base">
                                        <p:cTn id="18" dur="500" fill="hold"/>
                                        <p:tgtEl>
                                          <p:spTgt spid="41988"/>
                                        </p:tgtEl>
                                        <p:attrNameLst>
                                          <p:attrName>ppt_x</p:attrName>
                                        </p:attrNameLst>
                                      </p:cBhvr>
                                      <p:tavLst>
                                        <p:tav tm="0">
                                          <p:val>
                                            <p:strVal val="1+#ppt_w/2"/>
                                          </p:val>
                                        </p:tav>
                                        <p:tav tm="100000">
                                          <p:val>
                                            <p:strVal val="#ppt_x"/>
                                          </p:val>
                                        </p:tav>
                                      </p:tavLst>
                                    </p:anim>
                                    <p:anim calcmode="lin" valueType="num">
                                      <p:cBhvr additive="base">
                                        <p:cTn id="19" dur="500" fill="hold"/>
                                        <p:tgtEl>
                                          <p:spTgt spid="4198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1989"/>
                                        </p:tgtEl>
                                        <p:attrNameLst>
                                          <p:attrName>style.visibility</p:attrName>
                                        </p:attrNameLst>
                                      </p:cBhvr>
                                      <p:to>
                                        <p:strVal val="visible"/>
                                      </p:to>
                                    </p:set>
                                    <p:anim calcmode="lin" valueType="num">
                                      <p:cBhvr additive="base">
                                        <p:cTn id="24" dur="500" fill="hold"/>
                                        <p:tgtEl>
                                          <p:spTgt spid="41989"/>
                                        </p:tgtEl>
                                        <p:attrNameLst>
                                          <p:attrName>ppt_x</p:attrName>
                                        </p:attrNameLst>
                                      </p:cBhvr>
                                      <p:tavLst>
                                        <p:tav tm="0">
                                          <p:val>
                                            <p:strVal val="0-#ppt_w/2"/>
                                          </p:val>
                                        </p:tav>
                                        <p:tav tm="100000">
                                          <p:val>
                                            <p:strVal val="#ppt_x"/>
                                          </p:val>
                                        </p:tav>
                                      </p:tavLst>
                                    </p:anim>
                                    <p:anim calcmode="lin" valueType="num">
                                      <p:cBhvr additive="base">
                                        <p:cTn id="25" dur="500" fill="hold"/>
                                        <p:tgtEl>
                                          <p:spTgt spid="4198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41990"/>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1" name="TYPE.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41991"/>
                                        </p:tgtEl>
                                        <p:attrNameLst>
                                          <p:attrName>style.visibility</p:attrName>
                                        </p:attrNameLst>
                                      </p:cBhvr>
                                      <p:to>
                                        <p:strVal val="visible"/>
                                      </p:to>
                                    </p:set>
                                    <p:anim calcmode="lin" valueType="num">
                                      <p:cBhvr additive="base">
                                        <p:cTn id="34" dur="500" fill="hold"/>
                                        <p:tgtEl>
                                          <p:spTgt spid="41991"/>
                                        </p:tgtEl>
                                        <p:attrNameLst>
                                          <p:attrName>ppt_x</p:attrName>
                                        </p:attrNameLst>
                                      </p:cBhvr>
                                      <p:tavLst>
                                        <p:tav tm="0">
                                          <p:val>
                                            <p:strVal val="0-#ppt_w/2"/>
                                          </p:val>
                                        </p:tav>
                                        <p:tav tm="100000">
                                          <p:val>
                                            <p:strVal val="#ppt_x"/>
                                          </p:val>
                                        </p:tav>
                                      </p:tavLst>
                                    </p:anim>
                                    <p:anim calcmode="lin" valueType="num">
                                      <p:cBhvr additive="base">
                                        <p:cTn id="35" dur="500" fill="hold"/>
                                        <p:tgtEl>
                                          <p:spTgt spid="41991"/>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41992"/>
                                        </p:tgtEl>
                                        <p:attrNameLst>
                                          <p:attrName>style.visibility</p:attrName>
                                        </p:attrNameLst>
                                      </p:cBhvr>
                                      <p:to>
                                        <p:strVal val="visible"/>
                                      </p:to>
                                    </p:set>
                                    <p:anim calcmode="lin" valueType="num">
                                      <p:cBhvr additive="base">
                                        <p:cTn id="40" dur="500" fill="hold"/>
                                        <p:tgtEl>
                                          <p:spTgt spid="41992"/>
                                        </p:tgtEl>
                                        <p:attrNameLst>
                                          <p:attrName>ppt_x</p:attrName>
                                        </p:attrNameLst>
                                      </p:cBhvr>
                                      <p:tavLst>
                                        <p:tav tm="0">
                                          <p:val>
                                            <p:strVal val="1+#ppt_w/2"/>
                                          </p:val>
                                        </p:tav>
                                        <p:tav tm="100000">
                                          <p:val>
                                            <p:strVal val="#ppt_x"/>
                                          </p:val>
                                        </p:tav>
                                      </p:tavLst>
                                    </p:anim>
                                    <p:anim calcmode="lin" valueType="num">
                                      <p:cBhvr additive="base">
                                        <p:cTn id="41" dur="500" fill="hold"/>
                                        <p:tgtEl>
                                          <p:spTgt spid="41992"/>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41993"/>
                                        </p:tgtEl>
                                        <p:attrNameLst>
                                          <p:attrName>style.visibility</p:attrName>
                                        </p:attrNameLst>
                                      </p:cBhvr>
                                      <p:to>
                                        <p:strVal val="visible"/>
                                      </p:to>
                                    </p:set>
                                    <p:anim calcmode="lin" valueType="num">
                                      <p:cBhvr additive="base">
                                        <p:cTn id="46" dur="500" fill="hold"/>
                                        <p:tgtEl>
                                          <p:spTgt spid="41993"/>
                                        </p:tgtEl>
                                        <p:attrNameLst>
                                          <p:attrName>ppt_x</p:attrName>
                                        </p:attrNameLst>
                                      </p:cBhvr>
                                      <p:tavLst>
                                        <p:tav tm="0">
                                          <p:val>
                                            <p:strVal val="0-#ppt_w/2"/>
                                          </p:val>
                                        </p:tav>
                                        <p:tav tm="100000">
                                          <p:val>
                                            <p:strVal val="#ppt_x"/>
                                          </p:val>
                                        </p:tav>
                                      </p:tavLst>
                                    </p:anim>
                                    <p:anim calcmode="lin" valueType="num">
                                      <p:cBhvr additive="base">
                                        <p:cTn id="47" dur="500" fill="hold"/>
                                        <p:tgtEl>
                                          <p:spTgt spid="41993"/>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41994"/>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1" name="TYPE.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41995"/>
                                        </p:tgtEl>
                                        <p:attrNameLst>
                                          <p:attrName>style.visibility</p:attrName>
                                        </p:attrNameLst>
                                      </p:cBhvr>
                                      <p:to>
                                        <p:strVal val="visible"/>
                                      </p:to>
                                    </p:set>
                                    <p:anim calcmode="lin" valueType="num">
                                      <p:cBhvr additive="base">
                                        <p:cTn id="56" dur="500" fill="hold"/>
                                        <p:tgtEl>
                                          <p:spTgt spid="41995"/>
                                        </p:tgtEl>
                                        <p:attrNameLst>
                                          <p:attrName>ppt_x</p:attrName>
                                        </p:attrNameLst>
                                      </p:cBhvr>
                                      <p:tavLst>
                                        <p:tav tm="0">
                                          <p:val>
                                            <p:strVal val="0-#ppt_w/2"/>
                                          </p:val>
                                        </p:tav>
                                        <p:tav tm="100000">
                                          <p:val>
                                            <p:strVal val="#ppt_x"/>
                                          </p:val>
                                        </p:tav>
                                      </p:tavLst>
                                    </p:anim>
                                    <p:anim calcmode="lin" valueType="num">
                                      <p:cBhvr additive="base">
                                        <p:cTn id="57" dur="500" fill="hold"/>
                                        <p:tgtEl>
                                          <p:spTgt spid="41995"/>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41996"/>
                                        </p:tgtEl>
                                        <p:attrNameLst>
                                          <p:attrName>style.visibility</p:attrName>
                                        </p:attrNameLst>
                                      </p:cBhvr>
                                      <p:to>
                                        <p:strVal val="visible"/>
                                      </p:to>
                                    </p:set>
                                    <p:anim calcmode="lin" valueType="num">
                                      <p:cBhvr additive="base">
                                        <p:cTn id="62" dur="500" fill="hold"/>
                                        <p:tgtEl>
                                          <p:spTgt spid="41996"/>
                                        </p:tgtEl>
                                        <p:attrNameLst>
                                          <p:attrName>ppt_x</p:attrName>
                                        </p:attrNameLst>
                                      </p:cBhvr>
                                      <p:tavLst>
                                        <p:tav tm="0">
                                          <p:val>
                                            <p:strVal val="1+#ppt_w/2"/>
                                          </p:val>
                                        </p:tav>
                                        <p:tav tm="100000">
                                          <p:val>
                                            <p:strVal val="#ppt_x"/>
                                          </p:val>
                                        </p:tav>
                                      </p:tavLst>
                                    </p:anim>
                                    <p:anim calcmode="lin" valueType="num">
                                      <p:cBhvr additive="base">
                                        <p:cTn id="63" dur="500" fill="hold"/>
                                        <p:tgtEl>
                                          <p:spTgt spid="41996"/>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nodeType="clickEffect">
                                  <p:stCondLst>
                                    <p:cond delay="0"/>
                                  </p:stCondLst>
                                  <p:childTnLst>
                                    <p:set>
                                      <p:cBhvr>
                                        <p:cTn id="67" dur="1" fill="hold">
                                          <p:stCondLst>
                                            <p:cond delay="0"/>
                                          </p:stCondLst>
                                        </p:cTn>
                                        <p:tgtEl>
                                          <p:spTgt spid="41997"/>
                                        </p:tgtEl>
                                        <p:attrNameLst>
                                          <p:attrName>style.visibility</p:attrName>
                                        </p:attrNameLst>
                                      </p:cBhvr>
                                      <p:to>
                                        <p:strVal val="visible"/>
                                      </p:to>
                                    </p:set>
                                    <p:anim calcmode="lin" valueType="num">
                                      <p:cBhvr additive="base">
                                        <p:cTn id="68" dur="500" fill="hold"/>
                                        <p:tgtEl>
                                          <p:spTgt spid="41997"/>
                                        </p:tgtEl>
                                        <p:attrNameLst>
                                          <p:attrName>ppt_x</p:attrName>
                                        </p:attrNameLst>
                                      </p:cBhvr>
                                      <p:tavLst>
                                        <p:tav tm="0">
                                          <p:val>
                                            <p:strVal val="0-#ppt_w/2"/>
                                          </p:val>
                                        </p:tav>
                                        <p:tav tm="100000">
                                          <p:val>
                                            <p:strVal val="#ppt_x"/>
                                          </p:val>
                                        </p:tav>
                                      </p:tavLst>
                                    </p:anim>
                                    <p:anim calcmode="lin" valueType="num">
                                      <p:cBhvr additive="base">
                                        <p:cTn id="69" dur="500" fill="hold"/>
                                        <p:tgtEl>
                                          <p:spTgt spid="41997"/>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41998"/>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1" name="TYPE.WAV"/>
                                        </p:tgtEl>
                                      </p:cMediaNode>
                                    </p:audio>
                                  </p:subTnLst>
                                </p:cTn>
                              </p:par>
                            </p:childTnLst>
                          </p:cTn>
                        </p:par>
                      </p:childTnLst>
                    </p:cTn>
                  </p:par>
                  <p:par>
                    <p:cTn id="74" fill="hold">
                      <p:stCondLst>
                        <p:cond delay="indefinite"/>
                      </p:stCondLst>
                      <p:childTnLst>
                        <p:par>
                          <p:cTn id="75" fill="hold">
                            <p:stCondLst>
                              <p:cond delay="0"/>
                            </p:stCondLst>
                            <p:childTnLst>
                              <p:par>
                                <p:cTn id="76" presetID="16" presetClass="entr" presetSubtype="42" fill="hold" grpId="0" nodeType="clickEffect">
                                  <p:stCondLst>
                                    <p:cond delay="0"/>
                                  </p:stCondLst>
                                  <p:childTnLst>
                                    <p:set>
                                      <p:cBhvr>
                                        <p:cTn id="77" dur="1" fill="hold">
                                          <p:stCondLst>
                                            <p:cond delay="0"/>
                                          </p:stCondLst>
                                        </p:cTn>
                                        <p:tgtEl>
                                          <p:spTgt spid="41999"/>
                                        </p:tgtEl>
                                        <p:attrNameLst>
                                          <p:attrName>style.visibility</p:attrName>
                                        </p:attrNameLst>
                                      </p:cBhvr>
                                      <p:to>
                                        <p:strVal val="visible"/>
                                      </p:to>
                                    </p:set>
                                    <p:animEffect transition="in" filter="barn(outHorizontal)">
                                      <p:cBhvr>
                                        <p:cTn id="78" dur="500"/>
                                        <p:tgtEl>
                                          <p:spTgt spid="41999"/>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1" fill="hold" nodeType="clickEffect">
                                  <p:stCondLst>
                                    <p:cond delay="0"/>
                                  </p:stCondLst>
                                  <p:childTnLst>
                                    <p:set>
                                      <p:cBhvr>
                                        <p:cTn id="82" dur="1" fill="hold">
                                          <p:stCondLst>
                                            <p:cond delay="0"/>
                                          </p:stCondLst>
                                        </p:cTn>
                                        <p:tgtEl>
                                          <p:spTgt spid="42000"/>
                                        </p:tgtEl>
                                        <p:attrNameLst>
                                          <p:attrName>style.visibility</p:attrName>
                                        </p:attrNameLst>
                                      </p:cBhvr>
                                      <p:to>
                                        <p:strVal val="visible"/>
                                      </p:to>
                                    </p:set>
                                    <p:anim calcmode="lin" valueType="num">
                                      <p:cBhvr additive="base">
                                        <p:cTn id="83" dur="500" fill="hold"/>
                                        <p:tgtEl>
                                          <p:spTgt spid="42000"/>
                                        </p:tgtEl>
                                        <p:attrNameLst>
                                          <p:attrName>ppt_x</p:attrName>
                                        </p:attrNameLst>
                                      </p:cBhvr>
                                      <p:tavLst>
                                        <p:tav tm="0">
                                          <p:val>
                                            <p:strVal val="#ppt_x"/>
                                          </p:val>
                                        </p:tav>
                                        <p:tav tm="100000">
                                          <p:val>
                                            <p:strVal val="#ppt_x"/>
                                          </p:val>
                                        </p:tav>
                                      </p:tavLst>
                                    </p:anim>
                                    <p:anim calcmode="lin" valueType="num">
                                      <p:cBhvr additive="base">
                                        <p:cTn id="84" dur="500" fill="hold"/>
                                        <p:tgtEl>
                                          <p:spTgt spid="42000"/>
                                        </p:tgtEl>
                                        <p:attrNameLst>
                                          <p:attrName>ppt_y</p:attrName>
                                        </p:attrNameLst>
                                      </p:cBhvr>
                                      <p:tavLst>
                                        <p:tav tm="0">
                                          <p:val>
                                            <p:strVal val="0-#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2" presetClass="entr" presetSubtype="8" fill="hold" grpId="0" nodeType="clickEffect">
                                  <p:stCondLst>
                                    <p:cond delay="0"/>
                                  </p:stCondLst>
                                  <p:childTnLst>
                                    <p:set>
                                      <p:cBhvr>
                                        <p:cTn id="88" dur="1" fill="hold">
                                          <p:stCondLst>
                                            <p:cond delay="0"/>
                                          </p:stCondLst>
                                        </p:cTn>
                                        <p:tgtEl>
                                          <p:spTgt spid="42001"/>
                                        </p:tgtEl>
                                        <p:attrNameLst>
                                          <p:attrName>style.visibility</p:attrName>
                                        </p:attrNameLst>
                                      </p:cBhvr>
                                      <p:to>
                                        <p:strVal val="visible"/>
                                      </p:to>
                                    </p:set>
                                    <p:animEffect transition="in" filter="slide(fromLeft)">
                                      <p:cBhvr>
                                        <p:cTn id="89" dur="500"/>
                                        <p:tgtEl>
                                          <p:spTgt spid="42001"/>
                                        </p:tgtEl>
                                      </p:cBhvr>
                                    </p:animEffect>
                                  </p:childTnLst>
                                  <p:subTnLst>
                                    <p:audio>
                                      <p:cMediaNode>
                                        <p:cTn display="0" masterRel="sameClick">
                                          <p:stCondLst>
                                            <p:cond evt="begin" delay="0">
                                              <p:tn val="87"/>
                                            </p:cond>
                                          </p:stCondLst>
                                          <p:endCondLst>
                                            <p:cond evt="onStopAudio" delay="0">
                                              <p:tgtEl>
                                                <p:sldTgt/>
                                              </p:tgtEl>
                                            </p:cond>
                                          </p:endCondLst>
                                        </p:cTn>
                                        <p:tgtEl>
                                          <p:sndTgt r:embed="rId2" name="CHIMES.WAV"/>
                                        </p:tgtEl>
                                      </p:cMediaNode>
                                    </p:audio>
                                  </p:subTnLst>
                                </p:cTn>
                              </p:par>
                            </p:childTnLst>
                          </p:cTn>
                        </p:par>
                        <p:par>
                          <p:cTn id="90" fill="hold">
                            <p:stCondLst>
                              <p:cond delay="500"/>
                            </p:stCondLst>
                            <p:childTnLst>
                              <p:par>
                                <p:cTn id="91" presetID="2" presetClass="entr" presetSubtype="2" fill="hold" grpId="0" nodeType="afterEffect">
                                  <p:stCondLst>
                                    <p:cond delay="0"/>
                                  </p:stCondLst>
                                  <p:childTnLst>
                                    <p:set>
                                      <p:cBhvr>
                                        <p:cTn id="92" dur="1" fill="hold">
                                          <p:stCondLst>
                                            <p:cond delay="0"/>
                                          </p:stCondLst>
                                        </p:cTn>
                                        <p:tgtEl>
                                          <p:spTgt spid="42002"/>
                                        </p:tgtEl>
                                        <p:attrNameLst>
                                          <p:attrName>style.visibility</p:attrName>
                                        </p:attrNameLst>
                                      </p:cBhvr>
                                      <p:to>
                                        <p:strVal val="visible"/>
                                      </p:to>
                                    </p:set>
                                    <p:anim calcmode="lin" valueType="num">
                                      <p:cBhvr additive="base">
                                        <p:cTn id="93" dur="500" fill="hold"/>
                                        <p:tgtEl>
                                          <p:spTgt spid="42002"/>
                                        </p:tgtEl>
                                        <p:attrNameLst>
                                          <p:attrName>ppt_x</p:attrName>
                                        </p:attrNameLst>
                                      </p:cBhvr>
                                      <p:tavLst>
                                        <p:tav tm="0">
                                          <p:val>
                                            <p:strVal val="1+#ppt_w/2"/>
                                          </p:val>
                                        </p:tav>
                                        <p:tav tm="100000">
                                          <p:val>
                                            <p:strVal val="#ppt_x"/>
                                          </p:val>
                                        </p:tav>
                                      </p:tavLst>
                                    </p:anim>
                                    <p:anim calcmode="lin" valueType="num">
                                      <p:cBhvr additive="base">
                                        <p:cTn id="94" dur="500" fill="hold"/>
                                        <p:tgtEl>
                                          <p:spTgt spid="42002"/>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2" presetClass="entr" presetSubtype="4" fill="hold" grpId="0" nodeType="clickEffect">
                                  <p:stCondLst>
                                    <p:cond delay="0"/>
                                  </p:stCondLst>
                                  <p:childTnLst>
                                    <p:set>
                                      <p:cBhvr>
                                        <p:cTn id="98" dur="1" fill="hold">
                                          <p:stCondLst>
                                            <p:cond delay="0"/>
                                          </p:stCondLst>
                                        </p:cTn>
                                        <p:tgtEl>
                                          <p:spTgt spid="42003"/>
                                        </p:tgtEl>
                                        <p:attrNameLst>
                                          <p:attrName>style.visibility</p:attrName>
                                        </p:attrNameLst>
                                      </p:cBhvr>
                                      <p:to>
                                        <p:strVal val="visible"/>
                                      </p:to>
                                    </p:set>
                                    <p:animEffect transition="in" filter="slide(fromBottom)">
                                      <p:cBhvr>
                                        <p:cTn id="99" dur="500"/>
                                        <p:tgtEl>
                                          <p:spTgt spid="42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p:bldP spid="41988" grpId="0"/>
      <p:bldP spid="41990" grpId="0"/>
      <p:bldP spid="41991" grpId="0"/>
      <p:bldP spid="41992" grpId="0"/>
      <p:bldP spid="41994" grpId="0"/>
      <p:bldP spid="41995" grpId="0"/>
      <p:bldP spid="41996" grpId="0"/>
      <p:bldP spid="41998" grpId="0"/>
      <p:bldP spid="41999" grpId="0"/>
      <p:bldP spid="42001" grpId="0"/>
      <p:bldP spid="42002" grpId="0"/>
      <p:bldP spid="42003"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9940" name="矩形 39939"/>
          <p:cNvSpPr/>
          <p:nvPr/>
        </p:nvSpPr>
        <p:spPr>
          <a:xfrm>
            <a:off x="353695" y="548640"/>
            <a:ext cx="8535670" cy="5077460"/>
          </a:xfrm>
          <a:prstGeom prst="rect">
            <a:avLst/>
          </a:prstGeom>
          <a:noFill/>
          <a:ln w="9525">
            <a:noFill/>
          </a:ln>
        </p:spPr>
        <p:txBody>
          <a:bodyPr wrap="square" anchor="ctr">
            <a:spAutoFit/>
          </a:bodyPr>
          <a:p>
            <a:pPr>
              <a:lnSpc>
                <a:spcPct val="150000"/>
              </a:lnSpc>
            </a:pPr>
            <a:r>
              <a:rPr lang="en-US" altLang="zh-CN" sz="3600" dirty="0">
                <a:latin typeface="Times New Roman" panose="02020603050405020304" pitchFamily="18" charset="0"/>
              </a:rPr>
              <a:t> 	</a:t>
            </a:r>
            <a:r>
              <a:rPr lang="zh-CN" altLang="en-US" sz="3600" b="1" dirty="0">
                <a:latin typeface="Times New Roman" panose="02020603050405020304" pitchFamily="18" charset="0"/>
              </a:rPr>
              <a:t>文中运用衬托的例子也不少，如写太行、王屋二山的高大，运土路程的遥远，一年返家一次对显现愚公的气魄，说明移山劳动的艰巨具有</a:t>
            </a:r>
            <a:r>
              <a:rPr lang="zh-CN" altLang="en-US" sz="3600" b="1" dirty="0">
                <a:solidFill>
                  <a:srgbClr val="FF0000"/>
                </a:solidFill>
                <a:latin typeface="Times New Roman" panose="02020603050405020304" pitchFamily="18" charset="0"/>
              </a:rPr>
              <a:t>衬托作用</a:t>
            </a:r>
            <a:r>
              <a:rPr lang="zh-CN" altLang="en-US" sz="3600" b="1" dirty="0">
                <a:latin typeface="Times New Roman" panose="02020603050405020304" pitchFamily="18" charset="0"/>
              </a:rPr>
              <a:t>。</a:t>
            </a:r>
            <a:endParaRPr lang="zh-CN" altLang="en-US" sz="3600" b="1" dirty="0">
              <a:latin typeface="Times New Roman" panose="02020603050405020304" pitchFamily="18" charset="0"/>
            </a:endParaRPr>
          </a:p>
          <a:p>
            <a:pPr>
              <a:lnSpc>
                <a:spcPct val="150000"/>
              </a:lnSpc>
            </a:pPr>
            <a:r>
              <a:rPr lang="en-US" altLang="zh-CN" sz="3600" b="1" dirty="0">
                <a:latin typeface="Times New Roman" panose="02020603050405020304" pitchFamily="18" charset="0"/>
              </a:rPr>
              <a:t>	</a:t>
            </a:r>
            <a:r>
              <a:rPr lang="zh-CN" altLang="en-US" sz="3600" b="1" dirty="0">
                <a:latin typeface="Times New Roman" panose="02020603050405020304" pitchFamily="18" charset="0"/>
              </a:rPr>
              <a:t>写操蛇之神的“惧”和天帝的“感”也从</a:t>
            </a:r>
            <a:r>
              <a:rPr lang="zh-CN" altLang="en-US" sz="3600" b="1" dirty="0">
                <a:solidFill>
                  <a:srgbClr val="FF0000"/>
                </a:solidFill>
                <a:latin typeface="Times New Roman" panose="02020603050405020304" pitchFamily="18" charset="0"/>
              </a:rPr>
              <a:t>侧面反映</a:t>
            </a:r>
            <a:r>
              <a:rPr lang="zh-CN" altLang="en-US" sz="3600" b="1" dirty="0">
                <a:latin typeface="Times New Roman" panose="02020603050405020304" pitchFamily="18" charset="0"/>
              </a:rPr>
              <a:t>了愚公的决心不可动摇。</a:t>
            </a:r>
            <a:endParaRPr lang="zh-CN" altLang="en-US" sz="3600" b="1" dirty="0">
              <a:latin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9458" name="图片 19457" descr="04-0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9459" name="文本框 19458"/>
          <p:cNvSpPr txBox="1"/>
          <p:nvPr/>
        </p:nvSpPr>
        <p:spPr>
          <a:xfrm>
            <a:off x="609600" y="990600"/>
            <a:ext cx="7543800" cy="4606925"/>
          </a:xfrm>
          <a:prstGeom prst="rect">
            <a:avLst/>
          </a:prstGeom>
          <a:noFill/>
          <a:ln w="9525">
            <a:noFill/>
          </a:ln>
        </p:spPr>
        <p:txBody>
          <a:bodyPr>
            <a:spAutoFit/>
          </a:bodyPr>
          <a:p>
            <a:pPr>
              <a:spcBef>
                <a:spcPct val="50000"/>
              </a:spcBef>
            </a:pPr>
            <a:r>
              <a:rPr lang="en-US" altLang="zh-CN" sz="4400" b="1" dirty="0">
                <a:solidFill>
                  <a:schemeClr val="bg1"/>
                </a:solidFill>
                <a:latin typeface="黑体" panose="02010609060101010101" pitchFamily="2" charset="-122"/>
                <a:ea typeface="黑体" panose="02010609060101010101" pitchFamily="2" charset="-122"/>
              </a:rPr>
              <a:t>13.</a:t>
            </a:r>
            <a:r>
              <a:rPr lang="zh-CN" altLang="en-US" sz="4400" b="1" dirty="0">
                <a:solidFill>
                  <a:schemeClr val="bg1"/>
                </a:solidFill>
                <a:latin typeface="黑体" panose="02010609060101010101" pitchFamily="2" charset="-122"/>
                <a:ea typeface="黑体" panose="02010609060101010101" pitchFamily="2" charset="-122"/>
              </a:rPr>
              <a:t>归纳总结寓意：</a:t>
            </a:r>
            <a:endParaRPr lang="zh-CN" altLang="en-US" sz="4400" b="1" dirty="0">
              <a:solidFill>
                <a:schemeClr val="bg1"/>
              </a:solidFill>
              <a:latin typeface="黑体" panose="02010609060101010101" pitchFamily="2" charset="-122"/>
              <a:ea typeface="黑体" panose="02010609060101010101" pitchFamily="2" charset="-122"/>
            </a:endParaRPr>
          </a:p>
          <a:p>
            <a:pPr>
              <a:spcBef>
                <a:spcPct val="50000"/>
              </a:spcBef>
            </a:pPr>
            <a:endParaRPr lang="zh-CN" altLang="en-US" sz="3600" b="1" dirty="0">
              <a:solidFill>
                <a:schemeClr val="bg1"/>
              </a:solidFill>
              <a:latin typeface="黑体" panose="02010609060101010101" pitchFamily="2" charset="-122"/>
              <a:ea typeface="黑体" panose="02010609060101010101" pitchFamily="2" charset="-122"/>
            </a:endParaRPr>
          </a:p>
          <a:p>
            <a:pPr>
              <a:spcBef>
                <a:spcPct val="50000"/>
              </a:spcBef>
            </a:pPr>
            <a:r>
              <a:rPr lang="zh-CN" altLang="en-US" sz="3600" b="1" dirty="0">
                <a:solidFill>
                  <a:schemeClr val="bg1"/>
                </a:solidFill>
                <a:latin typeface="黑体" panose="02010609060101010101" pitchFamily="2" charset="-122"/>
                <a:ea typeface="黑体" panose="02010609060101010101" pitchFamily="2" charset="-122"/>
              </a:rPr>
              <a:t>     </a:t>
            </a:r>
            <a:r>
              <a:rPr lang="en-US" altLang="zh-CN" sz="3600" b="1" dirty="0">
                <a:solidFill>
                  <a:schemeClr val="bg1"/>
                </a:solidFill>
                <a:latin typeface="黑体" panose="02010609060101010101" pitchFamily="2" charset="-122"/>
                <a:ea typeface="黑体" panose="02010609060101010101" pitchFamily="2" charset="-122"/>
              </a:rPr>
              <a:t>《</a:t>
            </a:r>
            <a:r>
              <a:rPr lang="zh-CN" altLang="en-US" sz="3600" b="1" dirty="0">
                <a:solidFill>
                  <a:schemeClr val="bg1"/>
                </a:solidFill>
                <a:latin typeface="黑体" panose="02010609060101010101" pitchFamily="2" charset="-122"/>
                <a:ea typeface="黑体" panose="02010609060101010101" pitchFamily="2" charset="-122"/>
              </a:rPr>
              <a:t>愚公移山</a:t>
            </a:r>
            <a:r>
              <a:rPr lang="en-US" altLang="zh-CN" sz="3600" b="1" dirty="0">
                <a:solidFill>
                  <a:schemeClr val="bg1"/>
                </a:solidFill>
                <a:latin typeface="黑体" panose="02010609060101010101" pitchFamily="2" charset="-122"/>
                <a:ea typeface="黑体" panose="02010609060101010101" pitchFamily="2" charset="-122"/>
              </a:rPr>
              <a:t>》</a:t>
            </a:r>
            <a:r>
              <a:rPr lang="zh-CN" altLang="en-US" sz="3600" b="1" dirty="0">
                <a:solidFill>
                  <a:schemeClr val="bg1"/>
                </a:solidFill>
                <a:latin typeface="黑体" panose="02010609060101010101" pitchFamily="2" charset="-122"/>
                <a:ea typeface="黑体" panose="02010609060101010101" pitchFamily="2" charset="-122"/>
              </a:rPr>
              <a:t>是一则寓言，愚公移山的成功反映了我国古代劳动人民改造自然的伟大气魄和坚强毅力，说明了要克服困难就必须下定决心，坚持不懈地奋斗。</a:t>
            </a:r>
            <a:endParaRPr lang="zh-CN" altLang="en-US" sz="3600" b="1">
              <a:solidFill>
                <a:schemeClr val="bg1"/>
              </a:solidFill>
              <a:latin typeface="黑体" panose="02010609060101010101" pitchFamily="2" charset="-122"/>
              <a:ea typeface="黑体" panose="0201060906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2530" name="文本框 22529"/>
          <p:cNvSpPr txBox="1"/>
          <p:nvPr/>
        </p:nvSpPr>
        <p:spPr>
          <a:xfrm>
            <a:off x="0" y="982980"/>
            <a:ext cx="9144000" cy="4892675"/>
          </a:xfrm>
          <a:prstGeom prst="rect">
            <a:avLst/>
          </a:prstGeom>
          <a:noFill/>
          <a:ln w="9525">
            <a:noFill/>
          </a:ln>
        </p:spPr>
        <p:txBody>
          <a:bodyPr>
            <a:spAutoFit/>
          </a:bodyPr>
          <a:p>
            <a:pPr defTabSz="0">
              <a:spcBef>
                <a:spcPct val="50000"/>
              </a:spcBef>
              <a:tabLst>
                <a:tab pos="1616075" algn="l"/>
              </a:tabLst>
            </a:pPr>
            <a:r>
              <a:rPr lang="zh-CN" altLang="en-US" sz="4800" u="sng" dirty="0">
                <a:solidFill>
                  <a:srgbClr val="0033CC"/>
                </a:solidFill>
                <a:latin typeface="Times New Roman" panose="02020603050405020304" pitchFamily="18" charset="0"/>
                <a:ea typeface="黑体" panose="02010609060101010101" pitchFamily="2" charset="-122"/>
              </a:rPr>
              <a:t>作家作品</a:t>
            </a:r>
            <a:r>
              <a:rPr lang="zh-CN" altLang="en-US" sz="4800" dirty="0">
                <a:solidFill>
                  <a:srgbClr val="0033CC"/>
                </a:solidFill>
                <a:latin typeface="Times New Roman" panose="02020603050405020304" pitchFamily="18" charset="0"/>
                <a:ea typeface="黑体" panose="02010609060101010101" pitchFamily="2" charset="-122"/>
              </a:rPr>
              <a:t>的介绍</a:t>
            </a:r>
            <a:endParaRPr lang="zh-CN" altLang="en-US" sz="4800" dirty="0">
              <a:solidFill>
                <a:srgbClr val="0033CC"/>
              </a:solidFill>
              <a:latin typeface="Times New Roman" panose="02020603050405020304" pitchFamily="18" charset="0"/>
              <a:ea typeface="黑体" panose="02010609060101010101" pitchFamily="2" charset="-122"/>
            </a:endParaRPr>
          </a:p>
          <a:p>
            <a:pPr defTabSz="0">
              <a:lnSpc>
                <a:spcPct val="150000"/>
              </a:lnSpc>
              <a:spcBef>
                <a:spcPct val="50000"/>
              </a:spcBef>
              <a:tabLst>
                <a:tab pos="1616075" algn="l"/>
              </a:tabLst>
            </a:pPr>
            <a:r>
              <a:rPr lang="zh-CN" altLang="en-US" sz="2800" b="1" dirty="0">
                <a:solidFill>
                  <a:srgbClr val="0033CC"/>
                </a:solidFill>
                <a:latin typeface="宋体" panose="02010600030101010101" pitchFamily="2" charset="-122"/>
              </a:rPr>
              <a:t>  </a:t>
            </a:r>
            <a:r>
              <a:rPr lang="en-US" altLang="zh-CN" sz="3600" b="1" dirty="0">
                <a:solidFill>
                  <a:srgbClr val="0033CC"/>
                </a:solidFill>
                <a:latin typeface="宋体" panose="02010600030101010101" pitchFamily="2" charset="-122"/>
              </a:rPr>
              <a:t>《</a:t>
            </a:r>
            <a:r>
              <a:rPr lang="zh-CN" altLang="en-US" sz="3600" b="1" dirty="0">
                <a:solidFill>
                  <a:srgbClr val="0033CC"/>
                </a:solidFill>
                <a:latin typeface="宋体" panose="02010600030101010101" pitchFamily="2" charset="-122"/>
              </a:rPr>
              <a:t>愚公移山</a:t>
            </a:r>
            <a:r>
              <a:rPr lang="en-US" altLang="zh-CN" sz="3600" b="1" dirty="0">
                <a:solidFill>
                  <a:srgbClr val="0033CC"/>
                </a:solidFill>
                <a:latin typeface="宋体" panose="02010600030101010101" pitchFamily="2" charset="-122"/>
              </a:rPr>
              <a:t>》</a:t>
            </a:r>
            <a:r>
              <a:rPr lang="zh-CN" altLang="en-US" sz="3600" b="1" dirty="0">
                <a:solidFill>
                  <a:srgbClr val="0033CC"/>
                </a:solidFill>
                <a:latin typeface="宋体" panose="02010600030101010101" pitchFamily="2" charset="-122"/>
              </a:rPr>
              <a:t>选自</a:t>
            </a:r>
            <a:r>
              <a:rPr lang="en-US" altLang="zh-CN" sz="3600" b="1" dirty="0">
                <a:solidFill>
                  <a:srgbClr val="FF3300"/>
                </a:solidFill>
                <a:latin typeface="宋体" panose="02010600030101010101" pitchFamily="2" charset="-122"/>
              </a:rPr>
              <a:t>《</a:t>
            </a:r>
            <a:r>
              <a:rPr lang="zh-CN" altLang="en-US" sz="3600" b="1" dirty="0">
                <a:solidFill>
                  <a:srgbClr val="FF3300"/>
                </a:solidFill>
                <a:latin typeface="宋体" panose="02010600030101010101" pitchFamily="2" charset="-122"/>
              </a:rPr>
              <a:t>列子</a:t>
            </a:r>
            <a:r>
              <a:rPr lang="en-US" altLang="zh-CN" sz="3600" b="1">
                <a:solidFill>
                  <a:srgbClr val="FF3300"/>
                </a:solidFill>
                <a:latin typeface="Times New Roman" panose="02020603050405020304" pitchFamily="18" charset="0"/>
              </a:rPr>
              <a:t>·</a:t>
            </a:r>
            <a:r>
              <a:rPr lang="zh-CN" altLang="en-US" sz="3600" b="1" dirty="0">
                <a:solidFill>
                  <a:srgbClr val="FF3300"/>
                </a:solidFill>
                <a:latin typeface="宋体" panose="02010600030101010101" pitchFamily="2" charset="-122"/>
              </a:rPr>
              <a:t>汤问</a:t>
            </a:r>
            <a:r>
              <a:rPr lang="en-US" altLang="zh-CN" sz="3600" b="1">
                <a:solidFill>
                  <a:srgbClr val="FF3300"/>
                </a:solidFill>
                <a:latin typeface="宋体" panose="02010600030101010101" pitchFamily="2" charset="-122"/>
              </a:rPr>
              <a:t>》</a:t>
            </a:r>
            <a:r>
              <a:rPr lang="zh-CN" altLang="en-US" sz="3600" b="1" dirty="0">
                <a:solidFill>
                  <a:srgbClr val="0033CC"/>
                </a:solidFill>
                <a:latin typeface="宋体" panose="02010600030101010101" pitchFamily="2" charset="-122"/>
              </a:rPr>
              <a:t>，</a:t>
            </a:r>
            <a:r>
              <a:rPr lang="en-US" altLang="zh-CN" sz="3600" b="1" dirty="0">
                <a:solidFill>
                  <a:srgbClr val="0033CC"/>
                </a:solidFill>
                <a:latin typeface="宋体" panose="02010600030101010101" pitchFamily="2" charset="-122"/>
              </a:rPr>
              <a:t>《</a:t>
            </a:r>
            <a:r>
              <a:rPr lang="zh-CN" altLang="en-US" sz="3600" b="1" dirty="0">
                <a:solidFill>
                  <a:srgbClr val="0033CC"/>
                </a:solidFill>
                <a:latin typeface="宋体" panose="02010600030101010101" pitchFamily="2" charset="-122"/>
              </a:rPr>
              <a:t>列子</a:t>
            </a:r>
            <a:r>
              <a:rPr lang="en-US" altLang="zh-CN" sz="3600" b="1" dirty="0">
                <a:solidFill>
                  <a:srgbClr val="0033CC"/>
                </a:solidFill>
                <a:latin typeface="宋体" panose="02010600030101010101" pitchFamily="2" charset="-122"/>
              </a:rPr>
              <a:t>》</a:t>
            </a:r>
            <a:r>
              <a:rPr lang="zh-CN" altLang="en-US" sz="3600" b="1" dirty="0">
                <a:solidFill>
                  <a:srgbClr val="0033CC"/>
                </a:solidFill>
                <a:latin typeface="宋体" panose="02010600030101010101" pitchFamily="2" charset="-122"/>
              </a:rPr>
              <a:t>相传是</a:t>
            </a:r>
            <a:r>
              <a:rPr lang="zh-CN" altLang="en-US" sz="3600" b="1" dirty="0">
                <a:solidFill>
                  <a:srgbClr val="FF3300"/>
                </a:solidFill>
                <a:latin typeface="宋体" panose="02010600030101010101" pitchFamily="2" charset="-122"/>
              </a:rPr>
              <a:t>战国</a:t>
            </a:r>
            <a:r>
              <a:rPr lang="zh-CN" altLang="en-US" sz="3600" b="1" dirty="0">
                <a:solidFill>
                  <a:srgbClr val="0033CC"/>
                </a:solidFill>
                <a:latin typeface="宋体" panose="02010600030101010101" pitchFamily="2" charset="-122"/>
              </a:rPr>
              <a:t>时期郑国人</a:t>
            </a:r>
            <a:r>
              <a:rPr lang="zh-CN" altLang="en-US" sz="3600" b="1" dirty="0">
                <a:solidFill>
                  <a:srgbClr val="FF3300"/>
                </a:solidFill>
                <a:latin typeface="宋体" panose="02010600030101010101" pitchFamily="2" charset="-122"/>
              </a:rPr>
              <a:t>列御寇</a:t>
            </a:r>
            <a:r>
              <a:rPr lang="zh-CN" altLang="en-US" sz="3600" b="1" dirty="0">
                <a:solidFill>
                  <a:srgbClr val="0033CC"/>
                </a:solidFill>
                <a:latin typeface="宋体" panose="02010600030101010101" pitchFamily="2" charset="-122"/>
              </a:rPr>
              <a:t>（列子，名寇，又名御寇）著，战国前期</a:t>
            </a:r>
            <a:r>
              <a:rPr lang="zh-CN" altLang="en-US" sz="3600" b="1" dirty="0">
                <a:solidFill>
                  <a:srgbClr val="FF3300"/>
                </a:solidFill>
                <a:latin typeface="宋体" panose="02010600030101010101" pitchFamily="2" charset="-122"/>
              </a:rPr>
              <a:t>道家</a:t>
            </a:r>
            <a:r>
              <a:rPr lang="zh-CN" altLang="en-US" sz="3600" b="1" dirty="0">
                <a:solidFill>
                  <a:srgbClr val="0033CC"/>
                </a:solidFill>
                <a:latin typeface="宋体" panose="02010600030101010101" pitchFamily="2" charset="-122"/>
              </a:rPr>
              <a:t>代表人物之一。</a:t>
            </a:r>
            <a:br>
              <a:rPr lang="zh-CN" altLang="en-US" sz="3600" b="1" dirty="0">
                <a:solidFill>
                  <a:srgbClr val="0033CC"/>
                </a:solidFill>
                <a:latin typeface="Times New Roman" panose="02020603050405020304" pitchFamily="18" charset="0"/>
              </a:rPr>
            </a:br>
            <a:endParaRPr lang="zh-CN" altLang="en-US" sz="2800" b="1" dirty="0">
              <a:solidFill>
                <a:srgbClr val="0033CC"/>
              </a:solidFill>
              <a:latin typeface="Times New Roman" panose="02020603050405020304" pitchFamily="18" charset="0"/>
            </a:endParaRPr>
          </a:p>
          <a:p>
            <a:pPr defTabSz="0">
              <a:spcBef>
                <a:spcPct val="50000"/>
              </a:spcBef>
              <a:tabLst>
                <a:tab pos="1616075" algn="l"/>
              </a:tabLst>
            </a:pPr>
            <a:r>
              <a:rPr lang="zh-CN" altLang="en-US" sz="2800" b="1" dirty="0">
                <a:solidFill>
                  <a:srgbClr val="FF3300"/>
                </a:solidFill>
                <a:latin typeface="宋体" panose="02010600030101010101" pitchFamily="2" charset="-122"/>
              </a:rPr>
              <a:t>   </a:t>
            </a:r>
            <a:endParaRPr lang="zh-CN" altLang="en-US" sz="2800" b="1">
              <a:solidFill>
                <a:srgbClr val="0033CC"/>
              </a:solidFill>
              <a:latin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文本框 93185"/>
          <p:cNvSpPr txBox="1"/>
          <p:nvPr/>
        </p:nvSpPr>
        <p:spPr>
          <a:xfrm>
            <a:off x="103823" y="191612"/>
            <a:ext cx="2259965" cy="6292215"/>
          </a:xfrm>
          <a:prstGeom prst="rect">
            <a:avLst/>
          </a:prstGeom>
          <a:noFill/>
          <a:ln w="9525">
            <a:noFill/>
          </a:ln>
        </p:spPr>
        <p:txBody>
          <a:bodyPr vert="eaVert" wrap="none" anchor="t">
            <a:spAutoFit/>
          </a:bodyPr>
          <a:p>
            <a:pPr algn="ctr">
              <a:spcBef>
                <a:spcPct val="50000"/>
              </a:spcBef>
              <a:buClr>
                <a:schemeClr val="bg1"/>
              </a:buClr>
            </a:pPr>
            <a:r>
              <a:rPr lang="zh-CN" altLang="en-US" sz="5400" b="1" noProof="1" dirty="0">
                <a:solidFill>
                  <a:srgbClr val="FF3399"/>
                </a:solidFill>
                <a:effectLst>
                  <a:outerShdw blurRad="38100" dist="38100" dir="2700000">
                    <a:srgbClr val="000000"/>
                  </a:outerShdw>
                </a:effectLst>
                <a:latin typeface="黑体" panose="02010609060101010101" pitchFamily="2" charset="-122"/>
                <a:ea typeface="黑体" panose="02010609060101010101" pitchFamily="2" charset="-122"/>
                <a:cs typeface="+mn-cs"/>
              </a:rPr>
              <a:t>我们还需要</a:t>
            </a:r>
            <a:endParaRPr lang="zh-CN" altLang="en-US" sz="5400" b="1" noProof="1" dirty="0">
              <a:solidFill>
                <a:srgbClr val="FF3399"/>
              </a:solidFill>
              <a:effectLst>
                <a:outerShdw blurRad="38100" dist="38100" dir="2700000">
                  <a:srgbClr val="000000"/>
                </a:outerShdw>
              </a:effectLst>
              <a:latin typeface="黑体" panose="02010609060101010101" pitchFamily="2" charset="-122"/>
              <a:ea typeface="黑体" panose="02010609060101010101" pitchFamily="2" charset="-122"/>
            </a:endParaRPr>
          </a:p>
          <a:p>
            <a:pPr algn="ctr">
              <a:spcBef>
                <a:spcPct val="50000"/>
              </a:spcBef>
              <a:buClr>
                <a:schemeClr val="bg1"/>
              </a:buClr>
            </a:pPr>
            <a:r>
              <a:rPr lang="zh-CN" altLang="en-US" sz="5400" b="1" noProof="1" dirty="0">
                <a:solidFill>
                  <a:srgbClr val="FF3399"/>
                </a:solidFill>
                <a:effectLst>
                  <a:outerShdw blurRad="38100" dist="38100" dir="2700000">
                    <a:srgbClr val="000000"/>
                  </a:outerShdw>
                </a:effectLst>
                <a:latin typeface="黑体" panose="02010609060101010101" pitchFamily="2" charset="-122"/>
                <a:ea typeface="黑体" panose="02010609060101010101" pitchFamily="2" charset="-122"/>
                <a:cs typeface="+mn-cs"/>
              </a:rPr>
              <a:t>愚公移山的精神吗？</a:t>
            </a:r>
            <a:endParaRPr lang="zh-CN" altLang="en-US" sz="5400" b="1" noProof="1" dirty="0">
              <a:solidFill>
                <a:srgbClr val="FF3399"/>
              </a:solidFill>
              <a:effectLst>
                <a:outerShdw blurRad="38100" dist="38100" dir="2700000">
                  <a:srgbClr val="000000"/>
                </a:outerShdw>
              </a:effectLst>
              <a:latin typeface="黑体" panose="02010609060101010101" pitchFamily="2" charset="-122"/>
              <a:ea typeface="黑体" panose="02010609060101010101" pitchFamily="2" charset="-122"/>
              <a:cs typeface="+mn-cs"/>
            </a:endParaRPr>
          </a:p>
        </p:txBody>
      </p:sp>
      <p:pic>
        <p:nvPicPr>
          <p:cNvPr id="20482" name="图片 93186" descr="图片3"/>
          <p:cNvPicPr>
            <a:picLocks noChangeAspect="1"/>
          </p:cNvPicPr>
          <p:nvPr/>
        </p:nvPicPr>
        <p:blipFill>
          <a:blip r:embed="rId1"/>
          <a:stretch>
            <a:fillRect/>
          </a:stretch>
        </p:blipFill>
        <p:spPr>
          <a:xfrm>
            <a:off x="2814638" y="0"/>
            <a:ext cx="6329362" cy="6858000"/>
          </a:xfrm>
          <a:prstGeom prst="rect">
            <a:avLst/>
          </a:prstGeom>
          <a:noFill/>
          <a:ln w="9525">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4036" name="标题 44035"/>
          <p:cNvSpPr>
            <a:spLocks noGrp="1"/>
          </p:cNvSpPr>
          <p:nvPr>
            <p:ph type="title"/>
          </p:nvPr>
        </p:nvSpPr>
        <p:spPr>
          <a:xfrm>
            <a:off x="441325" y="1858645"/>
            <a:ext cx="8261350" cy="2112010"/>
          </a:xfrm>
        </p:spPr>
        <p:txBody>
          <a:bodyPr anchor="b"/>
          <a:p>
            <a:pPr>
              <a:lnSpc>
                <a:spcPct val="150000"/>
              </a:lnSpc>
            </a:pPr>
            <a:r>
              <a:rPr lang="en-US" altLang="zh-CN" sz="4300" dirty="0">
                <a:solidFill>
                  <a:srgbClr val="FF0000"/>
                </a:solidFill>
              </a:rPr>
              <a:t>     </a:t>
            </a:r>
            <a:br>
              <a:rPr lang="en-US" altLang="zh-CN" sz="4300" dirty="0">
                <a:solidFill>
                  <a:srgbClr val="FF0000"/>
                </a:solidFill>
              </a:rPr>
            </a:br>
            <a:br>
              <a:rPr lang="en-US" altLang="zh-CN" sz="4300" dirty="0">
                <a:solidFill>
                  <a:srgbClr val="FF0000"/>
                </a:solidFill>
              </a:rPr>
            </a:br>
            <a:r>
              <a:rPr lang="en-US" altLang="zh-CN" sz="4300" dirty="0">
                <a:solidFill>
                  <a:srgbClr val="FF0000"/>
                </a:solidFill>
              </a:rPr>
              <a:t>       </a:t>
            </a:r>
            <a:r>
              <a:rPr lang="zh-CN" altLang="en-US" sz="4300" dirty="0">
                <a:solidFill>
                  <a:srgbClr val="FF0000"/>
                </a:solidFill>
              </a:rPr>
              <a:t>总结升华</a:t>
            </a:r>
            <a:br>
              <a:rPr lang="zh-CN" altLang="en-US" sz="3500" dirty="0"/>
            </a:br>
            <a:r>
              <a:rPr lang="zh-CN" altLang="en-US" sz="3500" dirty="0"/>
              <a:t> </a:t>
            </a:r>
            <a:br>
              <a:rPr lang="zh-CN" altLang="en-US" sz="3500" dirty="0"/>
            </a:br>
            <a:r>
              <a:rPr lang="en-US" altLang="zh-CN" sz="3500"/>
              <a:t>14.</a:t>
            </a:r>
            <a:r>
              <a:rPr lang="zh-CN" altLang="en-US" sz="3500" dirty="0"/>
              <a:t>愚公的精神是什么</a:t>
            </a:r>
            <a:r>
              <a:rPr lang="en-US" altLang="zh-CN" sz="3500" dirty="0"/>
              <a:t>? </a:t>
            </a:r>
            <a:br>
              <a:rPr lang="en-US" altLang="zh-CN" sz="3500" dirty="0"/>
            </a:br>
            <a:r>
              <a:rPr lang="zh-CN" altLang="en-US" sz="3500" dirty="0"/>
              <a:t>我们这个时代还需要愚公精神吗</a:t>
            </a:r>
            <a:r>
              <a:rPr lang="en-US" altLang="zh-CN" sz="3500"/>
              <a:t>?</a:t>
            </a:r>
            <a:endParaRPr lang="en-US" altLang="zh-CN" sz="3500"/>
          </a:p>
        </p:txBody>
      </p:sp>
      <p:sp>
        <p:nvSpPr>
          <p:cNvPr id="44038" name="文本框 44037"/>
          <p:cNvSpPr txBox="1"/>
          <p:nvPr/>
        </p:nvSpPr>
        <p:spPr>
          <a:xfrm>
            <a:off x="900113" y="2924175"/>
            <a:ext cx="6985000" cy="366713"/>
          </a:xfrm>
          <a:prstGeom prst="rect">
            <a:avLst/>
          </a:prstGeom>
          <a:noFill/>
          <a:ln w="9525">
            <a:noFill/>
          </a:ln>
        </p:spPr>
        <p:txBody>
          <a:bodyPr>
            <a:spAutoFit/>
          </a:bodyPr>
          <a:p>
            <a:pPr>
              <a:spcBef>
                <a:spcPct val="50000"/>
              </a:spcBef>
            </a:pPr>
            <a:endParaRPr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p:cTn id="7" dur="1000" fill="hold"/>
                                        <p:tgtEl>
                                          <p:spTgt spid="44036"/>
                                        </p:tgtEl>
                                        <p:attrNameLst>
                                          <p:attrName>ppt_x</p:attrName>
                                        </p:attrNameLst>
                                      </p:cBhvr>
                                      <p:tavLst>
                                        <p:tav tm="0">
                                          <p:val>
                                            <p:strVal val="#ppt_x-.2"/>
                                          </p:val>
                                        </p:tav>
                                        <p:tav tm="100000">
                                          <p:val>
                                            <p:strVal val="#ppt_x"/>
                                          </p:val>
                                        </p:tav>
                                      </p:tavLst>
                                    </p:anim>
                                    <p:anim calcmode="lin" valueType="num">
                                      <p:cBhvr>
                                        <p:cTn id="8" dur="1000" fill="hold"/>
                                        <p:tgtEl>
                                          <p:spTgt spid="4403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标题 97281"/>
          <p:cNvSpPr>
            <a:spLocks noGrp="1" noRot="1"/>
          </p:cNvSpPr>
          <p:nvPr>
            <p:ph type="title"/>
          </p:nvPr>
        </p:nvSpPr>
        <p:spPr>
          <a:xfrm>
            <a:off x="755650" y="404813"/>
            <a:ext cx="7891463" cy="719137"/>
          </a:xfrm>
          <a:ln>
            <a:solidFill>
              <a:srgbClr val="3399FF"/>
            </a:solidFill>
            <a:miter/>
          </a:ln>
        </p:spPr>
        <p:txBody>
          <a:bodyPr anchor="ctr"/>
          <a:p>
            <a:r>
              <a:rPr lang="en-US" altLang="zh-CN" dirty="0">
                <a:solidFill>
                  <a:srgbClr val="FF0000"/>
                </a:solidFill>
                <a:latin typeface="微软雅黑" panose="020B0503020204020204" charset="-122"/>
                <a:ea typeface="微软雅黑" panose="020B0503020204020204" charset="-122"/>
                <a:cs typeface="微软雅黑" panose="020B0503020204020204" charset="-122"/>
              </a:rPr>
              <a:t>“</a:t>
            </a:r>
            <a:r>
              <a:rPr lang="zh-CN" altLang="en-US" dirty="0">
                <a:solidFill>
                  <a:srgbClr val="FF0000"/>
                </a:solidFill>
                <a:latin typeface="微软雅黑" panose="020B0503020204020204" charset="-122"/>
                <a:ea typeface="微软雅黑" panose="020B0503020204020204" charset="-122"/>
                <a:cs typeface="微软雅黑" panose="020B0503020204020204" charset="-122"/>
              </a:rPr>
              <a:t>愚公精神”给我的启示</a:t>
            </a:r>
            <a:endParaRPr lang="zh-CN" altLang="en-US"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9458" name="文本占位符 97282"/>
          <p:cNvSpPr>
            <a:spLocks noGrp="1" noRot="1"/>
          </p:cNvSpPr>
          <p:nvPr>
            <p:ph idx="1"/>
          </p:nvPr>
        </p:nvSpPr>
        <p:spPr>
          <a:xfrm>
            <a:off x="301625" y="1545590"/>
            <a:ext cx="8540750" cy="4953000"/>
          </a:xfrm>
        </p:spPr>
        <p:txBody>
          <a:bodyPr anchor="t"/>
          <a:p>
            <a:r>
              <a:rPr lang="zh-CN" altLang="en-US" sz="3600" dirty="0">
                <a:latin typeface="黑体" panose="02010609060101010101" pitchFamily="2" charset="-122"/>
                <a:ea typeface="黑体" panose="02010609060101010101" pitchFamily="2" charset="-122"/>
              </a:rPr>
              <a:t>要克服困难，就必须下定决心，只要坚持不懈，成功终会属于我们。 </a:t>
            </a:r>
            <a:endParaRPr lang="zh-CN" altLang="en-US" sz="3600" dirty="0">
              <a:latin typeface="黑体" panose="02010609060101010101" pitchFamily="2" charset="-122"/>
              <a:ea typeface="黑体" panose="02010609060101010101" pitchFamily="2" charset="-122"/>
            </a:endParaRPr>
          </a:p>
          <a:p>
            <a:r>
              <a:rPr lang="zh-CN" altLang="en-US" sz="3600" dirty="0">
                <a:latin typeface="黑体" panose="02010609060101010101" pitchFamily="2" charset="-122"/>
                <a:ea typeface="黑体" panose="02010609060101010101" pitchFamily="2" charset="-122"/>
              </a:rPr>
              <a:t>做任何事。都要有坚定的信念，要有恒心和毅力。 </a:t>
            </a:r>
            <a:endParaRPr lang="zh-CN" altLang="en-US" sz="3600" dirty="0">
              <a:latin typeface="黑体" panose="02010609060101010101" pitchFamily="2" charset="-122"/>
              <a:ea typeface="黑体" panose="02010609060101010101" pitchFamily="2" charset="-122"/>
            </a:endParaRPr>
          </a:p>
          <a:p>
            <a:r>
              <a:rPr lang="zh-CN" altLang="en-US" sz="3600" dirty="0">
                <a:latin typeface="黑体" panose="02010609060101010101" pitchFamily="2" charset="-122"/>
                <a:ea typeface="黑体" panose="02010609060101010101" pitchFamily="2" charset="-122"/>
              </a:rPr>
              <a:t>团结就是力量凡事预则立，不预则废。 </a:t>
            </a:r>
            <a:endParaRPr lang="zh-CN" altLang="en-US" sz="3600" dirty="0">
              <a:latin typeface="黑体" panose="02010609060101010101" pitchFamily="2" charset="-122"/>
              <a:ea typeface="黑体" panose="02010609060101010101" pitchFamily="2" charset="-122"/>
            </a:endParaRPr>
          </a:p>
          <a:p>
            <a:r>
              <a:rPr lang="zh-CN" altLang="en-US" sz="3600" dirty="0">
                <a:latin typeface="黑体" panose="02010609060101010101" pitchFamily="2" charset="-122"/>
                <a:ea typeface="黑体" panose="02010609060101010101" pitchFamily="2" charset="-122"/>
              </a:rPr>
              <a:t>以积极乐观的心态面对困难要有恒心和毅力。 。 </a:t>
            </a:r>
            <a:endParaRPr lang="zh-CN" altLang="en-US" sz="3600" dirty="0">
              <a:latin typeface="黑体" panose="02010609060101010101" pitchFamily="2" charset="-122"/>
              <a:ea typeface="黑体" panose="02010609060101010101" pitchFamily="2" charset="-122"/>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2228" name="矩形 52227"/>
          <p:cNvSpPr/>
          <p:nvPr/>
        </p:nvSpPr>
        <p:spPr>
          <a:xfrm>
            <a:off x="1403350" y="836613"/>
            <a:ext cx="6556375" cy="1736725"/>
          </a:xfrm>
          <a:prstGeom prst="rect">
            <a:avLst/>
          </a:prstGeom>
          <a:noFill/>
          <a:ln w="9525">
            <a:noFill/>
          </a:ln>
        </p:spPr>
        <p:txBody>
          <a:bodyPr wrap="none" anchor="ctr">
            <a:spAutoFit/>
          </a:bodyPr>
          <a:p>
            <a:r>
              <a:rPr lang="zh-CN" altLang="en-US" sz="5400" b="1" dirty="0">
                <a:solidFill>
                  <a:srgbClr val="FF0000"/>
                </a:solidFill>
                <a:latin typeface="Times New Roman" panose="02020603050405020304" pitchFamily="18" charset="0"/>
              </a:rPr>
              <a:t>没有比脚更长的路，</a:t>
            </a:r>
            <a:endParaRPr lang="zh-CN" altLang="en-US" sz="5400" b="1" dirty="0">
              <a:solidFill>
                <a:srgbClr val="FF0000"/>
              </a:solidFill>
              <a:latin typeface="Times New Roman" panose="02020603050405020304" pitchFamily="18" charset="0"/>
            </a:endParaRPr>
          </a:p>
          <a:p>
            <a:r>
              <a:rPr lang="zh-CN" altLang="en-US" sz="5400" b="1" dirty="0">
                <a:solidFill>
                  <a:srgbClr val="FF0000"/>
                </a:solidFill>
                <a:latin typeface="Times New Roman" panose="02020603050405020304" pitchFamily="18" charset="0"/>
              </a:rPr>
              <a:t>没有比人更高的山。 </a:t>
            </a:r>
            <a:endParaRPr lang="zh-CN" altLang="en-US" sz="5400" b="1" dirty="0">
              <a:solidFill>
                <a:srgbClr val="FF0000"/>
              </a:solidFill>
              <a:latin typeface="Times New Roman" panose="02020603050405020304" pitchFamily="18" charset="0"/>
            </a:endParaRPr>
          </a:p>
        </p:txBody>
      </p:sp>
      <p:sp>
        <p:nvSpPr>
          <p:cNvPr id="52230" name="矩形 52229"/>
          <p:cNvSpPr/>
          <p:nvPr/>
        </p:nvSpPr>
        <p:spPr>
          <a:xfrm>
            <a:off x="748030" y="3213100"/>
            <a:ext cx="7339330" cy="1753235"/>
          </a:xfrm>
          <a:prstGeom prst="rect">
            <a:avLst/>
          </a:prstGeom>
          <a:noFill/>
          <a:ln w="9525">
            <a:noFill/>
          </a:ln>
        </p:spPr>
        <p:txBody>
          <a:bodyPr wrap="square" anchor="t">
            <a:spAutoFit/>
            <a:scene3d>
              <a:camera prst="orthographicFront"/>
              <a:lightRig rig="threePt" dir="t"/>
            </a:scene3d>
          </a:bodyPr>
          <a:p>
            <a:r>
              <a:rPr lang="zh-CN" altLang="en-US" sz="5400" b="1" i="1" dirty="0">
                <a:solidFill>
                  <a:schemeClr val="tx1"/>
                </a:solidFill>
                <a:effectLst>
                  <a:outerShdw blurRad="38100" dist="19050" dir="2700000" algn="tl" rotWithShape="0">
                    <a:schemeClr val="dk1">
                      <a:alpha val="40000"/>
                    </a:schemeClr>
                  </a:outerShdw>
                </a:effectLst>
                <a:latin typeface="Times New Roman" panose="02020603050405020304" pitchFamily="18" charset="0"/>
              </a:rPr>
              <a:t>让新时代愚公精神</a:t>
            </a:r>
            <a:endParaRPr lang="zh-CN" altLang="en-US" sz="5400" b="1" i="1" dirty="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p>
            <a:r>
              <a:rPr lang="zh-CN" altLang="en-US" sz="5400" b="1" i="1" dirty="0">
                <a:solidFill>
                  <a:schemeClr val="tx1"/>
                </a:solidFill>
                <a:effectLst>
                  <a:outerShdw blurRad="38100" dist="19050" dir="2700000" algn="tl" rotWithShape="0">
                    <a:schemeClr val="dk1">
                      <a:alpha val="40000"/>
                    </a:schemeClr>
                  </a:outerShdw>
                </a:effectLst>
                <a:latin typeface="Times New Roman" panose="02020603050405020304" pitchFamily="18" charset="0"/>
              </a:rPr>
              <a:t>永驻我们心中</a:t>
            </a:r>
            <a:r>
              <a:rPr lang="en-US" altLang="zh-CN" sz="5400" b="1" i="1">
                <a:solidFill>
                  <a:schemeClr val="tx1"/>
                </a:solidFill>
                <a:effectLst>
                  <a:outerShdw blurRad="38100" dist="19050" dir="2700000" algn="tl" rotWithShape="0">
                    <a:schemeClr val="dk1">
                      <a:alpha val="40000"/>
                    </a:schemeClr>
                  </a:outerShdw>
                </a:effectLst>
                <a:latin typeface="Times New Roman" panose="02020603050405020304" pitchFamily="18" charset="0"/>
              </a:rPr>
              <a:t>!</a:t>
            </a:r>
            <a:endParaRPr lang="en-US" altLang="zh-CN" sz="5400" b="1" i="1">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文本框 86019"/>
          <p:cNvSpPr txBox="1"/>
          <p:nvPr/>
        </p:nvSpPr>
        <p:spPr>
          <a:xfrm>
            <a:off x="2820988" y="4156075"/>
            <a:ext cx="4332287" cy="914400"/>
          </a:xfrm>
          <a:prstGeom prst="rect">
            <a:avLst/>
          </a:prstGeom>
          <a:noFill/>
          <a:ln w="9525">
            <a:noFill/>
          </a:ln>
        </p:spPr>
        <p:txBody>
          <a:bodyPr anchor="t">
            <a:spAutoFit/>
          </a:bodyPr>
          <a:p>
            <a:pPr>
              <a:buFont typeface="Arial" panose="020B0604020202020204" pitchFamily="34" charset="0"/>
              <a:buNone/>
            </a:pPr>
            <a:endParaRPr lang="zh-CN" altLang="en-US">
              <a:latin typeface="Arial" panose="020B0604020202020204" pitchFamily="34" charset="0"/>
              <a:ea typeface="宋体" panose="02010600030101010101" pitchFamily="2" charset="-122"/>
            </a:endParaRPr>
          </a:p>
          <a:p>
            <a:pPr>
              <a:buFont typeface="Arial" panose="020B0604020202020204" pitchFamily="34" charset="0"/>
              <a:buNone/>
            </a:pPr>
            <a:endParaRPr lang="zh-CN" altLang="en-US">
              <a:latin typeface="Arial" panose="020B0604020202020204" pitchFamily="34" charset="0"/>
              <a:ea typeface="宋体" panose="02010600030101010101" pitchFamily="2" charset="-122"/>
            </a:endParaRPr>
          </a:p>
          <a:p>
            <a:pPr>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22530" name="文本框 86020"/>
          <p:cNvSpPr txBox="1"/>
          <p:nvPr/>
        </p:nvSpPr>
        <p:spPr>
          <a:xfrm>
            <a:off x="2565400" y="1746250"/>
            <a:ext cx="5610225" cy="365125"/>
          </a:xfrm>
          <a:prstGeom prst="rect">
            <a:avLst/>
          </a:prstGeom>
          <a:noFill/>
          <a:ln w="9525">
            <a:noFill/>
          </a:ln>
        </p:spPr>
        <p:txBody>
          <a:bodyPr anchor="t">
            <a:spAutoFit/>
          </a:bodyPr>
          <a:p>
            <a:pPr>
              <a:buFont typeface="Arial" panose="020B0604020202020204" pitchFamily="34" charset="0"/>
              <a:buNone/>
            </a:pPr>
            <a:endParaRPr lang="zh-CN" altLang="en-US" dirty="0">
              <a:latin typeface="Arial" panose="020B0604020202020204" pitchFamily="34" charset="0"/>
              <a:ea typeface="宋体" panose="02010600030101010101" pitchFamily="2" charset="-122"/>
            </a:endParaRPr>
          </a:p>
        </p:txBody>
      </p:sp>
      <p:sp>
        <p:nvSpPr>
          <p:cNvPr id="86022" name="文本框 86021"/>
          <p:cNvSpPr txBox="1"/>
          <p:nvPr/>
        </p:nvSpPr>
        <p:spPr>
          <a:xfrm>
            <a:off x="334645" y="1312545"/>
            <a:ext cx="8608695" cy="6416040"/>
          </a:xfrm>
          <a:prstGeom prst="rect">
            <a:avLst/>
          </a:prstGeom>
          <a:noFill/>
          <a:ln w="9525">
            <a:noFill/>
          </a:ln>
        </p:spPr>
        <p:txBody>
          <a:bodyPr wrap="square" anchor="t">
            <a:spAutoFit/>
          </a:bodyPr>
          <a:p>
            <a:pPr>
              <a:lnSpc>
                <a:spcPct val="150000"/>
              </a:lnSpc>
              <a:buFont typeface="Arial" panose="020B0604020202020204" pitchFamily="34" charset="0"/>
              <a:buNone/>
            </a:pPr>
            <a:r>
              <a:rPr lang="zh-CN" altLang="en-US" b="1">
                <a:solidFill>
                  <a:srgbClr val="FF0000"/>
                </a:solidFill>
                <a:latin typeface="Arial" panose="020B0604020202020204" pitchFamily="34" charset="0"/>
                <a:ea typeface="宋体" panose="02010600030101010101" pitchFamily="2" charset="-122"/>
              </a:rPr>
              <a:t>“</a:t>
            </a:r>
            <a:r>
              <a:rPr lang="zh-CN" altLang="en-US" sz="2800" b="1">
                <a:solidFill>
                  <a:srgbClr val="FF0000"/>
                </a:solidFill>
                <a:latin typeface="Arial" panose="020B0604020202020204" pitchFamily="34" charset="0"/>
                <a:ea typeface="宋体" panose="02010600030101010101" pitchFamily="2" charset="-122"/>
              </a:rPr>
              <a:t>精卫填海</a:t>
            </a:r>
            <a:r>
              <a:rPr lang="zh-CN" altLang="en-US" b="1">
                <a:solidFill>
                  <a:srgbClr val="FF0000"/>
                </a:solidFill>
                <a:latin typeface="Arial" panose="020B0604020202020204" pitchFamily="34" charset="0"/>
                <a:ea typeface="宋体" panose="02010600030101010101" pitchFamily="2" charset="-122"/>
              </a:rPr>
              <a:t>”</a:t>
            </a:r>
            <a:r>
              <a:rPr lang="zh-CN" altLang="en-US" b="1">
                <a:latin typeface="Arial" panose="020B0604020202020204" pitchFamily="34" charset="0"/>
                <a:ea typeface="宋体" panose="02010600030101010101" pitchFamily="2" charset="-122"/>
              </a:rPr>
              <a:t>，</a:t>
            </a:r>
            <a:r>
              <a:rPr lang="zh-CN" altLang="en-US" sz="2400" b="1">
                <a:latin typeface="Arial" panose="020B0604020202020204" pitchFamily="34" charset="0"/>
                <a:ea typeface="宋体" panose="02010600030101010101" pitchFamily="2" charset="-122"/>
              </a:rPr>
              <a:t>讲的是上古炎帝的女儿在东海淹死，变为精卫鸟，每天衔西山的木石来填东海，想把东海填平。旧时用以比喻有深仇大恨，积极设法报复。后也比喻不畏艰难，不达目的，誓不罢休。</a:t>
            </a:r>
            <a:endParaRPr lang="zh-CN" altLang="en-US" sz="2400" b="1">
              <a:latin typeface="Arial" panose="020B0604020202020204" pitchFamily="34" charset="0"/>
              <a:ea typeface="宋体" panose="02010600030101010101" pitchFamily="2" charset="-122"/>
            </a:endParaRPr>
          </a:p>
          <a:p>
            <a:pPr>
              <a:lnSpc>
                <a:spcPct val="150000"/>
              </a:lnSpc>
              <a:buFont typeface="Arial" panose="020B0604020202020204" pitchFamily="34" charset="0"/>
              <a:buNone/>
            </a:pPr>
            <a:r>
              <a:rPr lang="zh-CN" altLang="en-US" sz="2800" b="1">
                <a:solidFill>
                  <a:srgbClr val="FF0000"/>
                </a:solidFill>
                <a:latin typeface="Arial" panose="020B0604020202020204" pitchFamily="34" charset="0"/>
                <a:ea typeface="宋体" panose="02010600030101010101" pitchFamily="2" charset="-122"/>
              </a:rPr>
              <a:t>“滴水穿石”</a:t>
            </a:r>
            <a:r>
              <a:rPr lang="zh-CN" altLang="en-US">
                <a:solidFill>
                  <a:srgbClr val="FF0000"/>
                </a:solidFill>
                <a:latin typeface="Arial" panose="020B0604020202020204" pitchFamily="34" charset="0"/>
                <a:ea typeface="宋体" panose="02010600030101010101" pitchFamily="2" charset="-122"/>
              </a:rPr>
              <a:t>，</a:t>
            </a:r>
            <a:r>
              <a:rPr lang="zh-CN" altLang="en-US" sz="2400" b="1">
                <a:latin typeface="Arial" panose="020B0604020202020204" pitchFamily="34" charset="0"/>
                <a:ea typeface="宋体" panose="02010600030101010101" pitchFamily="2" charset="-122"/>
              </a:rPr>
              <a:t>也作“水滴石穿”。滴水日久可以把石头穿透。比喻坚持不懈地努力，克服困难，终会成功。</a:t>
            </a:r>
            <a:endParaRPr lang="zh-CN" altLang="en-US" sz="2400" b="1">
              <a:latin typeface="Arial" panose="020B0604020202020204" pitchFamily="34" charset="0"/>
              <a:ea typeface="宋体" panose="02010600030101010101" pitchFamily="2" charset="-122"/>
            </a:endParaRPr>
          </a:p>
          <a:p>
            <a:pPr>
              <a:lnSpc>
                <a:spcPct val="150000"/>
              </a:lnSpc>
              <a:buFont typeface="Arial" panose="020B0604020202020204" pitchFamily="34" charset="0"/>
              <a:buNone/>
            </a:pPr>
            <a:r>
              <a:rPr lang="zh-CN" altLang="en-US" sz="2800" b="1">
                <a:solidFill>
                  <a:srgbClr val="FF0000"/>
                </a:solidFill>
                <a:latin typeface="Arial" panose="020B0604020202020204" pitchFamily="34" charset="0"/>
                <a:ea typeface="宋体" panose="02010600030101010101" pitchFamily="2" charset="-122"/>
              </a:rPr>
              <a:t>“绳锯木断”</a:t>
            </a:r>
            <a:r>
              <a:rPr lang="zh-CN" altLang="en-US" sz="2400">
                <a:latin typeface="Arial" panose="020B0604020202020204" pitchFamily="34" charset="0"/>
                <a:ea typeface="宋体" panose="02010600030101010101" pitchFamily="2" charset="-122"/>
              </a:rPr>
              <a:t>，</a:t>
            </a:r>
            <a:r>
              <a:rPr lang="zh-CN" altLang="en-US" sz="2400" b="1">
                <a:latin typeface="Arial" panose="020B0604020202020204" pitchFamily="34" charset="0"/>
                <a:ea typeface="宋体" panose="02010600030101010101" pitchFamily="2" charset="-122"/>
              </a:rPr>
              <a:t>这个成语的意思与“滴水穿石”相似。</a:t>
            </a:r>
            <a:endParaRPr lang="zh-CN" altLang="en-US" sz="2400" b="1">
              <a:latin typeface="Arial" panose="020B0604020202020204" pitchFamily="34" charset="0"/>
              <a:ea typeface="宋体" panose="02010600030101010101" pitchFamily="2" charset="-122"/>
            </a:endParaRPr>
          </a:p>
          <a:p>
            <a:pPr>
              <a:lnSpc>
                <a:spcPct val="150000"/>
              </a:lnSpc>
              <a:buFont typeface="Arial" panose="020B0604020202020204" pitchFamily="34" charset="0"/>
              <a:buNone/>
            </a:pPr>
            <a:r>
              <a:rPr lang="zh-CN" altLang="en-US" sz="2800" b="1">
                <a:solidFill>
                  <a:srgbClr val="FF0000"/>
                </a:solidFill>
                <a:latin typeface="Arial" panose="020B0604020202020204" pitchFamily="34" charset="0"/>
                <a:ea typeface="宋体" panose="02010600030101010101" pitchFamily="2" charset="-122"/>
              </a:rPr>
              <a:t>铁杵磨针”</a:t>
            </a:r>
            <a:r>
              <a:rPr lang="zh-CN" altLang="en-US">
                <a:latin typeface="Arial" panose="020B0604020202020204" pitchFamily="34" charset="0"/>
                <a:ea typeface="宋体" panose="02010600030101010101" pitchFamily="2" charset="-122"/>
              </a:rPr>
              <a:t>，</a:t>
            </a:r>
            <a:r>
              <a:rPr lang="zh-CN" altLang="en-US" sz="2400" b="1">
                <a:latin typeface="Arial" panose="020B0604020202020204" pitchFamily="34" charset="0"/>
                <a:ea typeface="宋体" panose="02010600030101010101" pitchFamily="2" charset="-122"/>
              </a:rPr>
              <a:t>讲的是李白小时侯的故事</a:t>
            </a:r>
            <a:r>
              <a:rPr lang="zh-CN" altLang="en-US" sz="2400">
                <a:latin typeface="Arial" panose="020B0604020202020204" pitchFamily="34" charset="0"/>
                <a:ea typeface="宋体" panose="02010600030101010101" pitchFamily="2" charset="-122"/>
              </a:rPr>
              <a:t>。</a:t>
            </a:r>
            <a:endParaRPr lang="zh-CN" altLang="en-US" sz="2400">
              <a:latin typeface="Arial" panose="020B0604020202020204" pitchFamily="34" charset="0"/>
              <a:ea typeface="宋体" panose="02010600030101010101" pitchFamily="2" charset="-122"/>
            </a:endParaRPr>
          </a:p>
          <a:p>
            <a:pPr>
              <a:lnSpc>
                <a:spcPct val="150000"/>
              </a:lnSpc>
              <a:buFont typeface="Arial" panose="020B0604020202020204" pitchFamily="34" charset="0"/>
              <a:buNone/>
            </a:pPr>
            <a:endParaRPr lang="zh-CN" altLang="en-US">
              <a:latin typeface="Arial" panose="020B0604020202020204" pitchFamily="34" charset="0"/>
              <a:ea typeface="宋体" panose="02010600030101010101" pitchFamily="2" charset="-122"/>
            </a:endParaRPr>
          </a:p>
          <a:p>
            <a:pPr>
              <a:lnSpc>
                <a:spcPct val="150000"/>
              </a:lnSpc>
              <a:buFont typeface="Arial" panose="020B0604020202020204" pitchFamily="34" charset="0"/>
              <a:buNone/>
            </a:pPr>
            <a:endParaRPr lang="zh-CN" altLang="en-US">
              <a:latin typeface="Arial" panose="020B0604020202020204" pitchFamily="34" charset="0"/>
              <a:ea typeface="宋体" panose="02010600030101010101" pitchFamily="2" charset="-122"/>
            </a:endParaRPr>
          </a:p>
          <a:p>
            <a:pPr>
              <a:lnSpc>
                <a:spcPct val="150000"/>
              </a:lnSpc>
              <a:buFont typeface="Arial" panose="020B0604020202020204" pitchFamily="34" charset="0"/>
              <a:buNone/>
            </a:pPr>
            <a:endParaRPr lang="zh-CN" altLang="en-US">
              <a:latin typeface="Arial" panose="020B0604020202020204" pitchFamily="34" charset="0"/>
              <a:ea typeface="宋体" panose="02010600030101010101" pitchFamily="2" charset="-122"/>
            </a:endParaRPr>
          </a:p>
          <a:p>
            <a:pPr>
              <a:buFont typeface="Arial" panose="020B0604020202020204" pitchFamily="34" charset="0"/>
              <a:buNone/>
            </a:pPr>
            <a:endParaRPr lang="zh-CN" altLang="en-US">
              <a:latin typeface="Arial" panose="020B0604020202020204" pitchFamily="34" charset="0"/>
              <a:ea typeface="宋体" panose="02010600030101010101" pitchFamily="2" charset="-122"/>
            </a:endParaRPr>
          </a:p>
        </p:txBody>
      </p:sp>
      <p:sp>
        <p:nvSpPr>
          <p:cNvPr id="22532" name="文本框 86022"/>
          <p:cNvSpPr txBox="1"/>
          <p:nvPr/>
        </p:nvSpPr>
        <p:spPr>
          <a:xfrm>
            <a:off x="4838700" y="850900"/>
            <a:ext cx="3013075" cy="365125"/>
          </a:xfrm>
          <a:prstGeom prst="rect">
            <a:avLst/>
          </a:prstGeom>
          <a:noFill/>
          <a:ln w="9525">
            <a:noFill/>
          </a:ln>
        </p:spPr>
        <p:txBody>
          <a:bodyPr anchor="t">
            <a:spAutoFit/>
          </a:bodyPr>
          <a:p>
            <a:pPr>
              <a:buFont typeface="Arial" panose="020B0604020202020204" pitchFamily="34" charset="0"/>
              <a:buNone/>
            </a:pPr>
            <a:endParaRPr lang="zh-CN" altLang="en-US" dirty="0">
              <a:latin typeface="Arial" panose="020B0604020202020204" pitchFamily="34" charset="0"/>
              <a:ea typeface="宋体" panose="02010600030101010101" pitchFamily="2" charset="-122"/>
            </a:endParaRPr>
          </a:p>
        </p:txBody>
      </p:sp>
      <p:sp>
        <p:nvSpPr>
          <p:cNvPr id="86024" name="文本框 86023"/>
          <p:cNvSpPr txBox="1"/>
          <p:nvPr/>
        </p:nvSpPr>
        <p:spPr>
          <a:xfrm>
            <a:off x="744538" y="121603"/>
            <a:ext cx="6408737" cy="1190625"/>
          </a:xfrm>
          <a:prstGeom prst="rect">
            <a:avLst/>
          </a:prstGeom>
          <a:noFill/>
          <a:ln w="9525">
            <a:noFill/>
          </a:ln>
        </p:spPr>
        <p:txBody>
          <a:bodyPr anchor="t">
            <a:spAutoFit/>
          </a:bodyPr>
          <a:p>
            <a:pPr>
              <a:buFont typeface="Arial" panose="020B0604020202020204" pitchFamily="34" charset="0"/>
              <a:buNone/>
            </a:pPr>
            <a:r>
              <a:rPr lang="zh-CN" altLang="en-US" sz="3600" b="1" dirty="0">
                <a:solidFill>
                  <a:srgbClr val="FF0000"/>
                </a:solidFill>
                <a:latin typeface="Arial" panose="020B0604020202020204" pitchFamily="34" charset="0"/>
                <a:ea typeface="宋体" panose="02010600030101010101" pitchFamily="2" charset="-122"/>
              </a:rPr>
              <a:t>   </a:t>
            </a:r>
            <a:r>
              <a:rPr lang="zh-CN" altLang="en-US" sz="3600" b="1" dirty="0">
                <a:solidFill>
                  <a:srgbClr val="0000FF"/>
                </a:solidFill>
                <a:latin typeface="Arial" panose="020B0604020202020204" pitchFamily="34" charset="0"/>
                <a:ea typeface="宋体" panose="02010600030101010101" pitchFamily="2" charset="-122"/>
              </a:rPr>
              <a:t>你能想到哪些和愚公精神内涵相同的成语或典故？</a:t>
            </a:r>
            <a:endParaRPr lang="zh-CN" altLang="en-US" sz="3600" b="1" dirty="0">
              <a:solidFill>
                <a:srgbClr val="0000FF"/>
              </a:solidFill>
              <a:latin typeface="Arial" panose="020B0604020202020204" pitchFamily="34" charset="0"/>
              <a:ea typeface="宋体" panose="02010600030101010101"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6024"/>
                                        </p:tgtEl>
                                        <p:attrNameLst>
                                          <p:attrName>style.visibility</p:attrName>
                                        </p:attrNameLst>
                                      </p:cBhvr>
                                      <p:to>
                                        <p:strVal val="visible"/>
                                      </p:to>
                                    </p:set>
                                    <p:animEffect transition="in" filter="blinds(horizontal)">
                                      <p:cBhvr>
                                        <p:cTn id="7" dur="500"/>
                                        <p:tgtEl>
                                          <p:spTgt spid="860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6022">
                                            <p:txEl>
                                              <p:charRg st="0" end="88"/>
                                            </p:txEl>
                                          </p:spTgt>
                                        </p:tgtEl>
                                        <p:attrNameLst>
                                          <p:attrName>style.visibility</p:attrName>
                                        </p:attrNameLst>
                                      </p:cBhvr>
                                      <p:to>
                                        <p:strVal val="visible"/>
                                      </p:to>
                                    </p:set>
                                    <p:animEffect transition="in" filter="blinds(horizontal)">
                                      <p:cBhvr>
                                        <p:cTn id="12" dur="500"/>
                                        <p:tgtEl>
                                          <p:spTgt spid="86022">
                                            <p:txEl>
                                              <p:charRg st="0" end="88"/>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86022">
                                            <p:txEl>
                                              <p:charRg st="88" end="137"/>
                                            </p:txEl>
                                          </p:spTgt>
                                        </p:tgtEl>
                                        <p:attrNameLst>
                                          <p:attrName>style.visibility</p:attrName>
                                        </p:attrNameLst>
                                      </p:cBhvr>
                                      <p:to>
                                        <p:strVal val="visible"/>
                                      </p:to>
                                    </p:set>
                                    <p:animEffect transition="in" filter="blinds(horizontal)">
                                      <p:cBhvr>
                                        <p:cTn id="15" dur="500"/>
                                        <p:tgtEl>
                                          <p:spTgt spid="86022">
                                            <p:txEl>
                                              <p:charRg st="88" end="137"/>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6022">
                                            <p:txEl>
                                              <p:charRg st="137" end="162"/>
                                            </p:txEl>
                                          </p:spTgt>
                                        </p:tgtEl>
                                        <p:attrNameLst>
                                          <p:attrName>style.visibility</p:attrName>
                                        </p:attrNameLst>
                                      </p:cBhvr>
                                      <p:to>
                                        <p:strVal val="visible"/>
                                      </p:to>
                                    </p:set>
                                    <p:animEffect transition="in" filter="blinds(horizontal)">
                                      <p:cBhvr>
                                        <p:cTn id="18" dur="500"/>
                                        <p:tgtEl>
                                          <p:spTgt spid="86022">
                                            <p:txEl>
                                              <p:charRg st="137" end="16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6022">
                                            <p:txEl>
                                              <p:charRg st="163" end="182"/>
                                            </p:txEl>
                                          </p:spTgt>
                                        </p:tgtEl>
                                        <p:attrNameLst>
                                          <p:attrName>style.visibility</p:attrName>
                                        </p:attrNameLst>
                                      </p:cBhvr>
                                      <p:to>
                                        <p:strVal val="visible"/>
                                      </p:to>
                                    </p:set>
                                    <p:animEffect transition="in" filter="blinds(horizontal)">
                                      <p:cBhvr>
                                        <p:cTn id="21" dur="500"/>
                                        <p:tgtEl>
                                          <p:spTgt spid="86022">
                                            <p:txEl>
                                              <p:charRg st="163" end="18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4" grpId="0" bldLvl="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矩形 57345"/>
          <p:cNvSpPr/>
          <p:nvPr/>
        </p:nvSpPr>
        <p:spPr>
          <a:xfrm>
            <a:off x="684213" y="908050"/>
            <a:ext cx="7921625" cy="4052888"/>
          </a:xfrm>
          <a:prstGeom prst="rect">
            <a:avLst/>
          </a:prstGeom>
          <a:noFill/>
          <a:ln w="9525">
            <a:noFill/>
          </a:ln>
        </p:spPr>
        <p:txBody>
          <a:bodyPr anchor="ctr">
            <a:spAutoFit/>
          </a:bodyPr>
          <a:p>
            <a:pPr>
              <a:lnSpc>
                <a:spcPct val="130000"/>
              </a:lnSpc>
            </a:pPr>
            <a:r>
              <a:rPr lang="zh-CN" altLang="en-US" sz="4000" b="1" dirty="0">
                <a:solidFill>
                  <a:srgbClr val="0000FF"/>
                </a:solidFill>
                <a:latin typeface="Arial" panose="020B0604020202020204" pitchFamily="34" charset="0"/>
                <a:ea typeface="宋体" panose="02010600030101010101" pitchFamily="2" charset="-122"/>
              </a:rPr>
              <a:t>       与愚公移山相比，我们学习上的那点困难充其量只是绊脚石。如果不想做一个望山兴叹的懦夫，</a:t>
            </a:r>
            <a:r>
              <a:rPr lang="zh-CN" altLang="en-US" sz="4000" b="1" dirty="0">
                <a:solidFill>
                  <a:srgbClr val="FF0000"/>
                </a:solidFill>
                <a:latin typeface="Arial" panose="020B0604020202020204" pitchFamily="34" charset="0"/>
                <a:ea typeface="宋体" panose="02010600030101010101" pitchFamily="2" charset="-122"/>
              </a:rPr>
              <a:t>那就让我们踏着困难这个垫脚石勇敢向前争取最大的成功。</a:t>
            </a:r>
            <a:endParaRPr lang="zh-CN" altLang="en-US" sz="4000" b="1" dirty="0">
              <a:solidFill>
                <a:srgbClr val="FF0000"/>
              </a:solidFill>
              <a:latin typeface="Arial" panose="020B0604020202020204" pitchFamily="34" charset="0"/>
              <a:ea typeface="宋体" panose="02010600030101010101" pitchFamily="2" charset="-122"/>
            </a:endParaRPr>
          </a:p>
        </p:txBody>
      </p:sp>
    </p:spTree>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5300" name="矩形 55299"/>
          <p:cNvSpPr/>
          <p:nvPr/>
        </p:nvSpPr>
        <p:spPr>
          <a:xfrm>
            <a:off x="1116013" y="2565400"/>
            <a:ext cx="7148512" cy="2528888"/>
          </a:xfrm>
          <a:prstGeom prst="rect">
            <a:avLst/>
          </a:prstGeom>
          <a:noFill/>
          <a:ln w="9525">
            <a:noFill/>
          </a:ln>
        </p:spPr>
        <p:txBody>
          <a:bodyPr anchor="ctr">
            <a:spAutoFit/>
          </a:bodyPr>
          <a:p>
            <a:pPr algn="ctr"/>
            <a:r>
              <a:rPr lang="en-US" altLang="zh-CN" sz="3200" b="1" dirty="0">
                <a:latin typeface="Times New Roman" panose="02020603050405020304" pitchFamily="18" charset="0"/>
              </a:rPr>
              <a:t>        </a:t>
            </a:r>
            <a:r>
              <a:rPr lang="zh-CN" altLang="en-US" sz="3200" b="1" dirty="0">
                <a:latin typeface="Times New Roman" panose="02020603050405020304" pitchFamily="18" charset="0"/>
              </a:rPr>
              <a:t>有人说，愚公精神就是苦干精神，仅有苦干是远远不够的，苦干加巧干才等于成功。你如何评价这种观点，写一段话阐明你的观战场点。</a:t>
            </a:r>
            <a:endParaRPr lang="zh-CN" altLang="en-US" sz="3200" b="1" dirty="0">
              <a:latin typeface="Times New Roman" panose="02020603050405020304" pitchFamily="18" charset="0"/>
            </a:endParaRPr>
          </a:p>
          <a:p>
            <a:pPr algn="ctr"/>
            <a:r>
              <a:rPr lang="en-US" altLang="zh-CN" sz="3200" b="1" dirty="0">
                <a:latin typeface="Times New Roman" panose="02020603050405020304" pitchFamily="18" charset="0"/>
              </a:rPr>
              <a:t> </a:t>
            </a:r>
            <a:endParaRPr lang="en-US" altLang="zh-CN" sz="3200" b="1" dirty="0">
              <a:latin typeface="Times New Roman" panose="02020603050405020304" pitchFamily="18" charset="0"/>
            </a:endParaRPr>
          </a:p>
        </p:txBody>
      </p:sp>
      <p:sp>
        <p:nvSpPr>
          <p:cNvPr id="55302" name="矩形 55301"/>
          <p:cNvSpPr/>
          <p:nvPr/>
        </p:nvSpPr>
        <p:spPr>
          <a:xfrm>
            <a:off x="1908175" y="549275"/>
            <a:ext cx="3048000" cy="1714500"/>
          </a:xfrm>
          <a:prstGeom prst="rect">
            <a:avLst/>
          </a:prstGeom>
        </p:spPr>
        <p:txBody>
          <a:bodyPr wrap="none" fromWordArt="1">
            <a:prstTxWarp prst="textSlantUp">
              <a:avLst>
                <a:gd name="adj" fmla="val 32056"/>
              </a:avLst>
            </a:prstTxWarp>
            <a:normAutofit/>
          </a:bodyPr>
          <a:p>
            <a:pPr algn="ctr"/>
            <a:r>
              <a:rPr lang="zh-CN" altLang="en-US" sz="6000">
                <a:ln w="9525" cap="flat" cmpd="sng">
                  <a:solidFill>
                    <a:srgbClr val="CC99FF"/>
                  </a:solidFill>
                  <a:prstDash val="solid"/>
                  <a:headEnd type="none" w="med" len="med"/>
                  <a:tailEnd type="none" w="med" len="med"/>
                </a:ln>
                <a:gradFill rotWithShape="0">
                  <a:gsLst>
                    <a:gs pos="0">
                      <a:srgbClr val="6600CC"/>
                    </a:gs>
                    <a:gs pos="100000">
                      <a:srgbClr val="CC00CC"/>
                    </a:gs>
                  </a:gsLst>
                  <a:lin ang="5400000" scaled="1"/>
                  <a:tileRect/>
                </a:gradFill>
                <a:effectLst>
                  <a:outerShdw dist="53882" dir="2699999" algn="ctr" rotWithShape="0">
                    <a:srgbClr val="9999FF">
                      <a:alpha val="80000"/>
                    </a:srgbClr>
                  </a:outerShdw>
                </a:effectLst>
                <a:latin typeface="宋体" panose="02010600030101010101" pitchFamily="2" charset="-122"/>
                <a:ea typeface="宋体" panose="02010600030101010101" pitchFamily="2" charset="-122"/>
              </a:rPr>
              <a:t>布置作业</a:t>
            </a:r>
            <a:endParaRPr lang="zh-CN" altLang="en-US" sz="6000">
              <a:ln w="9525" cap="flat" cmpd="sng">
                <a:solidFill>
                  <a:srgbClr val="CC99FF"/>
                </a:solidFill>
                <a:prstDash val="solid"/>
                <a:headEnd type="none" w="med" len="med"/>
                <a:tailEnd type="none" w="med" len="med"/>
              </a:ln>
              <a:gradFill rotWithShape="0">
                <a:gsLst>
                  <a:gs pos="0">
                    <a:srgbClr val="6600CC"/>
                  </a:gs>
                  <a:gs pos="100000">
                    <a:srgbClr val="CC00CC"/>
                  </a:gs>
                </a:gsLst>
                <a:lin ang="5400000" scaled="1"/>
                <a:tileRect/>
              </a:gradFill>
              <a:effectLst>
                <a:outerShdw dist="53882" dir="2699999" algn="ctr" rotWithShape="0">
                  <a:srgbClr val="9999FF">
                    <a:alpha val="80000"/>
                  </a:srgbClr>
                </a:outerShdw>
              </a:effectLst>
              <a:latin typeface="宋体" panose="02010600030101010101" pitchFamily="2" charset="-122"/>
              <a:ea typeface="宋体" panose="0201060003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7620" y="-14605"/>
            <a:ext cx="9244965" cy="686054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图片 19457" descr="04-0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9459" name="文本框 19458"/>
          <p:cNvSpPr txBox="1"/>
          <p:nvPr/>
        </p:nvSpPr>
        <p:spPr>
          <a:xfrm>
            <a:off x="1018540" y="1740535"/>
            <a:ext cx="7543800" cy="3046095"/>
          </a:xfrm>
          <a:prstGeom prst="rect">
            <a:avLst/>
          </a:prstGeom>
          <a:noFill/>
          <a:ln w="9525">
            <a:noFill/>
          </a:ln>
        </p:spPr>
        <p:txBody>
          <a:bodyPr>
            <a:spAutoFit/>
          </a:bodyPr>
          <a:p>
            <a:pPr>
              <a:spcBef>
                <a:spcPct val="50000"/>
              </a:spcBef>
            </a:pPr>
            <a:r>
              <a:rPr lang="zh-CN" sz="9600" b="1">
                <a:solidFill>
                  <a:srgbClr val="FF0000"/>
                </a:solidFill>
                <a:latin typeface="黑体" panose="02010609060101010101" pitchFamily="2" charset="-122"/>
                <a:ea typeface="黑体" panose="02010609060101010101" pitchFamily="2" charset="-122"/>
              </a:rPr>
              <a:t>让智慧的火花在辩论中闪亮</a:t>
            </a:r>
            <a:endParaRPr lang="zh-CN" sz="9600" b="1">
              <a:solidFill>
                <a:srgbClr val="FF0000"/>
              </a:solidFill>
              <a:latin typeface="黑体" panose="02010609060101010101" pitchFamily="2" charset="-122"/>
              <a:ea typeface="黑体" panose="02010609060101010101" pitchFamily="2" charset="-122"/>
            </a:endParaRPr>
          </a:p>
        </p:txBody>
      </p:sp>
    </p:spTree>
  </p:cSld>
  <p:clrMapOvr>
    <a:masterClrMapping/>
  </p:clrMapOvr>
  <p:transition>
    <p:blinds/>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80" name="文本框 89092"/>
          <p:cNvSpPr txBox="1"/>
          <p:nvPr/>
        </p:nvSpPr>
        <p:spPr>
          <a:xfrm>
            <a:off x="395288" y="1989138"/>
            <a:ext cx="8569325" cy="1900555"/>
          </a:xfrm>
          <a:prstGeom prst="rect">
            <a:avLst/>
          </a:prstGeom>
          <a:noFill/>
          <a:ln w="9525">
            <a:noFill/>
          </a:ln>
        </p:spPr>
        <p:txBody>
          <a:bodyPr anchor="t">
            <a:spAutoFit/>
          </a:bodyPr>
          <a:p>
            <a:pPr eaLnBrk="0" hangingPunct="0">
              <a:lnSpc>
                <a:spcPct val="120000"/>
              </a:lnSpc>
            </a:pPr>
            <a:r>
              <a:rPr lang="zh-CN" altLang="en-US" sz="5400" b="1" dirty="0">
                <a:solidFill>
                  <a:srgbClr val="FF0000"/>
                </a:solidFill>
                <a:latin typeface="Times New Roman" panose="02020603050405020304" pitchFamily="18" charset="0"/>
                <a:ea typeface="隶书" panose="02010509060101010101" pitchFamily="49" charset="-122"/>
              </a:rPr>
              <a:t>愚公是搬家好还是移山好？</a:t>
            </a:r>
            <a:endParaRPr lang="zh-CN" altLang="en-US" sz="5400" b="1" dirty="0">
              <a:solidFill>
                <a:srgbClr val="FF0000"/>
              </a:solidFill>
              <a:latin typeface="Times New Roman" panose="02020603050405020304" pitchFamily="18" charset="0"/>
              <a:ea typeface="隶书" panose="02010509060101010101" pitchFamily="49" charset="-122"/>
            </a:endParaRPr>
          </a:p>
          <a:p>
            <a:pPr eaLnBrk="0" hangingPunct="0">
              <a:lnSpc>
                <a:spcPct val="120000"/>
              </a:lnSpc>
            </a:pPr>
            <a:r>
              <a:rPr lang="zh-CN" altLang="en-US" sz="4400" b="1" dirty="0">
                <a:solidFill>
                  <a:srgbClr val="FF0000"/>
                </a:solidFill>
                <a:latin typeface="Times New Roman" panose="02020603050405020304" pitchFamily="18" charset="0"/>
                <a:ea typeface="隶书" panose="02010509060101010101" pitchFamily="49" charset="-122"/>
              </a:rPr>
              <a:t> </a:t>
            </a:r>
            <a:r>
              <a:rPr lang="en-US" altLang="zh-CN" sz="4400" b="1" dirty="0">
                <a:solidFill>
                  <a:srgbClr val="FF0000"/>
                </a:solidFill>
                <a:latin typeface="Times New Roman" panose="02020603050405020304" pitchFamily="18" charset="0"/>
                <a:ea typeface="隶书" panose="02010509060101010101" pitchFamily="49" charset="-122"/>
              </a:rPr>
              <a:t>			</a:t>
            </a:r>
            <a:endParaRPr lang="en-US" altLang="zh-CN" sz="4400" b="1">
              <a:solidFill>
                <a:srgbClr val="FF0000"/>
              </a:solidFill>
              <a:latin typeface="Times New Roman" panose="02020603050405020304" pitchFamily="18" charset="0"/>
              <a:ea typeface="隶书" panose="02010509060101010101"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2530" name="文本框 22529"/>
          <p:cNvSpPr txBox="1"/>
          <p:nvPr/>
        </p:nvSpPr>
        <p:spPr>
          <a:xfrm>
            <a:off x="0" y="1560195"/>
            <a:ext cx="9144000" cy="3938270"/>
          </a:xfrm>
          <a:prstGeom prst="rect">
            <a:avLst/>
          </a:prstGeom>
          <a:noFill/>
          <a:ln w="9525">
            <a:noFill/>
          </a:ln>
        </p:spPr>
        <p:txBody>
          <a:bodyPr>
            <a:spAutoFit/>
          </a:bodyPr>
          <a:p>
            <a:pPr defTabSz="0">
              <a:spcBef>
                <a:spcPct val="50000"/>
              </a:spcBef>
              <a:tabLst>
                <a:tab pos="1616075" algn="l"/>
              </a:tabLst>
            </a:pPr>
            <a:r>
              <a:rPr lang="zh-CN" altLang="en-US" sz="4800" u="sng" dirty="0">
                <a:solidFill>
                  <a:srgbClr val="0033CC"/>
                </a:solidFill>
                <a:latin typeface="Times New Roman" panose="02020603050405020304" pitchFamily="18" charset="0"/>
                <a:ea typeface="黑体" panose="02010609060101010101" pitchFamily="2" charset="-122"/>
              </a:rPr>
              <a:t>作家作品</a:t>
            </a:r>
            <a:r>
              <a:rPr lang="zh-CN" altLang="en-US" sz="4800" dirty="0">
                <a:solidFill>
                  <a:srgbClr val="0033CC"/>
                </a:solidFill>
                <a:latin typeface="Times New Roman" panose="02020603050405020304" pitchFamily="18" charset="0"/>
                <a:ea typeface="黑体" panose="02010609060101010101" pitchFamily="2" charset="-122"/>
              </a:rPr>
              <a:t>的介绍</a:t>
            </a:r>
            <a:endParaRPr lang="zh-CN" altLang="en-US" sz="4800" dirty="0">
              <a:solidFill>
                <a:srgbClr val="0033CC"/>
              </a:solidFill>
              <a:latin typeface="Times New Roman" panose="02020603050405020304" pitchFamily="18" charset="0"/>
              <a:ea typeface="黑体" panose="02010609060101010101" pitchFamily="2" charset="-122"/>
            </a:endParaRPr>
          </a:p>
          <a:p>
            <a:pPr defTabSz="0">
              <a:lnSpc>
                <a:spcPct val="150000"/>
              </a:lnSpc>
              <a:spcBef>
                <a:spcPct val="50000"/>
              </a:spcBef>
              <a:tabLst>
                <a:tab pos="1616075" algn="l"/>
              </a:tabLst>
            </a:pPr>
            <a:r>
              <a:rPr lang="zh-CN" altLang="en-US" sz="2800" b="1" dirty="0">
                <a:solidFill>
                  <a:srgbClr val="0033CC"/>
                </a:solidFill>
                <a:latin typeface="宋体" panose="02010600030101010101" pitchFamily="2" charset="-122"/>
              </a:rPr>
              <a:t>  </a:t>
            </a:r>
            <a:r>
              <a:rPr lang="zh-CN" altLang="en-US" sz="2800" b="1" dirty="0">
                <a:solidFill>
                  <a:srgbClr val="FF3300"/>
                </a:solidFill>
                <a:latin typeface="宋体" panose="02010600030101010101" pitchFamily="2" charset="-122"/>
              </a:rPr>
              <a:t>   </a:t>
            </a:r>
            <a:r>
              <a:rPr lang="en-US" altLang="zh-CN" sz="3200" b="1" dirty="0">
                <a:solidFill>
                  <a:srgbClr val="FF3300"/>
                </a:solidFill>
                <a:latin typeface="黑体" panose="02010609060101010101" pitchFamily="2" charset="-122"/>
                <a:ea typeface="黑体" panose="02010609060101010101" pitchFamily="2" charset="-122"/>
              </a:rPr>
              <a:t>《</a:t>
            </a:r>
            <a:r>
              <a:rPr lang="zh-CN" altLang="en-US" sz="3200" b="1" dirty="0">
                <a:solidFill>
                  <a:srgbClr val="FF3300"/>
                </a:solidFill>
                <a:latin typeface="黑体" panose="02010609060101010101" pitchFamily="2" charset="-122"/>
                <a:ea typeface="黑体" panose="02010609060101010101" pitchFamily="2" charset="-122"/>
              </a:rPr>
              <a:t>列子</a:t>
            </a:r>
            <a:r>
              <a:rPr lang="en-US" altLang="zh-CN" sz="3200" b="1">
                <a:solidFill>
                  <a:srgbClr val="FF3300"/>
                </a:solidFill>
                <a:latin typeface="黑体" panose="02010609060101010101" pitchFamily="2" charset="-122"/>
                <a:ea typeface="黑体" panose="02010609060101010101" pitchFamily="2" charset="-122"/>
              </a:rPr>
              <a:t>》</a:t>
            </a:r>
            <a:r>
              <a:rPr lang="zh-CN" altLang="en-US" sz="3200" b="1" dirty="0">
                <a:solidFill>
                  <a:srgbClr val="0033CC"/>
                </a:solidFill>
                <a:latin typeface="黑体" panose="02010609060101010101" pitchFamily="2" charset="-122"/>
                <a:ea typeface="黑体" panose="02010609060101010101" pitchFamily="2" charset="-122"/>
              </a:rPr>
              <a:t>这部书中保存不少古代</a:t>
            </a:r>
            <a:r>
              <a:rPr lang="zh-CN" altLang="en-US" sz="3200" b="1" dirty="0">
                <a:solidFill>
                  <a:srgbClr val="FF3300"/>
                </a:solidFill>
                <a:latin typeface="黑体" panose="02010609060101010101" pitchFamily="2" charset="-122"/>
                <a:ea typeface="黑体" panose="02010609060101010101" pitchFamily="2" charset="-122"/>
              </a:rPr>
              <a:t>寓言故事和神话传说</a:t>
            </a:r>
            <a:r>
              <a:rPr lang="zh-CN" altLang="en-US" sz="3200" b="1" dirty="0">
                <a:solidFill>
                  <a:srgbClr val="0033CC"/>
                </a:solidFill>
                <a:latin typeface="黑体" panose="02010609060101010101" pitchFamily="2" charset="-122"/>
                <a:ea typeface="黑体" panose="02010609060101010101" pitchFamily="2" charset="-122"/>
              </a:rPr>
              <a:t>。</a:t>
            </a:r>
            <a:r>
              <a:rPr lang="zh-CN" altLang="en-US" sz="3200" b="1" dirty="0">
                <a:solidFill>
                  <a:srgbClr val="FF3300"/>
                </a:solidFill>
                <a:latin typeface="黑体" panose="02010609060101010101" pitchFamily="2" charset="-122"/>
                <a:ea typeface="黑体" panose="02010609060101010101" pitchFamily="2" charset="-122"/>
              </a:rPr>
              <a:t>本文是古代寓言中的名篇</a:t>
            </a:r>
            <a:r>
              <a:rPr lang="zh-CN" altLang="en-US" sz="3200" b="1" dirty="0">
                <a:solidFill>
                  <a:srgbClr val="0033CC"/>
                </a:solidFill>
                <a:latin typeface="黑体" panose="02010609060101010101" pitchFamily="2" charset="-122"/>
                <a:ea typeface="黑体" panose="02010609060101010101" pitchFamily="2" charset="-122"/>
              </a:rPr>
              <a:t>，有比较完整的故事情节，又带有神话色彩，历来脍炙人口。</a:t>
            </a:r>
            <a:endParaRPr lang="zh-CN" altLang="en-US" sz="3200" b="1" dirty="0">
              <a:solidFill>
                <a:srgbClr val="0033CC"/>
              </a:solidFill>
              <a:latin typeface="黑体" panose="02010609060101010101" pitchFamily="2" charset="-122"/>
              <a:ea typeface="黑体" panose="02010609060101010101" pitchFamily="2" charset="-122"/>
            </a:endParaRPr>
          </a:p>
          <a:p>
            <a:pPr defTabSz="0">
              <a:spcBef>
                <a:spcPct val="50000"/>
              </a:spcBef>
              <a:tabLst>
                <a:tab pos="1616075" algn="l"/>
              </a:tabLst>
            </a:pPr>
            <a:r>
              <a:rPr lang="zh-CN" altLang="en-US" sz="2800" b="1" dirty="0">
                <a:solidFill>
                  <a:srgbClr val="0033CC"/>
                </a:solidFill>
                <a:latin typeface="Times New Roman" panose="02020603050405020304" pitchFamily="18" charset="0"/>
              </a:rPr>
              <a:t>        </a:t>
            </a:r>
            <a:endParaRPr lang="zh-CN" altLang="en-US" sz="2800" b="1">
              <a:solidFill>
                <a:srgbClr val="0033CC"/>
              </a:solidFill>
              <a:latin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图片 19457" descr="04-0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9459" name="文本框 19458"/>
          <p:cNvSpPr txBox="1"/>
          <p:nvPr/>
        </p:nvSpPr>
        <p:spPr>
          <a:xfrm>
            <a:off x="1018540" y="1740535"/>
            <a:ext cx="7543800" cy="3046095"/>
          </a:xfrm>
          <a:prstGeom prst="rect">
            <a:avLst/>
          </a:prstGeom>
          <a:noFill/>
          <a:ln w="9525">
            <a:noFill/>
          </a:ln>
        </p:spPr>
        <p:txBody>
          <a:bodyPr>
            <a:spAutoFit/>
          </a:bodyPr>
          <a:p>
            <a:pPr>
              <a:spcBef>
                <a:spcPct val="50000"/>
              </a:spcBef>
            </a:pPr>
            <a:r>
              <a:rPr lang="zh-CN" sz="9600" b="1">
                <a:solidFill>
                  <a:srgbClr val="FF0000"/>
                </a:solidFill>
                <a:latin typeface="黑体" panose="02010609060101010101" pitchFamily="2" charset="-122"/>
                <a:ea typeface="黑体" panose="02010609060101010101" pitchFamily="2" charset="-122"/>
              </a:rPr>
              <a:t>让智慧的火花在辩论中闪亮</a:t>
            </a:r>
            <a:endParaRPr lang="zh-CN" sz="9600" b="1">
              <a:solidFill>
                <a:srgbClr val="FF0000"/>
              </a:solidFill>
              <a:latin typeface="黑体" panose="02010609060101010101" pitchFamily="2" charset="-122"/>
              <a:ea typeface="黑体" panose="02010609060101010101" pitchFamily="2" charset="-122"/>
            </a:endParaRPr>
          </a:p>
        </p:txBody>
      </p:sp>
    </p:spTree>
  </p:cSld>
  <p:clrMapOvr>
    <a:masterClrMapping/>
  </p:clrMapOvr>
  <p:transition>
    <p:blinds/>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内容占位符 2"/>
          <p:cNvPicPr>
            <a:picLocks noChangeAspect="1"/>
          </p:cNvPicPr>
          <p:nvPr>
            <p:ph/>
          </p:nvPr>
        </p:nvPicPr>
        <p:blipFill>
          <a:blip r:embed="rId1"/>
          <a:stretch>
            <a:fillRect/>
          </a:stretch>
        </p:blipFill>
        <p:spPr>
          <a:xfrm>
            <a:off x="-635" y="-43815"/>
            <a:ext cx="9145270" cy="6945630"/>
          </a:xfrm>
          <a:prstGeom prst="rect">
            <a:avLst/>
          </a:prstGeom>
        </p:spPr>
      </p:pic>
      <p:sp>
        <p:nvSpPr>
          <p:cNvPr id="2" name="文本框 1"/>
          <p:cNvSpPr txBox="1"/>
          <p:nvPr/>
        </p:nvSpPr>
        <p:spPr>
          <a:xfrm>
            <a:off x="5673566" y="3680778"/>
            <a:ext cx="1575911" cy="1445260"/>
          </a:xfrm>
          <a:prstGeom prst="rect">
            <a:avLst/>
          </a:prstGeom>
          <a:solidFill>
            <a:schemeClr val="bg1"/>
          </a:solidFill>
        </p:spPr>
        <p:txBody>
          <a:bodyPr wrap="square" rtlCol="0">
            <a:spAutoFit/>
          </a:bodyPr>
          <a:p>
            <a:r>
              <a:rPr lang="en-US" altLang="zh-CN" sz="4400"/>
              <a:t> </a:t>
            </a:r>
            <a:r>
              <a:rPr lang="en-US" altLang="zh-CN" sz="4400">
                <a:latin typeface="黑体" panose="02010609060101010101" pitchFamily="2" charset="-122"/>
                <a:ea typeface="黑体" panose="02010609060101010101" pitchFamily="2" charset="-122"/>
                <a:cs typeface="黑体" panose="02010609060101010101" pitchFamily="2" charset="-122"/>
              </a:rPr>
              <a:t>21</a:t>
            </a:r>
            <a:r>
              <a:rPr lang="zh-CN" altLang="en-US" sz="4400">
                <a:latin typeface="黑体" panose="02010609060101010101" pitchFamily="2" charset="-122"/>
                <a:ea typeface="黑体" panose="02010609060101010101" pitchFamily="2" charset="-122"/>
                <a:cs typeface="黑体" panose="02010609060101010101" pitchFamily="2" charset="-122"/>
              </a:rPr>
              <a:t>日</a:t>
            </a:r>
            <a:r>
              <a:rPr lang="en-US" altLang="zh-CN" sz="4400">
                <a:latin typeface="黑体" panose="02010609060101010101" pitchFamily="2" charset="-122"/>
                <a:ea typeface="黑体" panose="02010609060101010101" pitchFamily="2" charset="-122"/>
                <a:cs typeface="黑体" panose="02010609060101010101" pitchFamily="2" charset="-122"/>
              </a:rPr>
              <a:t> </a:t>
            </a:r>
            <a:endParaRPr lang="en-US" altLang="zh-CN" sz="4400">
              <a:latin typeface="黑体" panose="02010609060101010101" pitchFamily="2" charset="-122"/>
              <a:ea typeface="黑体" panose="02010609060101010101" pitchFamily="2" charset="-122"/>
              <a:cs typeface="黑体" panose="02010609060101010101" pitchFamily="2" charset="-122"/>
            </a:endParaRPr>
          </a:p>
          <a:p>
            <a:endParaRPr lang="en-US" altLang="zh-CN" sz="4400">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transition advTm="800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p:nvPr>
        </p:nvSpPr>
        <p:spPr/>
        <p:txBody>
          <a:bodyPr/>
          <a:p>
            <a:endParaRPr lang="zh-CN"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p:nvPr>
        </p:nvSpPr>
        <p:spPr/>
        <p:txBody>
          <a:bodyPr/>
          <a:p>
            <a:endParaRPr lang="zh-CN"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内容占位符 2"/>
          <p:cNvPicPr>
            <a:picLocks noChangeAspect="1"/>
          </p:cNvPicPr>
          <p:nvPr>
            <p:ph/>
          </p:nvPr>
        </p:nvPicPr>
        <p:blipFill>
          <a:blip r:embed="rId1"/>
          <a:stretch>
            <a:fillRect/>
          </a:stretch>
        </p:blipFill>
        <p:spPr>
          <a:xfrm>
            <a:off x="-635" y="-43815"/>
            <a:ext cx="9145270" cy="6945630"/>
          </a:xfrm>
          <a:prstGeom prst="rect">
            <a:avLst/>
          </a:prstGeom>
        </p:spPr>
      </p:pic>
      <p:sp>
        <p:nvSpPr>
          <p:cNvPr id="2" name="文本框 1"/>
          <p:cNvSpPr txBox="1"/>
          <p:nvPr/>
        </p:nvSpPr>
        <p:spPr>
          <a:xfrm>
            <a:off x="5616416" y="3664268"/>
            <a:ext cx="1575911" cy="1445260"/>
          </a:xfrm>
          <a:prstGeom prst="rect">
            <a:avLst/>
          </a:prstGeom>
          <a:solidFill>
            <a:schemeClr val="bg1"/>
          </a:solidFill>
        </p:spPr>
        <p:txBody>
          <a:bodyPr wrap="square" rtlCol="0">
            <a:spAutoFit/>
          </a:bodyPr>
          <a:p>
            <a:r>
              <a:rPr lang="en-US" altLang="zh-CN" sz="4400"/>
              <a:t> </a:t>
            </a:r>
            <a:r>
              <a:rPr lang="en-US" altLang="zh-CN" sz="4400">
                <a:latin typeface="黑体" panose="02010609060101010101" pitchFamily="2" charset="-122"/>
                <a:ea typeface="黑体" panose="02010609060101010101" pitchFamily="2" charset="-122"/>
                <a:cs typeface="黑体" panose="02010609060101010101" pitchFamily="2" charset="-122"/>
              </a:rPr>
              <a:t>15</a:t>
            </a:r>
            <a:r>
              <a:rPr lang="zh-CN" altLang="en-US" sz="4400">
                <a:latin typeface="黑体" panose="02010609060101010101" pitchFamily="2" charset="-122"/>
                <a:ea typeface="黑体" panose="02010609060101010101" pitchFamily="2" charset="-122"/>
                <a:cs typeface="黑体" panose="02010609060101010101" pitchFamily="2" charset="-122"/>
              </a:rPr>
              <a:t>日</a:t>
            </a:r>
            <a:r>
              <a:rPr lang="en-US" altLang="zh-CN" sz="4400">
                <a:latin typeface="黑体" panose="02010609060101010101" pitchFamily="2" charset="-122"/>
                <a:ea typeface="黑体" panose="02010609060101010101" pitchFamily="2" charset="-122"/>
                <a:cs typeface="黑体" panose="02010609060101010101" pitchFamily="2" charset="-122"/>
              </a:rPr>
              <a:t> </a:t>
            </a:r>
            <a:endParaRPr lang="en-US" altLang="zh-CN" sz="4400">
              <a:latin typeface="黑体" panose="02010609060101010101" pitchFamily="2" charset="-122"/>
              <a:ea typeface="黑体" panose="02010609060101010101" pitchFamily="2" charset="-122"/>
              <a:cs typeface="黑体" panose="02010609060101010101" pitchFamily="2" charset="-122"/>
            </a:endParaRPr>
          </a:p>
          <a:p>
            <a:endParaRPr lang="en-US" altLang="zh-CN" sz="4400">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2530" name="文本框 22529"/>
          <p:cNvSpPr txBox="1"/>
          <p:nvPr/>
        </p:nvSpPr>
        <p:spPr>
          <a:xfrm>
            <a:off x="0" y="1116965"/>
            <a:ext cx="9144000" cy="4276725"/>
          </a:xfrm>
          <a:prstGeom prst="rect">
            <a:avLst/>
          </a:prstGeom>
          <a:noFill/>
          <a:ln w="9525">
            <a:noFill/>
          </a:ln>
        </p:spPr>
        <p:txBody>
          <a:bodyPr>
            <a:spAutoFit/>
          </a:bodyPr>
          <a:p>
            <a:pPr defTabSz="0">
              <a:spcBef>
                <a:spcPct val="50000"/>
              </a:spcBef>
              <a:tabLst>
                <a:tab pos="1616075" algn="l"/>
              </a:tabLst>
            </a:pPr>
            <a:r>
              <a:rPr lang="zh-CN" altLang="en-US" sz="4800" u="sng" dirty="0">
                <a:solidFill>
                  <a:srgbClr val="0033CC"/>
                </a:solidFill>
                <a:latin typeface="Times New Roman" panose="02020603050405020304" pitchFamily="18" charset="0"/>
                <a:ea typeface="黑体" panose="02010609060101010101" pitchFamily="2" charset="-122"/>
              </a:rPr>
              <a:t>作家作品</a:t>
            </a:r>
            <a:r>
              <a:rPr lang="zh-CN" altLang="en-US" sz="4800" dirty="0">
                <a:solidFill>
                  <a:srgbClr val="0033CC"/>
                </a:solidFill>
                <a:latin typeface="Times New Roman" panose="02020603050405020304" pitchFamily="18" charset="0"/>
                <a:ea typeface="黑体" panose="02010609060101010101" pitchFamily="2" charset="-122"/>
              </a:rPr>
              <a:t>的介绍</a:t>
            </a:r>
            <a:endParaRPr lang="zh-CN" altLang="en-US" sz="4800" dirty="0">
              <a:solidFill>
                <a:srgbClr val="0033CC"/>
              </a:solidFill>
              <a:latin typeface="Times New Roman" panose="02020603050405020304" pitchFamily="18" charset="0"/>
              <a:ea typeface="黑体" panose="02010609060101010101" pitchFamily="2" charset="-122"/>
            </a:endParaRPr>
          </a:p>
          <a:p>
            <a:pPr defTabSz="0">
              <a:lnSpc>
                <a:spcPct val="150000"/>
              </a:lnSpc>
              <a:spcBef>
                <a:spcPct val="50000"/>
              </a:spcBef>
              <a:tabLst>
                <a:tab pos="1616075" algn="l"/>
              </a:tabLst>
            </a:pPr>
            <a:r>
              <a:rPr lang="zh-CN" altLang="en-US" sz="2800" b="1" dirty="0">
                <a:solidFill>
                  <a:srgbClr val="0033CC"/>
                </a:solidFill>
                <a:latin typeface="宋体" panose="02010600030101010101" pitchFamily="2" charset="-122"/>
              </a:rPr>
              <a:t> </a:t>
            </a:r>
            <a:r>
              <a:rPr lang="zh-CN" altLang="en-US" sz="2800" b="1" dirty="0">
                <a:solidFill>
                  <a:srgbClr val="0033CC"/>
                </a:solidFill>
                <a:latin typeface="Times New Roman" panose="02020603050405020304" pitchFamily="18" charset="0"/>
              </a:rPr>
              <a:t>        </a:t>
            </a:r>
            <a:r>
              <a:rPr lang="zh-CN" altLang="en-US" sz="3200" b="1" dirty="0">
                <a:solidFill>
                  <a:schemeClr val="tx1"/>
                </a:solidFill>
                <a:effectLst>
                  <a:outerShdw blurRad="38100" dist="19050" dir="2700000" algn="tl" rotWithShape="0">
                    <a:schemeClr val="dk1">
                      <a:alpha val="40000"/>
                    </a:schemeClr>
                  </a:outerShdw>
                </a:effectLst>
                <a:latin typeface="宋体" panose="02010600030101010101" pitchFamily="2" charset="-122"/>
              </a:rPr>
              <a:t>寓言是一种</a:t>
            </a:r>
            <a:r>
              <a:rPr lang="zh-CN" altLang="en-US" sz="3200" b="1" dirty="0">
                <a:solidFill>
                  <a:srgbClr val="FF0000"/>
                </a:solidFill>
                <a:effectLst>
                  <a:outerShdw blurRad="38100" dist="19050" dir="2700000" algn="tl" rotWithShape="0">
                    <a:schemeClr val="dk1">
                      <a:alpha val="40000"/>
                    </a:schemeClr>
                  </a:outerShdw>
                </a:effectLst>
                <a:latin typeface="宋体" panose="02010600030101010101" pitchFamily="2" charset="-122"/>
              </a:rPr>
              <a:t>文学体裁</a:t>
            </a:r>
            <a:r>
              <a:rPr lang="zh-CN" altLang="en-US" sz="3200" b="1" dirty="0">
                <a:solidFill>
                  <a:schemeClr val="tx1"/>
                </a:solidFill>
                <a:effectLst>
                  <a:outerShdw blurRad="38100" dist="19050" dir="2700000" algn="tl" rotWithShape="0">
                    <a:schemeClr val="dk1">
                      <a:alpha val="40000"/>
                    </a:schemeClr>
                  </a:outerShdw>
                </a:effectLst>
                <a:latin typeface="宋体" panose="02010600030101010101" pitchFamily="2" charset="-122"/>
              </a:rPr>
              <a:t>。寓言，就是把一定的</a:t>
            </a:r>
            <a:r>
              <a:rPr lang="zh-CN" altLang="en-US" sz="3200" b="1" dirty="0">
                <a:solidFill>
                  <a:srgbClr val="FF0000"/>
                </a:solidFill>
                <a:effectLst>
                  <a:outerShdw blurRad="38100" dist="19050" dir="2700000" algn="tl" rotWithShape="0">
                    <a:schemeClr val="dk1">
                      <a:alpha val="40000"/>
                    </a:schemeClr>
                  </a:outerShdw>
                </a:effectLst>
                <a:latin typeface="宋体" panose="02010600030101010101" pitchFamily="2" charset="-122"/>
              </a:rPr>
              <a:t>道理寄托在故事</a:t>
            </a:r>
            <a:r>
              <a:rPr lang="zh-CN" altLang="en-US" sz="3200" b="1" dirty="0">
                <a:solidFill>
                  <a:schemeClr val="tx1"/>
                </a:solidFill>
                <a:effectLst>
                  <a:outerShdw blurRad="38100" dist="19050" dir="2700000" algn="tl" rotWithShape="0">
                    <a:schemeClr val="dk1">
                      <a:alpha val="40000"/>
                    </a:schemeClr>
                  </a:outerShdw>
                </a:effectLst>
                <a:latin typeface="宋体" panose="02010600030101010101" pitchFamily="2" charset="-122"/>
              </a:rPr>
              <a:t>之中，情节比较简单，篇幅较小，具有鲜明的哲理性或讽刺性，寓意深刻而含蓄。</a:t>
            </a:r>
            <a:endParaRPr lang="zh-CN" altLang="en-US" sz="3200" b="1" dirty="0">
              <a:solidFill>
                <a:schemeClr val="tx1"/>
              </a:solidFill>
              <a:effectLst>
                <a:outerShdw blurRad="38100" dist="19050" dir="2700000" algn="tl" rotWithShape="0">
                  <a:schemeClr val="dk1">
                    <a:alpha val="40000"/>
                  </a:schemeClr>
                </a:outerShdw>
              </a:effectLst>
              <a:latin typeface="宋体" panose="02010600030101010101" pitchFamily="2" charset="-122"/>
              <a:cs typeface="Times New Roman" panose="02020603050405020304" pitchFamily="18" charset="0"/>
            </a:endParaRPr>
          </a:p>
          <a:p>
            <a:pPr defTabSz="0">
              <a:lnSpc>
                <a:spcPct val="150000"/>
              </a:lnSpc>
              <a:spcBef>
                <a:spcPct val="50000"/>
              </a:spcBef>
              <a:tabLst>
                <a:tab pos="1616075" algn="l"/>
              </a:tabLst>
            </a:pPr>
            <a:endParaRPr lang="zh-CN" altLang="en-US" sz="3200" b="1" dirty="0">
              <a:solidFill>
                <a:schemeClr val="tx1"/>
              </a:solidFill>
              <a:effectLst>
                <a:outerShdw blurRad="38100" dist="19050" dir="2700000" algn="tl" rotWithShape="0">
                  <a:schemeClr val="dk1">
                    <a:alpha val="40000"/>
                  </a:schemeClr>
                </a:outerShdw>
              </a:effectLst>
              <a:latin typeface="宋体" panose="02010600030101010101" pitchFamily="2" charset="-122"/>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40000"/>
            <a:lumOff val="60000"/>
          </a:schemeClr>
        </a:solidFill>
        <a:effectLst/>
      </p:bgPr>
    </p:bg>
    <p:spTree>
      <p:nvGrpSpPr>
        <p:cNvPr id="1" name=""/>
        <p:cNvGrpSpPr/>
        <p:nvPr/>
      </p:nvGrpSpPr>
      <p:grpSpPr/>
      <p:sp>
        <p:nvSpPr>
          <p:cNvPr id="23554" name="文本框 23553"/>
          <p:cNvSpPr txBox="1"/>
          <p:nvPr/>
        </p:nvSpPr>
        <p:spPr>
          <a:xfrm>
            <a:off x="1371600" y="990600"/>
            <a:ext cx="7391400" cy="4967288"/>
          </a:xfrm>
          <a:prstGeom prst="rect">
            <a:avLst/>
          </a:prstGeom>
          <a:noFill/>
          <a:ln w="9525">
            <a:noFill/>
          </a:ln>
        </p:spPr>
        <p:txBody>
          <a:bodyPr>
            <a:spAutoFit/>
          </a:bodyPr>
          <a:p>
            <a:pPr>
              <a:spcBef>
                <a:spcPct val="50000"/>
              </a:spcBef>
            </a:pPr>
            <a:r>
              <a:rPr lang="zh-CN" altLang="en-US" sz="3200" b="1" dirty="0">
                <a:solidFill>
                  <a:schemeClr val="accent2"/>
                </a:solidFill>
                <a:latin typeface="黑体" panose="02010609060101010101" pitchFamily="2" charset="-122"/>
                <a:ea typeface="黑体" panose="02010609060101010101" pitchFamily="2" charset="-122"/>
              </a:rPr>
              <a:t>万</a:t>
            </a:r>
            <a:r>
              <a:rPr lang="zh-CN" altLang="en-US" sz="3200" b="1" dirty="0">
                <a:latin typeface="黑体" panose="02010609060101010101" pitchFamily="2" charset="-122"/>
                <a:ea typeface="黑体" panose="02010609060101010101" pitchFamily="2" charset="-122"/>
              </a:rPr>
              <a:t>仞</a:t>
            </a:r>
            <a:r>
              <a:rPr lang="zh-CN" altLang="en-US" sz="3200" b="1" dirty="0">
                <a:solidFill>
                  <a:schemeClr val="accent2"/>
                </a:solidFill>
                <a:latin typeface="黑体" panose="02010609060101010101" pitchFamily="2" charset="-122"/>
                <a:ea typeface="黑体" panose="02010609060101010101" pitchFamily="2" charset="-122"/>
              </a:rPr>
              <a:t>（        ） </a:t>
            </a:r>
            <a:r>
              <a:rPr lang="zh-CN" altLang="en-US" sz="3200" b="1" dirty="0">
                <a:latin typeface="黑体" panose="02010609060101010101" pitchFamily="2" charset="-122"/>
                <a:ea typeface="黑体" panose="02010609060101010101" pitchFamily="2" charset="-122"/>
              </a:rPr>
              <a:t>魁父</a:t>
            </a:r>
            <a:r>
              <a:rPr lang="zh-CN" altLang="en-US" sz="3200" b="1" dirty="0">
                <a:solidFill>
                  <a:schemeClr val="accent2"/>
                </a:solidFill>
                <a:latin typeface="黑体" panose="02010609060101010101" pitchFamily="2" charset="-122"/>
                <a:ea typeface="黑体" panose="02010609060101010101" pitchFamily="2" charset="-122"/>
              </a:rPr>
              <a:t>（         ） </a:t>
            </a:r>
            <a:r>
              <a:rPr lang="zh-CN" altLang="en-US" sz="3200" b="1" dirty="0">
                <a:latin typeface="黑体" panose="02010609060101010101" pitchFamily="2" charset="-122"/>
                <a:ea typeface="黑体" panose="02010609060101010101" pitchFamily="2" charset="-122"/>
              </a:rPr>
              <a:t>荷</a:t>
            </a:r>
            <a:r>
              <a:rPr lang="zh-CN" altLang="en-US" sz="3200" b="1" dirty="0">
                <a:solidFill>
                  <a:schemeClr val="accent2"/>
                </a:solidFill>
                <a:latin typeface="黑体" panose="02010609060101010101" pitchFamily="2" charset="-122"/>
                <a:ea typeface="黑体" panose="02010609060101010101" pitchFamily="2" charset="-122"/>
              </a:rPr>
              <a:t>担（       ）  </a:t>
            </a:r>
            <a:r>
              <a:rPr lang="zh-CN" altLang="en-US" sz="3200" b="1" dirty="0">
                <a:latin typeface="黑体" panose="02010609060101010101" pitchFamily="2" charset="-122"/>
                <a:ea typeface="黑体" panose="02010609060101010101" pitchFamily="2" charset="-122"/>
              </a:rPr>
              <a:t>孀</a:t>
            </a:r>
            <a:r>
              <a:rPr lang="zh-CN" altLang="en-US" sz="3200" b="1" dirty="0">
                <a:solidFill>
                  <a:schemeClr val="accent2"/>
                </a:solidFill>
                <a:latin typeface="黑体" panose="02010609060101010101" pitchFamily="2" charset="-122"/>
                <a:ea typeface="黑体" panose="02010609060101010101" pitchFamily="2" charset="-122"/>
              </a:rPr>
              <a:t>妻（         ）  始</a:t>
            </a:r>
            <a:r>
              <a:rPr lang="zh-CN" altLang="en-US" sz="3200" b="1" dirty="0">
                <a:latin typeface="黑体" panose="02010609060101010101" pitchFamily="2" charset="-122"/>
                <a:ea typeface="黑体" panose="02010609060101010101" pitchFamily="2" charset="-122"/>
              </a:rPr>
              <a:t>龀</a:t>
            </a:r>
            <a:r>
              <a:rPr lang="zh-CN" altLang="en-US" sz="3200" b="1" dirty="0">
                <a:solidFill>
                  <a:schemeClr val="accent2"/>
                </a:solidFill>
                <a:latin typeface="黑体" panose="02010609060101010101" pitchFamily="2" charset="-122"/>
                <a:ea typeface="黑体" panose="02010609060101010101" pitchFamily="2" charset="-122"/>
              </a:rPr>
              <a:t>（       ）  智</a:t>
            </a:r>
            <a:r>
              <a:rPr lang="zh-CN" altLang="en-US" sz="3200" b="1" dirty="0">
                <a:latin typeface="黑体" panose="02010609060101010101" pitchFamily="2" charset="-122"/>
                <a:ea typeface="黑体" panose="02010609060101010101" pitchFamily="2" charset="-122"/>
              </a:rPr>
              <a:t>叟</a:t>
            </a:r>
            <a:r>
              <a:rPr lang="zh-CN" altLang="en-US" sz="3200" b="1" dirty="0">
                <a:solidFill>
                  <a:schemeClr val="accent2"/>
                </a:solidFill>
                <a:latin typeface="黑体" panose="02010609060101010101" pitchFamily="2" charset="-122"/>
                <a:ea typeface="黑体" panose="02010609060101010101" pitchFamily="2" charset="-122"/>
              </a:rPr>
              <a:t>（       ）   </a:t>
            </a:r>
            <a:endParaRPr lang="zh-CN" altLang="en-US" sz="3200" b="1" dirty="0">
              <a:solidFill>
                <a:schemeClr val="accent2"/>
              </a:solidFill>
              <a:latin typeface="黑体" panose="02010609060101010101" pitchFamily="2" charset="-122"/>
              <a:ea typeface="黑体" panose="02010609060101010101" pitchFamily="2" charset="-122"/>
            </a:endParaRPr>
          </a:p>
          <a:p>
            <a:pPr>
              <a:spcBef>
                <a:spcPct val="50000"/>
              </a:spcBef>
            </a:pPr>
            <a:r>
              <a:rPr lang="zh-CN" altLang="en-US" sz="3200" b="1" dirty="0">
                <a:solidFill>
                  <a:schemeClr val="accent2"/>
                </a:solidFill>
                <a:latin typeface="黑体" panose="02010609060101010101" pitchFamily="2" charset="-122"/>
                <a:ea typeface="黑体" panose="02010609060101010101" pitchFamily="2" charset="-122"/>
              </a:rPr>
              <a:t>穷</a:t>
            </a:r>
            <a:r>
              <a:rPr lang="zh-CN" altLang="en-US" sz="3200" b="1" dirty="0">
                <a:latin typeface="黑体" panose="02010609060101010101" pitchFamily="2" charset="-122"/>
                <a:ea typeface="黑体" panose="02010609060101010101" pitchFamily="2" charset="-122"/>
              </a:rPr>
              <a:t>匮</a:t>
            </a:r>
            <a:r>
              <a:rPr lang="zh-CN" altLang="en-US" sz="3200" b="1" dirty="0">
                <a:solidFill>
                  <a:schemeClr val="accent2"/>
                </a:solidFill>
                <a:latin typeface="黑体" panose="02010609060101010101" pitchFamily="2" charset="-122"/>
                <a:ea typeface="黑体" panose="02010609060101010101" pitchFamily="2" charset="-122"/>
              </a:rPr>
              <a:t>（        ） 一</a:t>
            </a:r>
            <a:r>
              <a:rPr lang="zh-CN" altLang="en-US" sz="3200" b="1" dirty="0">
                <a:latin typeface="黑体" panose="02010609060101010101" pitchFamily="2" charset="-122"/>
                <a:ea typeface="黑体" panose="02010609060101010101" pitchFamily="2" charset="-122"/>
              </a:rPr>
              <a:t>厝</a:t>
            </a:r>
            <a:r>
              <a:rPr lang="zh-CN" altLang="en-US" sz="3200" b="1" dirty="0">
                <a:solidFill>
                  <a:schemeClr val="accent2"/>
                </a:solidFill>
                <a:latin typeface="黑体" panose="02010609060101010101" pitchFamily="2" charset="-122"/>
                <a:ea typeface="黑体" panose="02010609060101010101" pitchFamily="2" charset="-122"/>
              </a:rPr>
              <a:t>（       ）   </a:t>
            </a:r>
            <a:r>
              <a:rPr lang="zh-CN" altLang="en-US" sz="3200" b="1" dirty="0">
                <a:latin typeface="黑体" panose="02010609060101010101" pitchFamily="2" charset="-122"/>
                <a:ea typeface="黑体" panose="02010609060101010101" pitchFamily="2" charset="-122"/>
              </a:rPr>
              <a:t>陇</a:t>
            </a:r>
            <a:r>
              <a:rPr lang="zh-CN" altLang="en-US" sz="3200" b="1" dirty="0">
                <a:solidFill>
                  <a:schemeClr val="accent2"/>
                </a:solidFill>
                <a:latin typeface="黑体" panose="02010609060101010101" pitchFamily="2" charset="-122"/>
                <a:ea typeface="黑体" panose="02010609060101010101" pitchFamily="2" charset="-122"/>
              </a:rPr>
              <a:t>断（       ）</a:t>
            </a:r>
            <a:r>
              <a:rPr lang="zh-CN" altLang="en-US" sz="3200" b="1" dirty="0">
                <a:latin typeface="黑体" panose="02010609060101010101" pitchFamily="2" charset="-122"/>
                <a:ea typeface="黑体" panose="02010609060101010101" pitchFamily="2" charset="-122"/>
              </a:rPr>
              <a:t>箕畚</a:t>
            </a:r>
            <a:r>
              <a:rPr lang="zh-CN" altLang="en-US" sz="3200" b="1" dirty="0">
                <a:solidFill>
                  <a:schemeClr val="accent2"/>
                </a:solidFill>
                <a:latin typeface="黑体" panose="02010609060101010101" pitchFamily="2" charset="-122"/>
                <a:ea typeface="黑体" panose="02010609060101010101" pitchFamily="2" charset="-122"/>
              </a:rPr>
              <a:t>（    ）    ）       </a:t>
            </a:r>
            <a:r>
              <a:rPr lang="zh-CN" altLang="en-US" sz="3200" b="1" u="sng" dirty="0">
                <a:solidFill>
                  <a:schemeClr val="accent2"/>
                </a:solidFill>
                <a:latin typeface="黑体" panose="02010609060101010101" pitchFamily="2" charset="-122"/>
                <a:ea typeface="黑体" panose="02010609060101010101" pitchFamily="2" charset="-122"/>
              </a:rPr>
              <a:t>  </a:t>
            </a:r>
            <a:r>
              <a:rPr lang="zh-CN" altLang="en-US" sz="3200" b="1" dirty="0">
                <a:latin typeface="黑体" panose="02010609060101010101" pitchFamily="2" charset="-122"/>
                <a:ea typeface="黑体" panose="02010609060101010101" pitchFamily="2" charset="-122"/>
              </a:rPr>
              <a:t>汝</a:t>
            </a:r>
            <a:r>
              <a:rPr lang="zh-CN" altLang="en-US" sz="3200" b="1" dirty="0">
                <a:solidFill>
                  <a:schemeClr val="accent2"/>
                </a:solidFill>
                <a:latin typeface="黑体" panose="02010609060101010101" pitchFamily="2" charset="-122"/>
                <a:ea typeface="黑体" panose="02010609060101010101" pitchFamily="2" charset="-122"/>
              </a:rPr>
              <a:t>（        ） </a:t>
            </a:r>
            <a:r>
              <a:rPr lang="zh-CN" altLang="en-US" sz="3200" b="1" dirty="0">
                <a:latin typeface="黑体" panose="02010609060101010101" pitchFamily="2" charset="-122"/>
                <a:ea typeface="黑体" panose="02010609060101010101" pitchFamily="2" charset="-122"/>
              </a:rPr>
              <a:t>曾</a:t>
            </a:r>
            <a:r>
              <a:rPr lang="zh-CN" altLang="en-US" sz="3200" b="1" dirty="0">
                <a:solidFill>
                  <a:schemeClr val="accent2"/>
                </a:solidFill>
                <a:latin typeface="黑体" panose="02010609060101010101" pitchFamily="2" charset="-122"/>
                <a:ea typeface="黑体" panose="02010609060101010101" pitchFamily="2" charset="-122"/>
              </a:rPr>
              <a:t>不若（        ）  </a:t>
            </a:r>
            <a:r>
              <a:rPr lang="zh-CN" altLang="en-US" sz="3200" b="1" dirty="0">
                <a:latin typeface="黑体" panose="02010609060101010101" pitchFamily="2" charset="-122"/>
                <a:ea typeface="黑体" panose="02010609060101010101" pitchFamily="2" charset="-122"/>
              </a:rPr>
              <a:t>诸</a:t>
            </a:r>
            <a:r>
              <a:rPr lang="zh-CN" altLang="en-US" sz="3200" b="1" dirty="0">
                <a:solidFill>
                  <a:schemeClr val="accent2"/>
                </a:solidFill>
                <a:latin typeface="黑体" panose="02010609060101010101" pitchFamily="2" charset="-122"/>
                <a:ea typeface="黑体" panose="02010609060101010101" pitchFamily="2" charset="-122"/>
              </a:rPr>
              <a:t>（       ）   </a:t>
            </a:r>
            <a:r>
              <a:rPr lang="zh-CN" altLang="en-US" sz="3200" b="1" dirty="0">
                <a:latin typeface="黑体" panose="02010609060101010101" pitchFamily="2" charset="-122"/>
                <a:ea typeface="黑体" panose="02010609060101010101" pitchFamily="2" charset="-122"/>
              </a:rPr>
              <a:t>亡</a:t>
            </a:r>
            <a:r>
              <a:rPr lang="zh-CN" altLang="en-US" sz="3200" b="1" dirty="0">
                <a:solidFill>
                  <a:schemeClr val="accent2"/>
                </a:solidFill>
                <a:latin typeface="黑体" panose="02010609060101010101" pitchFamily="2" charset="-122"/>
                <a:ea typeface="黑体" panose="02010609060101010101" pitchFamily="2" charset="-122"/>
              </a:rPr>
              <a:t>以应（    </a:t>
            </a:r>
            <a:r>
              <a:rPr lang="zh-CN" altLang="en-US" sz="3200" b="1">
                <a:solidFill>
                  <a:schemeClr val="accent2"/>
                </a:solidFill>
                <a:latin typeface="黑体" panose="02010609060101010101" pitchFamily="2" charset="-122"/>
                <a:ea typeface="黑体" panose="02010609060101010101" pitchFamily="2" charset="-122"/>
              </a:rPr>
              <a:t>）</a:t>
            </a:r>
            <a:endParaRPr lang="zh-CN" altLang="en-US" sz="3200" b="1">
              <a:solidFill>
                <a:schemeClr val="accent2"/>
              </a:solidFill>
              <a:latin typeface="黑体" panose="02010609060101010101" pitchFamily="2" charset="-122"/>
              <a:ea typeface="黑体" panose="02010609060101010101" pitchFamily="2" charset="-122"/>
            </a:endParaRPr>
          </a:p>
          <a:p>
            <a:pPr>
              <a:spcBef>
                <a:spcPct val="50000"/>
              </a:spcBef>
            </a:pPr>
            <a:r>
              <a:rPr lang="zh-CN" altLang="en-US" sz="3200" b="1" dirty="0">
                <a:latin typeface="黑体" panose="02010609060101010101" pitchFamily="2" charset="-122"/>
                <a:ea typeface="黑体" panose="02010609060101010101" pitchFamily="2" charset="-122"/>
              </a:rPr>
              <a:t>惩</a:t>
            </a:r>
            <a:r>
              <a:rPr lang="zh-CN" altLang="en-US" sz="3200" b="1" dirty="0">
                <a:solidFill>
                  <a:schemeClr val="accent2"/>
                </a:solidFill>
                <a:latin typeface="黑体" panose="02010609060101010101" pitchFamily="2" charset="-122"/>
                <a:ea typeface="黑体" panose="02010609060101010101" pitchFamily="2" charset="-122"/>
              </a:rPr>
              <a:t>（        </a:t>
            </a:r>
            <a:r>
              <a:rPr lang="zh-CN" altLang="en-US" sz="3200" b="1">
                <a:solidFill>
                  <a:schemeClr val="accent2"/>
                </a:solidFill>
                <a:latin typeface="黑体" panose="02010609060101010101" pitchFamily="2" charset="-122"/>
                <a:ea typeface="黑体" panose="02010609060101010101" pitchFamily="2" charset="-122"/>
              </a:rPr>
              <a:t>）     </a:t>
            </a:r>
            <a:r>
              <a:rPr lang="zh-CN" altLang="en-US" sz="3200" b="1" dirty="0">
                <a:latin typeface="黑体" panose="02010609060101010101" pitchFamily="2" charset="-122"/>
                <a:ea typeface="黑体" panose="02010609060101010101" pitchFamily="2" charset="-122"/>
              </a:rPr>
              <a:t>塞</a:t>
            </a:r>
            <a:r>
              <a:rPr lang="zh-CN" altLang="en-US" sz="3200" b="1" dirty="0">
                <a:solidFill>
                  <a:schemeClr val="accent2"/>
                </a:solidFill>
                <a:latin typeface="黑体" panose="02010609060101010101" pitchFamily="2" charset="-122"/>
                <a:ea typeface="黑体" panose="02010609060101010101" pitchFamily="2" charset="-122"/>
              </a:rPr>
              <a:t>（       ）     </a:t>
            </a:r>
            <a:r>
              <a:rPr lang="zh-CN" altLang="en-US" sz="3200" b="1" dirty="0">
                <a:latin typeface="黑体" panose="02010609060101010101" pitchFamily="2" charset="-122"/>
                <a:ea typeface="黑体" panose="02010609060101010101" pitchFamily="2" charset="-122"/>
              </a:rPr>
              <a:t>雍</a:t>
            </a:r>
            <a:r>
              <a:rPr lang="zh-CN" altLang="en-US" sz="3200" b="1" dirty="0">
                <a:solidFill>
                  <a:schemeClr val="accent2"/>
                </a:solidFill>
                <a:latin typeface="黑体" panose="02010609060101010101" pitchFamily="2" charset="-122"/>
                <a:ea typeface="黑体" panose="02010609060101010101" pitchFamily="2" charset="-122"/>
              </a:rPr>
              <a:t>（      ）</a:t>
            </a:r>
            <a:endParaRPr lang="zh-CN" altLang="en-US" sz="3600" b="1">
              <a:solidFill>
                <a:schemeClr val="accent2"/>
              </a:solidFill>
              <a:latin typeface="黑体" panose="02010609060101010101" pitchFamily="2" charset="-122"/>
              <a:ea typeface="黑体" panose="02010609060101010101" pitchFamily="2" charset="-122"/>
            </a:endParaRPr>
          </a:p>
        </p:txBody>
      </p:sp>
      <p:sp>
        <p:nvSpPr>
          <p:cNvPr id="23555" name="文本框 23554"/>
          <p:cNvSpPr txBox="1"/>
          <p:nvPr/>
        </p:nvSpPr>
        <p:spPr>
          <a:xfrm>
            <a:off x="2819400" y="1524000"/>
            <a:ext cx="1524000" cy="641350"/>
          </a:xfrm>
          <a:prstGeom prst="rect">
            <a:avLst/>
          </a:prstGeom>
          <a:noFill/>
          <a:ln w="9525">
            <a:noFill/>
          </a:ln>
        </p:spPr>
        <p:txBody>
          <a:bodyPr>
            <a:spAutoFit/>
          </a:bodyPr>
          <a:p>
            <a:pPr>
              <a:spcBef>
                <a:spcPct val="50000"/>
              </a:spcBef>
            </a:pPr>
            <a:r>
              <a:rPr lang="en-US" altLang="zh-CN" sz="3600" b="1">
                <a:solidFill>
                  <a:srgbClr val="FF0000"/>
                </a:solidFill>
                <a:latin typeface="宋体" panose="02010600030101010101" pitchFamily="2" charset="-122"/>
              </a:rPr>
              <a:t>hè</a:t>
            </a:r>
            <a:endParaRPr lang="en-US" altLang="zh-CN" sz="3600" b="1">
              <a:solidFill>
                <a:srgbClr val="FF0000"/>
              </a:solidFill>
              <a:latin typeface="宋体" panose="02010600030101010101" pitchFamily="2" charset="-122"/>
            </a:endParaRPr>
          </a:p>
        </p:txBody>
      </p:sp>
      <p:sp>
        <p:nvSpPr>
          <p:cNvPr id="23556" name="文本框 23555"/>
          <p:cNvSpPr txBox="1"/>
          <p:nvPr/>
        </p:nvSpPr>
        <p:spPr>
          <a:xfrm>
            <a:off x="2667000" y="990600"/>
            <a:ext cx="1828800" cy="641350"/>
          </a:xfrm>
          <a:prstGeom prst="rect">
            <a:avLst/>
          </a:prstGeom>
          <a:noFill/>
          <a:ln w="9525">
            <a:noFill/>
          </a:ln>
        </p:spPr>
        <p:txBody>
          <a:bodyPr>
            <a:spAutoFit/>
          </a:bodyPr>
          <a:p>
            <a:pPr>
              <a:spcBef>
                <a:spcPct val="50000"/>
              </a:spcBef>
            </a:pPr>
            <a:r>
              <a:rPr lang="en-US" altLang="zh-CN" sz="3600" b="1">
                <a:solidFill>
                  <a:srgbClr val="FF0000"/>
                </a:solidFill>
                <a:latin typeface="宋体" panose="02010600030101010101" pitchFamily="2" charset="-122"/>
              </a:rPr>
              <a:t>rèn</a:t>
            </a:r>
            <a:endParaRPr lang="en-US" altLang="zh-CN" sz="3600" b="1">
              <a:solidFill>
                <a:srgbClr val="FF0000"/>
              </a:solidFill>
              <a:latin typeface="宋体" panose="02010600030101010101" pitchFamily="2" charset="-122"/>
            </a:endParaRPr>
          </a:p>
        </p:txBody>
      </p:sp>
      <p:sp>
        <p:nvSpPr>
          <p:cNvPr id="23557" name="文本框 23556"/>
          <p:cNvSpPr txBox="1"/>
          <p:nvPr/>
        </p:nvSpPr>
        <p:spPr>
          <a:xfrm>
            <a:off x="6248400" y="884555"/>
            <a:ext cx="2438400" cy="641350"/>
          </a:xfrm>
          <a:prstGeom prst="rect">
            <a:avLst/>
          </a:prstGeom>
          <a:noFill/>
          <a:ln w="9525">
            <a:noFill/>
          </a:ln>
        </p:spPr>
        <p:txBody>
          <a:bodyPr>
            <a:spAutoFit/>
          </a:bodyPr>
          <a:p>
            <a:pPr>
              <a:spcBef>
                <a:spcPct val="50000"/>
              </a:spcBef>
            </a:pPr>
            <a:r>
              <a:rPr lang="en-US" altLang="zh-CN" sz="3600" b="1" err="1">
                <a:solidFill>
                  <a:srgbClr val="FF0000"/>
                </a:solidFill>
                <a:latin typeface="宋体" panose="02010600030101010101" pitchFamily="2" charset="-122"/>
              </a:rPr>
              <a:t>Kuífù</a:t>
            </a:r>
            <a:endParaRPr lang="en-US" altLang="zh-CN" sz="3600" b="1">
              <a:solidFill>
                <a:srgbClr val="FF0000"/>
              </a:solidFill>
              <a:latin typeface="宋体" panose="02010600030101010101" pitchFamily="2" charset="-122"/>
            </a:endParaRPr>
          </a:p>
        </p:txBody>
      </p:sp>
      <p:sp>
        <p:nvSpPr>
          <p:cNvPr id="23558" name="文本框 23557"/>
          <p:cNvSpPr txBox="1"/>
          <p:nvPr/>
        </p:nvSpPr>
        <p:spPr>
          <a:xfrm>
            <a:off x="2743200" y="1981200"/>
            <a:ext cx="1524000" cy="641350"/>
          </a:xfrm>
          <a:prstGeom prst="rect">
            <a:avLst/>
          </a:prstGeom>
          <a:noFill/>
          <a:ln w="9525">
            <a:noFill/>
          </a:ln>
        </p:spPr>
        <p:txBody>
          <a:bodyPr>
            <a:spAutoFit/>
          </a:bodyPr>
          <a:p>
            <a:pPr>
              <a:spcBef>
                <a:spcPct val="50000"/>
              </a:spcBef>
            </a:pPr>
            <a:r>
              <a:rPr lang="en-US" altLang="zh-CN" sz="3600" b="1" err="1">
                <a:solidFill>
                  <a:srgbClr val="FF0000"/>
                </a:solidFill>
                <a:latin typeface="宋体" panose="02010600030101010101" pitchFamily="2" charset="-122"/>
              </a:rPr>
              <a:t>chèn</a:t>
            </a:r>
            <a:endParaRPr lang="en-US" altLang="zh-CN" sz="3600" b="1">
              <a:solidFill>
                <a:srgbClr val="FF0000"/>
              </a:solidFill>
              <a:latin typeface="宋体" panose="02010600030101010101" pitchFamily="2" charset="-122"/>
            </a:endParaRPr>
          </a:p>
        </p:txBody>
      </p:sp>
      <p:sp>
        <p:nvSpPr>
          <p:cNvPr id="23559" name="文本框 23558"/>
          <p:cNvSpPr txBox="1"/>
          <p:nvPr/>
        </p:nvSpPr>
        <p:spPr>
          <a:xfrm>
            <a:off x="6400800" y="1981200"/>
            <a:ext cx="1828800" cy="641350"/>
          </a:xfrm>
          <a:prstGeom prst="rect">
            <a:avLst/>
          </a:prstGeom>
          <a:noFill/>
          <a:ln w="9525">
            <a:noFill/>
          </a:ln>
        </p:spPr>
        <p:txBody>
          <a:bodyPr>
            <a:spAutoFit/>
          </a:bodyPr>
          <a:p>
            <a:pPr>
              <a:spcBef>
                <a:spcPct val="50000"/>
              </a:spcBef>
            </a:pPr>
            <a:r>
              <a:rPr lang="en-US" altLang="zh-CN" sz="3600" b="1">
                <a:solidFill>
                  <a:srgbClr val="FF0000"/>
                </a:solidFill>
                <a:latin typeface="宋体" panose="02010600030101010101" pitchFamily="2" charset="-122"/>
              </a:rPr>
              <a:t>sǒu</a:t>
            </a:r>
            <a:endParaRPr lang="en-US" altLang="zh-CN" sz="3600" b="1">
              <a:solidFill>
                <a:srgbClr val="FF0000"/>
              </a:solidFill>
              <a:latin typeface="宋体" panose="02010600030101010101" pitchFamily="2" charset="-122"/>
            </a:endParaRPr>
          </a:p>
        </p:txBody>
      </p:sp>
      <p:sp>
        <p:nvSpPr>
          <p:cNvPr id="23560" name="文本框 23559"/>
          <p:cNvSpPr txBox="1"/>
          <p:nvPr/>
        </p:nvSpPr>
        <p:spPr>
          <a:xfrm>
            <a:off x="2743200" y="2590800"/>
            <a:ext cx="1066800" cy="641350"/>
          </a:xfrm>
          <a:prstGeom prst="rect">
            <a:avLst/>
          </a:prstGeom>
          <a:noFill/>
          <a:ln w="9525">
            <a:noFill/>
          </a:ln>
        </p:spPr>
        <p:txBody>
          <a:bodyPr>
            <a:spAutoFit/>
          </a:bodyPr>
          <a:p>
            <a:pPr>
              <a:spcBef>
                <a:spcPct val="50000"/>
              </a:spcBef>
            </a:pPr>
            <a:r>
              <a:rPr lang="en-US" altLang="zh-CN" sz="3600" b="1" err="1">
                <a:solidFill>
                  <a:srgbClr val="FF0000"/>
                </a:solidFill>
                <a:latin typeface="宋体" panose="02010600030101010101" pitchFamily="2" charset="-122"/>
              </a:rPr>
              <a:t>kuì</a:t>
            </a:r>
            <a:endParaRPr lang="en-US" altLang="zh-CN" sz="3600" b="1">
              <a:solidFill>
                <a:srgbClr val="FF0000"/>
              </a:solidFill>
              <a:latin typeface="宋体" panose="02010600030101010101" pitchFamily="2" charset="-122"/>
            </a:endParaRPr>
          </a:p>
        </p:txBody>
      </p:sp>
      <p:sp>
        <p:nvSpPr>
          <p:cNvPr id="23561" name="文本框 23560"/>
          <p:cNvSpPr txBox="1"/>
          <p:nvPr/>
        </p:nvSpPr>
        <p:spPr>
          <a:xfrm>
            <a:off x="6248400" y="2514600"/>
            <a:ext cx="2133600" cy="641350"/>
          </a:xfrm>
          <a:prstGeom prst="rect">
            <a:avLst/>
          </a:prstGeom>
          <a:noFill/>
          <a:ln w="9525">
            <a:noFill/>
          </a:ln>
        </p:spPr>
        <p:txBody>
          <a:bodyPr>
            <a:spAutoFit/>
          </a:bodyPr>
          <a:p>
            <a:pPr>
              <a:spcBef>
                <a:spcPct val="50000"/>
              </a:spcBef>
            </a:pPr>
            <a:r>
              <a:rPr lang="en-US" altLang="zh-CN" sz="3600" b="1">
                <a:solidFill>
                  <a:srgbClr val="FF0000"/>
                </a:solidFill>
                <a:latin typeface="宋体" panose="02010600030101010101" pitchFamily="2" charset="-122"/>
              </a:rPr>
              <a:t>cuò</a:t>
            </a:r>
            <a:endParaRPr lang="en-US" altLang="zh-CN" sz="3600" b="1">
              <a:solidFill>
                <a:srgbClr val="FF0000"/>
              </a:solidFill>
              <a:latin typeface="宋体" panose="02010600030101010101" pitchFamily="2" charset="-122"/>
            </a:endParaRPr>
          </a:p>
        </p:txBody>
      </p:sp>
      <p:sp>
        <p:nvSpPr>
          <p:cNvPr id="23562" name="文本框 23561"/>
          <p:cNvSpPr txBox="1"/>
          <p:nvPr/>
        </p:nvSpPr>
        <p:spPr>
          <a:xfrm>
            <a:off x="2743200" y="3124200"/>
            <a:ext cx="1447800" cy="641350"/>
          </a:xfrm>
          <a:prstGeom prst="rect">
            <a:avLst/>
          </a:prstGeom>
          <a:noFill/>
          <a:ln w="9525">
            <a:noFill/>
          </a:ln>
        </p:spPr>
        <p:txBody>
          <a:bodyPr>
            <a:spAutoFit/>
          </a:bodyPr>
          <a:p>
            <a:pPr>
              <a:spcBef>
                <a:spcPct val="50000"/>
              </a:spcBef>
            </a:pPr>
            <a:r>
              <a:rPr lang="en-US" altLang="zh-CN" sz="3600" b="1" err="1">
                <a:solidFill>
                  <a:srgbClr val="FF0000"/>
                </a:solidFill>
                <a:latin typeface="宋体" panose="02010600030101010101" pitchFamily="2" charset="-122"/>
              </a:rPr>
              <a:t>lǒng</a:t>
            </a:r>
            <a:endParaRPr lang="en-US" altLang="zh-CN" sz="3600" b="1">
              <a:solidFill>
                <a:srgbClr val="FF0000"/>
              </a:solidFill>
              <a:latin typeface="宋体" panose="02010600030101010101" pitchFamily="2" charset="-122"/>
            </a:endParaRPr>
          </a:p>
        </p:txBody>
      </p:sp>
      <p:sp>
        <p:nvSpPr>
          <p:cNvPr id="23563" name="文本框 23562"/>
          <p:cNvSpPr txBox="1"/>
          <p:nvPr/>
        </p:nvSpPr>
        <p:spPr>
          <a:xfrm>
            <a:off x="5867400" y="3124200"/>
            <a:ext cx="914400" cy="641350"/>
          </a:xfrm>
          <a:prstGeom prst="rect">
            <a:avLst/>
          </a:prstGeom>
          <a:noFill/>
          <a:ln w="9525">
            <a:noFill/>
          </a:ln>
        </p:spPr>
        <p:txBody>
          <a:bodyPr>
            <a:spAutoFit/>
          </a:bodyPr>
          <a:p>
            <a:pPr>
              <a:spcBef>
                <a:spcPct val="50000"/>
              </a:spcBef>
            </a:pPr>
            <a:r>
              <a:rPr lang="en-US" altLang="zh-CN" sz="3600" b="1">
                <a:solidFill>
                  <a:srgbClr val="FF0000"/>
                </a:solidFill>
                <a:latin typeface="宋体" panose="02010600030101010101" pitchFamily="2" charset="-122"/>
              </a:rPr>
              <a:t>jī</a:t>
            </a:r>
            <a:endParaRPr lang="en-US" altLang="zh-CN" sz="3600" b="1">
              <a:solidFill>
                <a:srgbClr val="FF0000"/>
              </a:solidFill>
              <a:latin typeface="宋体" panose="02010600030101010101" pitchFamily="2" charset="-122"/>
            </a:endParaRPr>
          </a:p>
        </p:txBody>
      </p:sp>
      <p:sp>
        <p:nvSpPr>
          <p:cNvPr id="23564" name="文本框 23563"/>
          <p:cNvSpPr txBox="1"/>
          <p:nvPr/>
        </p:nvSpPr>
        <p:spPr>
          <a:xfrm>
            <a:off x="6934200" y="3048000"/>
            <a:ext cx="1447800" cy="641350"/>
          </a:xfrm>
          <a:prstGeom prst="rect">
            <a:avLst/>
          </a:prstGeom>
          <a:noFill/>
          <a:ln w="9525">
            <a:noFill/>
          </a:ln>
        </p:spPr>
        <p:txBody>
          <a:bodyPr>
            <a:spAutoFit/>
          </a:bodyPr>
          <a:p>
            <a:pPr>
              <a:spcBef>
                <a:spcPct val="50000"/>
              </a:spcBef>
            </a:pPr>
            <a:r>
              <a:rPr lang="en-US" altLang="zh-CN" sz="3600" b="1">
                <a:solidFill>
                  <a:srgbClr val="FF0000"/>
                </a:solidFill>
                <a:latin typeface="宋体" panose="02010600030101010101" pitchFamily="2" charset="-122"/>
              </a:rPr>
              <a:t>běn</a:t>
            </a:r>
            <a:endParaRPr lang="en-US" altLang="zh-CN" sz="3600" b="1">
              <a:solidFill>
                <a:srgbClr val="FF0000"/>
              </a:solidFill>
              <a:latin typeface="宋体" panose="02010600030101010101" pitchFamily="2" charset="-122"/>
            </a:endParaRPr>
          </a:p>
        </p:txBody>
      </p:sp>
      <p:sp>
        <p:nvSpPr>
          <p:cNvPr id="23565" name="文本框 23564"/>
          <p:cNvSpPr txBox="1"/>
          <p:nvPr/>
        </p:nvSpPr>
        <p:spPr>
          <a:xfrm>
            <a:off x="2286000" y="3657600"/>
            <a:ext cx="1066800" cy="641350"/>
          </a:xfrm>
          <a:prstGeom prst="rect">
            <a:avLst/>
          </a:prstGeom>
          <a:noFill/>
          <a:ln w="9525">
            <a:noFill/>
          </a:ln>
        </p:spPr>
        <p:txBody>
          <a:bodyPr>
            <a:spAutoFit/>
          </a:bodyPr>
          <a:p>
            <a:pPr>
              <a:spcBef>
                <a:spcPct val="50000"/>
              </a:spcBef>
            </a:pPr>
            <a:r>
              <a:rPr lang="en-US" altLang="zh-CN" sz="3600" b="1">
                <a:solidFill>
                  <a:srgbClr val="FF0000"/>
                </a:solidFill>
                <a:latin typeface="宋体" panose="02010600030101010101" pitchFamily="2" charset="-122"/>
              </a:rPr>
              <a:t>rǔ</a:t>
            </a:r>
            <a:endParaRPr lang="en-US" altLang="zh-CN" sz="3600" b="1">
              <a:solidFill>
                <a:srgbClr val="FF0000"/>
              </a:solidFill>
              <a:latin typeface="宋体" panose="02010600030101010101" pitchFamily="2" charset="-122"/>
            </a:endParaRPr>
          </a:p>
        </p:txBody>
      </p:sp>
      <p:sp>
        <p:nvSpPr>
          <p:cNvPr id="23566" name="文本框 23565"/>
          <p:cNvSpPr txBox="1"/>
          <p:nvPr/>
        </p:nvSpPr>
        <p:spPr>
          <a:xfrm>
            <a:off x="6172200" y="3657600"/>
            <a:ext cx="1981200" cy="641350"/>
          </a:xfrm>
          <a:prstGeom prst="rect">
            <a:avLst/>
          </a:prstGeom>
          <a:noFill/>
          <a:ln w="9525">
            <a:noFill/>
          </a:ln>
        </p:spPr>
        <p:txBody>
          <a:bodyPr>
            <a:spAutoFit/>
          </a:bodyPr>
          <a:p>
            <a:pPr>
              <a:spcBef>
                <a:spcPct val="50000"/>
              </a:spcBef>
            </a:pPr>
            <a:r>
              <a:rPr lang="en-US" altLang="zh-CN" sz="3600" b="1" err="1">
                <a:solidFill>
                  <a:srgbClr val="FF0000"/>
                </a:solidFill>
                <a:latin typeface="宋体" panose="02010600030101010101" pitchFamily="2" charset="-122"/>
              </a:rPr>
              <a:t>céng</a:t>
            </a:r>
            <a:endParaRPr lang="en-US" altLang="zh-CN" sz="3600" b="1">
              <a:solidFill>
                <a:srgbClr val="FF0000"/>
              </a:solidFill>
              <a:latin typeface="宋体" panose="02010600030101010101" pitchFamily="2" charset="-122"/>
            </a:endParaRPr>
          </a:p>
        </p:txBody>
      </p:sp>
      <p:sp>
        <p:nvSpPr>
          <p:cNvPr id="23567" name="文本框 23566"/>
          <p:cNvSpPr txBox="1"/>
          <p:nvPr/>
        </p:nvSpPr>
        <p:spPr>
          <a:xfrm>
            <a:off x="2362200" y="5334000"/>
            <a:ext cx="1295400" cy="641350"/>
          </a:xfrm>
          <a:prstGeom prst="rect">
            <a:avLst/>
          </a:prstGeom>
          <a:noFill/>
          <a:ln w="9525">
            <a:noFill/>
          </a:ln>
        </p:spPr>
        <p:txBody>
          <a:bodyPr>
            <a:spAutoFit/>
          </a:bodyPr>
          <a:p>
            <a:pPr>
              <a:spcBef>
                <a:spcPct val="50000"/>
              </a:spcBef>
            </a:pPr>
            <a:r>
              <a:rPr lang="en-US" altLang="zh-CN" sz="3600" b="1" err="1">
                <a:solidFill>
                  <a:srgbClr val="FF0000"/>
                </a:solidFill>
                <a:latin typeface="宋体" panose="02010600030101010101" pitchFamily="2" charset="-122"/>
              </a:rPr>
              <a:t>yōng</a:t>
            </a:r>
            <a:r>
              <a:rPr lang="en-US" altLang="zh-CN" sz="2800">
                <a:latin typeface="Tahoma" panose="020B0604030504040204" pitchFamily="34" charset="0"/>
              </a:rPr>
              <a:t> </a:t>
            </a:r>
            <a:endParaRPr lang="en-US" altLang="zh-CN" sz="2800">
              <a:latin typeface="Tahoma" panose="020B0604030504040204" pitchFamily="34" charset="0"/>
            </a:endParaRPr>
          </a:p>
        </p:txBody>
      </p:sp>
      <p:sp>
        <p:nvSpPr>
          <p:cNvPr id="23568" name="文本框 23567"/>
          <p:cNvSpPr txBox="1"/>
          <p:nvPr/>
        </p:nvSpPr>
        <p:spPr>
          <a:xfrm>
            <a:off x="990600" y="304800"/>
            <a:ext cx="4572000" cy="579438"/>
          </a:xfrm>
          <a:prstGeom prst="rect">
            <a:avLst/>
          </a:prstGeom>
          <a:noFill/>
          <a:ln w="9525">
            <a:noFill/>
          </a:ln>
        </p:spPr>
        <p:txBody>
          <a:bodyPr>
            <a:spAutoFit/>
          </a:bodyPr>
          <a:p>
            <a:pPr>
              <a:spcBef>
                <a:spcPct val="50000"/>
              </a:spcBef>
            </a:pPr>
            <a:r>
              <a:rPr lang="zh-CN" altLang="en-US" sz="3200" b="1" dirty="0">
                <a:solidFill>
                  <a:srgbClr val="FF3300"/>
                </a:solidFill>
                <a:latin typeface="Tahoma" panose="020B0604030504040204" pitchFamily="34" charset="0"/>
                <a:ea typeface="黑体" panose="02010609060101010101" pitchFamily="2" charset="-122"/>
              </a:rPr>
              <a:t>读准下列字音</a:t>
            </a:r>
            <a:endParaRPr lang="zh-CN" altLang="en-US" sz="3200" b="1" dirty="0">
              <a:solidFill>
                <a:srgbClr val="FF3300"/>
              </a:solidFill>
              <a:latin typeface="Tahoma" panose="020B0604030504040204" pitchFamily="34" charset="0"/>
              <a:ea typeface="黑体" panose="02010609060101010101" pitchFamily="2" charset="-122"/>
            </a:endParaRPr>
          </a:p>
        </p:txBody>
      </p:sp>
      <p:sp>
        <p:nvSpPr>
          <p:cNvPr id="23570" name="文本框 23569"/>
          <p:cNvSpPr txBox="1"/>
          <p:nvPr/>
        </p:nvSpPr>
        <p:spPr>
          <a:xfrm>
            <a:off x="2514600" y="4114800"/>
            <a:ext cx="1066800" cy="641350"/>
          </a:xfrm>
          <a:prstGeom prst="rect">
            <a:avLst/>
          </a:prstGeom>
          <a:noFill/>
          <a:ln w="9525">
            <a:noFill/>
          </a:ln>
        </p:spPr>
        <p:txBody>
          <a:bodyPr>
            <a:spAutoFit/>
          </a:bodyPr>
          <a:p>
            <a:pPr>
              <a:spcBef>
                <a:spcPct val="50000"/>
              </a:spcBef>
            </a:pPr>
            <a:r>
              <a:rPr lang="en-US" altLang="zh-CN" sz="3600" b="1" err="1">
                <a:solidFill>
                  <a:srgbClr val="FF0000"/>
                </a:solidFill>
                <a:latin typeface="Times New Roman" panose="02020603050405020304" pitchFamily="18" charset="0"/>
              </a:rPr>
              <a:t>zhū</a:t>
            </a:r>
            <a:endParaRPr lang="en-US" altLang="zh-CN" sz="3600" b="1">
              <a:solidFill>
                <a:srgbClr val="FF0000"/>
              </a:solidFill>
              <a:latin typeface="Times New Roman" panose="02020603050405020304" pitchFamily="18" charset="0"/>
            </a:endParaRPr>
          </a:p>
        </p:txBody>
      </p:sp>
      <p:sp>
        <p:nvSpPr>
          <p:cNvPr id="23571" name="文本框 23570"/>
          <p:cNvSpPr txBox="1"/>
          <p:nvPr/>
        </p:nvSpPr>
        <p:spPr>
          <a:xfrm>
            <a:off x="6324600" y="4876800"/>
            <a:ext cx="685800" cy="641350"/>
          </a:xfrm>
          <a:prstGeom prst="rect">
            <a:avLst/>
          </a:prstGeom>
          <a:noFill/>
          <a:ln w="9525">
            <a:noFill/>
          </a:ln>
        </p:spPr>
        <p:txBody>
          <a:bodyPr>
            <a:spAutoFit/>
          </a:bodyPr>
          <a:p>
            <a:pPr>
              <a:spcBef>
                <a:spcPct val="50000"/>
              </a:spcBef>
            </a:pPr>
            <a:r>
              <a:rPr lang="en-US" altLang="zh-CN" sz="3600" b="1">
                <a:solidFill>
                  <a:srgbClr val="FF0000"/>
                </a:solidFill>
                <a:latin typeface="Times New Roman" panose="02020603050405020304" pitchFamily="18" charset="0"/>
              </a:rPr>
              <a:t>sè</a:t>
            </a:r>
            <a:endParaRPr lang="en-US" altLang="zh-CN" sz="3600" b="1">
              <a:solidFill>
                <a:srgbClr val="FF0000"/>
              </a:solidFill>
              <a:latin typeface="Times New Roman" panose="02020603050405020304" pitchFamily="18" charset="0"/>
            </a:endParaRPr>
          </a:p>
        </p:txBody>
      </p:sp>
      <p:sp>
        <p:nvSpPr>
          <p:cNvPr id="23572" name="矩形 23571"/>
          <p:cNvSpPr/>
          <p:nvPr/>
        </p:nvSpPr>
        <p:spPr>
          <a:xfrm>
            <a:off x="2286000" y="4724400"/>
            <a:ext cx="1289050" cy="641350"/>
          </a:xfrm>
          <a:prstGeom prst="rect">
            <a:avLst/>
          </a:prstGeom>
          <a:noFill/>
          <a:ln w="9525">
            <a:noFill/>
          </a:ln>
        </p:spPr>
        <p:txBody>
          <a:bodyPr wrap="none" anchor="t">
            <a:spAutoFit/>
          </a:bodyPr>
          <a:p>
            <a:r>
              <a:rPr lang="en-US" altLang="zh-CN" sz="3600" b="1" err="1">
                <a:solidFill>
                  <a:srgbClr val="FF0000"/>
                </a:solidFill>
                <a:latin typeface="宋体" panose="02010600030101010101" pitchFamily="2" charset="-122"/>
              </a:rPr>
              <a:t>chéng</a:t>
            </a:r>
            <a:endParaRPr lang="en-US" altLang="zh-CN" sz="3600" b="1">
              <a:solidFill>
                <a:srgbClr val="FF0000"/>
              </a:solidFill>
              <a:latin typeface="宋体" panose="02010600030101010101" pitchFamily="2" charset="-122"/>
            </a:endParaRPr>
          </a:p>
        </p:txBody>
      </p:sp>
      <p:sp>
        <p:nvSpPr>
          <p:cNvPr id="23573" name="矩形 23572"/>
          <p:cNvSpPr/>
          <p:nvPr/>
        </p:nvSpPr>
        <p:spPr>
          <a:xfrm>
            <a:off x="6324600" y="4191000"/>
            <a:ext cx="663575" cy="641350"/>
          </a:xfrm>
          <a:prstGeom prst="rect">
            <a:avLst/>
          </a:prstGeom>
          <a:noFill/>
          <a:ln w="9525">
            <a:noFill/>
          </a:ln>
        </p:spPr>
        <p:txBody>
          <a:bodyPr wrap="none" anchor="t">
            <a:spAutoFit/>
          </a:bodyPr>
          <a:p>
            <a:r>
              <a:rPr lang="en-US" altLang="zh-CN" sz="3600" b="1">
                <a:solidFill>
                  <a:srgbClr val="FF0000"/>
                </a:solidFill>
                <a:latin typeface="宋体" panose="02010600030101010101" pitchFamily="2" charset="-122"/>
              </a:rPr>
              <a:t>wú</a:t>
            </a:r>
            <a:endParaRPr lang="en-US" altLang="zh-CN" sz="3600" b="1">
              <a:solidFill>
                <a:srgbClr val="FF0000"/>
              </a:solidFill>
              <a:latin typeface="宋体" panose="02010600030101010101" pitchFamily="2" charset="-122"/>
            </a:endParaRPr>
          </a:p>
        </p:txBody>
      </p:sp>
      <p:sp>
        <p:nvSpPr>
          <p:cNvPr id="23574" name="矩形 23573"/>
          <p:cNvSpPr/>
          <p:nvPr/>
        </p:nvSpPr>
        <p:spPr>
          <a:xfrm>
            <a:off x="6324600" y="1524000"/>
            <a:ext cx="1541463" cy="641350"/>
          </a:xfrm>
          <a:prstGeom prst="rect">
            <a:avLst/>
          </a:prstGeom>
          <a:noFill/>
          <a:ln w="9525">
            <a:noFill/>
          </a:ln>
        </p:spPr>
        <p:txBody>
          <a:bodyPr wrap="none" anchor="t">
            <a:spAutoFit/>
          </a:bodyPr>
          <a:p>
            <a:r>
              <a:rPr lang="en-US" altLang="zh-CN" sz="3600" b="1" err="1">
                <a:solidFill>
                  <a:srgbClr val="FF0000"/>
                </a:solidFill>
                <a:latin typeface="宋体" panose="02010600030101010101" pitchFamily="2" charset="-122"/>
              </a:rPr>
              <a:t>shuāng</a:t>
            </a:r>
            <a:endParaRPr lang="en-US" altLang="zh-CN" sz="3600" b="1">
              <a:solidFill>
                <a:srgbClr val="FF0000"/>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5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5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35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35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35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35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35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35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35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2357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2357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2357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235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235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6" grpId="0"/>
      <p:bldP spid="23557" grpId="0"/>
      <p:bldP spid="23558" grpId="0"/>
      <p:bldP spid="23559" grpId="0"/>
      <p:bldP spid="23560" grpId="0"/>
      <p:bldP spid="23561" grpId="0"/>
      <p:bldP spid="23562" grpId="0"/>
      <p:bldP spid="23563" grpId="0"/>
      <p:bldP spid="23564" grpId="0"/>
      <p:bldP spid="23565" grpId="0"/>
      <p:bldP spid="23566" grpId="0"/>
      <p:bldP spid="23567" grpId="0"/>
      <p:bldP spid="23570" grpId="0"/>
      <p:bldP spid="23571" grpId="0"/>
      <p:bldP spid="23572" grpId="0"/>
      <p:bldP spid="23573" grpId="0"/>
      <p:bldP spid="2357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122" name="文本框 5121"/>
          <p:cNvSpPr txBox="1"/>
          <p:nvPr/>
        </p:nvSpPr>
        <p:spPr>
          <a:xfrm>
            <a:off x="1143000" y="381000"/>
            <a:ext cx="5053013" cy="5578475"/>
          </a:xfrm>
          <a:prstGeom prst="rect">
            <a:avLst/>
          </a:prstGeom>
          <a:noFill/>
          <a:ln w="9525">
            <a:noFill/>
          </a:ln>
        </p:spPr>
        <p:txBody>
          <a:bodyPr wrap="none" anchor="t">
            <a:spAutoFit/>
          </a:bodyPr>
          <a:p>
            <a:r>
              <a:rPr lang="zh-CN" altLang="en-US" sz="4000" b="1" dirty="0">
                <a:solidFill>
                  <a:srgbClr val="9933FF"/>
                </a:solidFill>
                <a:latin typeface="Times New Roman" panose="02020603050405020304" pitchFamily="18" charset="0"/>
              </a:rPr>
              <a:t>解释划线词语：</a:t>
            </a:r>
            <a:endParaRPr lang="zh-CN" altLang="en-US" sz="4000" b="1" dirty="0">
              <a:solidFill>
                <a:srgbClr val="9933FF"/>
              </a:solidFill>
              <a:latin typeface="Times New Roman" panose="02020603050405020304" pitchFamily="18" charset="0"/>
            </a:endParaRPr>
          </a:p>
          <a:p>
            <a:r>
              <a:rPr lang="en-US" altLang="zh-CN" sz="4000" b="1" dirty="0">
                <a:solidFill>
                  <a:srgbClr val="0000CC"/>
                </a:solidFill>
                <a:latin typeface="Times New Roman" panose="02020603050405020304" pitchFamily="18" charset="0"/>
              </a:rPr>
              <a:t>1</a:t>
            </a:r>
            <a:r>
              <a:rPr lang="zh-CN" altLang="en-US" sz="4000" b="1" dirty="0">
                <a:solidFill>
                  <a:srgbClr val="0000CC"/>
                </a:solidFill>
                <a:latin typeface="Times New Roman" panose="02020603050405020304" pitchFamily="18" charset="0"/>
              </a:rPr>
              <a:t>、</a:t>
            </a:r>
            <a:r>
              <a:rPr lang="zh-CN" altLang="en-US" sz="4000" b="1" u="sng" dirty="0">
                <a:solidFill>
                  <a:srgbClr val="FF0000"/>
                </a:solidFill>
                <a:latin typeface="Times New Roman" panose="02020603050405020304" pitchFamily="18" charset="0"/>
              </a:rPr>
              <a:t>方</a:t>
            </a:r>
            <a:r>
              <a:rPr lang="zh-CN" altLang="en-US" sz="4000" b="1" dirty="0">
                <a:solidFill>
                  <a:srgbClr val="0000CC"/>
                </a:solidFill>
                <a:latin typeface="Times New Roman" panose="02020603050405020304" pitchFamily="18" charset="0"/>
              </a:rPr>
              <a:t>七百里</a:t>
            </a:r>
            <a:endParaRPr lang="zh-CN" altLang="en-US" sz="4000" b="1" dirty="0">
              <a:solidFill>
                <a:srgbClr val="0000CC"/>
              </a:solidFill>
              <a:latin typeface="Times New Roman" panose="02020603050405020304" pitchFamily="18" charset="0"/>
            </a:endParaRPr>
          </a:p>
          <a:p>
            <a:r>
              <a:rPr lang="en-US" altLang="zh-CN" sz="4000" b="1" dirty="0">
                <a:solidFill>
                  <a:srgbClr val="0000CC"/>
                </a:solidFill>
                <a:latin typeface="Times New Roman" panose="02020603050405020304" pitchFamily="18" charset="0"/>
              </a:rPr>
              <a:t>2</a:t>
            </a:r>
            <a:r>
              <a:rPr lang="zh-CN" altLang="en-US" sz="4000" b="1" dirty="0">
                <a:solidFill>
                  <a:srgbClr val="0000CC"/>
                </a:solidFill>
                <a:latin typeface="Times New Roman" panose="02020603050405020304" pitchFamily="18" charset="0"/>
              </a:rPr>
              <a:t>、河</a:t>
            </a:r>
            <a:r>
              <a:rPr lang="zh-CN" altLang="en-US" sz="4000" b="1" u="sng" dirty="0">
                <a:solidFill>
                  <a:srgbClr val="FF0000"/>
                </a:solidFill>
                <a:latin typeface="Times New Roman" panose="02020603050405020304" pitchFamily="18" charset="0"/>
              </a:rPr>
              <a:t>阳</a:t>
            </a:r>
            <a:r>
              <a:rPr lang="zh-CN" altLang="en-US" sz="4000" b="1" dirty="0">
                <a:solidFill>
                  <a:srgbClr val="0000CC"/>
                </a:solidFill>
                <a:latin typeface="Times New Roman" panose="02020603050405020304" pitchFamily="18" charset="0"/>
              </a:rPr>
              <a:t>之北</a:t>
            </a:r>
            <a:endParaRPr lang="zh-CN" altLang="en-US" sz="4000" b="1" dirty="0">
              <a:solidFill>
                <a:srgbClr val="0000CC"/>
              </a:solidFill>
              <a:latin typeface="Times New Roman" panose="02020603050405020304" pitchFamily="18" charset="0"/>
            </a:endParaRPr>
          </a:p>
          <a:p>
            <a:r>
              <a:rPr lang="en-US" altLang="zh-CN" sz="4000" b="1" dirty="0">
                <a:solidFill>
                  <a:srgbClr val="0000CC"/>
                </a:solidFill>
                <a:latin typeface="Times New Roman" panose="02020603050405020304" pitchFamily="18" charset="0"/>
              </a:rPr>
              <a:t>3</a:t>
            </a:r>
            <a:r>
              <a:rPr lang="zh-CN" altLang="en-US" sz="4000" b="1" dirty="0">
                <a:solidFill>
                  <a:srgbClr val="0000CC"/>
                </a:solidFill>
                <a:latin typeface="Times New Roman" panose="02020603050405020304" pitchFamily="18" charset="0"/>
              </a:rPr>
              <a:t>、汝心之</a:t>
            </a:r>
            <a:r>
              <a:rPr lang="zh-CN" altLang="en-US" sz="4000" b="1" u="sng" dirty="0">
                <a:solidFill>
                  <a:srgbClr val="FF0000"/>
                </a:solidFill>
                <a:latin typeface="Times New Roman" panose="02020603050405020304" pitchFamily="18" charset="0"/>
              </a:rPr>
              <a:t>固</a:t>
            </a:r>
            <a:endParaRPr lang="zh-CN" altLang="en-US" sz="4000" b="1" u="sng" dirty="0">
              <a:solidFill>
                <a:srgbClr val="FF0000"/>
              </a:solidFill>
              <a:latin typeface="Times New Roman" panose="02020603050405020304" pitchFamily="18" charset="0"/>
            </a:endParaRPr>
          </a:p>
          <a:p>
            <a:r>
              <a:rPr lang="en-US" altLang="zh-CN" sz="4000" b="1" dirty="0">
                <a:solidFill>
                  <a:srgbClr val="0000CC"/>
                </a:solidFill>
                <a:latin typeface="Times New Roman" panose="02020603050405020304" pitchFamily="18" charset="0"/>
              </a:rPr>
              <a:t>4</a:t>
            </a:r>
            <a:r>
              <a:rPr lang="zh-CN" altLang="en-US" sz="4000" b="1" dirty="0">
                <a:solidFill>
                  <a:srgbClr val="0000CC"/>
                </a:solidFill>
                <a:latin typeface="Times New Roman" panose="02020603050405020304" pitchFamily="18" charset="0"/>
              </a:rPr>
              <a:t>、杂然相</a:t>
            </a:r>
            <a:r>
              <a:rPr lang="zh-CN" altLang="en-US" sz="4000" b="1" u="sng" dirty="0">
                <a:solidFill>
                  <a:srgbClr val="FF0000"/>
                </a:solidFill>
                <a:latin typeface="Times New Roman" panose="02020603050405020304" pitchFamily="18" charset="0"/>
              </a:rPr>
              <a:t>许</a:t>
            </a:r>
            <a:endParaRPr lang="zh-CN" altLang="en-US" sz="4000" b="1" u="sng" dirty="0">
              <a:solidFill>
                <a:srgbClr val="FF0000"/>
              </a:solidFill>
              <a:latin typeface="Times New Roman" panose="02020603050405020304" pitchFamily="18" charset="0"/>
            </a:endParaRPr>
          </a:p>
          <a:p>
            <a:r>
              <a:rPr lang="en-US" altLang="zh-CN" sz="4000" b="1" dirty="0">
                <a:solidFill>
                  <a:srgbClr val="0000CC"/>
                </a:solidFill>
                <a:latin typeface="Times New Roman" panose="02020603050405020304" pitchFamily="18" charset="0"/>
              </a:rPr>
              <a:t>5</a:t>
            </a:r>
            <a:r>
              <a:rPr lang="zh-CN" altLang="en-US" sz="4000" b="1" dirty="0">
                <a:solidFill>
                  <a:srgbClr val="0000CC"/>
                </a:solidFill>
                <a:latin typeface="Times New Roman" panose="02020603050405020304" pitchFamily="18" charset="0"/>
              </a:rPr>
              <a:t>、</a:t>
            </a:r>
            <a:r>
              <a:rPr lang="zh-CN" altLang="en-US" sz="4000" b="1" u="sng" dirty="0">
                <a:solidFill>
                  <a:srgbClr val="FF0000"/>
                </a:solidFill>
                <a:latin typeface="Times New Roman" panose="02020603050405020304" pitchFamily="18" charset="0"/>
              </a:rPr>
              <a:t>以</a:t>
            </a:r>
            <a:r>
              <a:rPr lang="zh-CN" altLang="en-US" sz="4000" b="1" dirty="0">
                <a:solidFill>
                  <a:srgbClr val="0000CC"/>
                </a:solidFill>
                <a:latin typeface="Times New Roman" panose="02020603050405020304" pitchFamily="18" charset="0"/>
              </a:rPr>
              <a:t>残年余力</a:t>
            </a:r>
            <a:endParaRPr lang="zh-CN" altLang="en-US" sz="4000" b="1" dirty="0">
              <a:solidFill>
                <a:srgbClr val="0000CC"/>
              </a:solidFill>
              <a:latin typeface="Times New Roman" panose="02020603050405020304" pitchFamily="18" charset="0"/>
            </a:endParaRPr>
          </a:p>
          <a:p>
            <a:r>
              <a:rPr lang="en-US" altLang="zh-CN" sz="4000" b="1" dirty="0">
                <a:solidFill>
                  <a:srgbClr val="0000CC"/>
                </a:solidFill>
                <a:latin typeface="Times New Roman" panose="02020603050405020304" pitchFamily="18" charset="0"/>
              </a:rPr>
              <a:t>6</a:t>
            </a:r>
            <a:r>
              <a:rPr lang="zh-CN" altLang="en-US" sz="4000" b="1" dirty="0">
                <a:solidFill>
                  <a:srgbClr val="0000CC"/>
                </a:solidFill>
                <a:latin typeface="Times New Roman" panose="02020603050405020304" pitchFamily="18" charset="0"/>
              </a:rPr>
              <a:t>、</a:t>
            </a:r>
            <a:r>
              <a:rPr lang="zh-CN" altLang="en-US" sz="4000" b="1" u="sng" dirty="0">
                <a:solidFill>
                  <a:srgbClr val="FF0000"/>
                </a:solidFill>
                <a:latin typeface="Times New Roman" panose="02020603050405020304" pitchFamily="18" charset="0"/>
              </a:rPr>
              <a:t>曾</a:t>
            </a:r>
            <a:r>
              <a:rPr lang="zh-CN" altLang="en-US" sz="4000" b="1" dirty="0">
                <a:solidFill>
                  <a:srgbClr val="0000CC"/>
                </a:solidFill>
                <a:latin typeface="Times New Roman" panose="02020603050405020304" pitchFamily="18" charset="0"/>
              </a:rPr>
              <a:t>不能毁山之一毛</a:t>
            </a:r>
            <a:endParaRPr lang="zh-CN" altLang="en-US" sz="4000" b="1" dirty="0">
              <a:solidFill>
                <a:srgbClr val="0000CC"/>
              </a:solidFill>
              <a:latin typeface="Times New Roman" panose="02020603050405020304" pitchFamily="18" charset="0"/>
            </a:endParaRPr>
          </a:p>
          <a:p>
            <a:r>
              <a:rPr lang="en-US" altLang="zh-CN" sz="4000" b="1" dirty="0">
                <a:solidFill>
                  <a:srgbClr val="0000CC"/>
                </a:solidFill>
                <a:latin typeface="Times New Roman" panose="02020603050405020304" pitchFamily="18" charset="0"/>
              </a:rPr>
              <a:t>7</a:t>
            </a:r>
            <a:r>
              <a:rPr lang="zh-CN" altLang="en-US" sz="4000" b="1" dirty="0">
                <a:solidFill>
                  <a:srgbClr val="0000CC"/>
                </a:solidFill>
                <a:latin typeface="Times New Roman" panose="02020603050405020304" pitchFamily="18" charset="0"/>
              </a:rPr>
              <a:t>、投</a:t>
            </a:r>
            <a:r>
              <a:rPr lang="zh-CN" altLang="en-US" sz="4000" b="1" u="sng" dirty="0">
                <a:solidFill>
                  <a:srgbClr val="FF0000"/>
                </a:solidFill>
                <a:latin typeface="Times New Roman" panose="02020603050405020304" pitchFamily="18" charset="0"/>
              </a:rPr>
              <a:t>诸</a:t>
            </a:r>
            <a:r>
              <a:rPr lang="zh-CN" altLang="en-US" sz="4000" b="1" dirty="0">
                <a:solidFill>
                  <a:srgbClr val="0000CC"/>
                </a:solidFill>
                <a:latin typeface="Times New Roman" panose="02020603050405020304" pitchFamily="18" charset="0"/>
              </a:rPr>
              <a:t>渤海之尾</a:t>
            </a:r>
            <a:endParaRPr lang="zh-CN" altLang="en-US" sz="4000" b="1" dirty="0">
              <a:solidFill>
                <a:srgbClr val="0000CC"/>
              </a:solidFill>
              <a:latin typeface="Times New Roman" panose="02020603050405020304" pitchFamily="18" charset="0"/>
            </a:endParaRPr>
          </a:p>
          <a:p>
            <a:endParaRPr lang="zh-CN" altLang="en-US" sz="4000" b="1">
              <a:solidFill>
                <a:srgbClr val="0000CC"/>
              </a:solidFill>
              <a:latin typeface="Times New Roman" panose="02020603050405020304" pitchFamily="18" charset="0"/>
            </a:endParaRPr>
          </a:p>
        </p:txBody>
      </p:sp>
      <p:sp>
        <p:nvSpPr>
          <p:cNvPr id="5123" name="文本框 5122"/>
          <p:cNvSpPr txBox="1"/>
          <p:nvPr/>
        </p:nvSpPr>
        <p:spPr>
          <a:xfrm>
            <a:off x="5410200" y="912813"/>
            <a:ext cx="2435225" cy="579437"/>
          </a:xfrm>
          <a:prstGeom prst="rect">
            <a:avLst/>
          </a:prstGeom>
          <a:noFill/>
          <a:ln w="9525">
            <a:noFill/>
          </a:ln>
        </p:spPr>
        <p:txBody>
          <a:bodyPr wrap="none" anchor="t">
            <a:spAutoFit/>
          </a:bodyPr>
          <a:p>
            <a:r>
              <a:rPr lang="en-US" altLang="zh-CN" sz="3200" dirty="0">
                <a:latin typeface="Times New Roman" panose="02020603050405020304" pitchFamily="18" charset="0"/>
              </a:rPr>
              <a:t>  </a:t>
            </a:r>
            <a:r>
              <a:rPr lang="zh-CN" altLang="en-US" sz="3200" b="1" dirty="0">
                <a:solidFill>
                  <a:srgbClr val="FF0000"/>
                </a:solidFill>
                <a:latin typeface="Times New Roman" panose="02020603050405020304" pitchFamily="18" charset="0"/>
              </a:rPr>
              <a:t>方圆、面积</a:t>
            </a:r>
            <a:endParaRPr lang="zh-CN" altLang="en-US" sz="3200" b="1">
              <a:solidFill>
                <a:srgbClr val="FF0000"/>
              </a:solidFill>
              <a:latin typeface="Times New Roman" panose="02020603050405020304" pitchFamily="18" charset="0"/>
            </a:endParaRPr>
          </a:p>
        </p:txBody>
      </p:sp>
      <p:sp>
        <p:nvSpPr>
          <p:cNvPr id="5124" name="文本框 5123"/>
          <p:cNvSpPr txBox="1"/>
          <p:nvPr/>
        </p:nvSpPr>
        <p:spPr>
          <a:xfrm>
            <a:off x="5486400" y="1598613"/>
            <a:ext cx="3254375" cy="579437"/>
          </a:xfrm>
          <a:prstGeom prst="rect">
            <a:avLst/>
          </a:prstGeom>
          <a:noFill/>
          <a:ln w="9525">
            <a:noFill/>
          </a:ln>
        </p:spPr>
        <p:txBody>
          <a:bodyPr wrap="none" anchor="t">
            <a:spAutoFit/>
          </a:bodyPr>
          <a:p>
            <a:r>
              <a:rPr lang="en-US" altLang="zh-CN" sz="3200" dirty="0">
                <a:latin typeface="Times New Roman" panose="02020603050405020304" pitchFamily="18" charset="0"/>
              </a:rPr>
              <a:t>  </a:t>
            </a:r>
            <a:r>
              <a:rPr lang="zh-CN" altLang="en-US" sz="3200" b="1" dirty="0">
                <a:solidFill>
                  <a:srgbClr val="FF0000"/>
                </a:solidFill>
                <a:latin typeface="Times New Roman" panose="02020603050405020304" pitchFamily="18" charset="0"/>
              </a:rPr>
              <a:t>河北面或山南面</a:t>
            </a:r>
            <a:endParaRPr lang="zh-CN" altLang="en-US" sz="3200" b="1">
              <a:solidFill>
                <a:srgbClr val="FF0000"/>
              </a:solidFill>
              <a:latin typeface="Times New Roman" panose="02020603050405020304" pitchFamily="18" charset="0"/>
            </a:endParaRPr>
          </a:p>
        </p:txBody>
      </p:sp>
      <p:sp>
        <p:nvSpPr>
          <p:cNvPr id="5125" name="文本框 5124"/>
          <p:cNvSpPr txBox="1"/>
          <p:nvPr/>
        </p:nvSpPr>
        <p:spPr>
          <a:xfrm>
            <a:off x="5562600" y="2208213"/>
            <a:ext cx="1104900" cy="579437"/>
          </a:xfrm>
          <a:prstGeom prst="rect">
            <a:avLst/>
          </a:prstGeom>
          <a:noFill/>
          <a:ln w="9525">
            <a:noFill/>
          </a:ln>
        </p:spPr>
        <p:txBody>
          <a:bodyPr wrap="none" anchor="t">
            <a:spAutoFit/>
          </a:bodyPr>
          <a:p>
            <a:r>
              <a:rPr lang="en-US" altLang="zh-CN" sz="3200" dirty="0">
                <a:latin typeface="Times New Roman" panose="02020603050405020304" pitchFamily="18" charset="0"/>
              </a:rPr>
              <a:t> </a:t>
            </a:r>
            <a:r>
              <a:rPr lang="zh-CN" altLang="en-US" sz="3200" b="1" dirty="0">
                <a:solidFill>
                  <a:srgbClr val="FF0000"/>
                </a:solidFill>
                <a:latin typeface="Times New Roman" panose="02020603050405020304" pitchFamily="18" charset="0"/>
              </a:rPr>
              <a:t>顽固</a:t>
            </a:r>
            <a:endParaRPr lang="zh-CN" altLang="en-US" sz="3200" b="1">
              <a:solidFill>
                <a:srgbClr val="FF0000"/>
              </a:solidFill>
              <a:latin typeface="Times New Roman" panose="02020603050405020304" pitchFamily="18" charset="0"/>
            </a:endParaRPr>
          </a:p>
        </p:txBody>
      </p:sp>
      <p:sp>
        <p:nvSpPr>
          <p:cNvPr id="5126" name="文本框 5125"/>
          <p:cNvSpPr txBox="1"/>
          <p:nvPr/>
        </p:nvSpPr>
        <p:spPr>
          <a:xfrm>
            <a:off x="5562600" y="2817813"/>
            <a:ext cx="2333625" cy="579437"/>
          </a:xfrm>
          <a:prstGeom prst="rect">
            <a:avLst/>
          </a:prstGeom>
          <a:noFill/>
          <a:ln w="9525">
            <a:noFill/>
          </a:ln>
        </p:spPr>
        <p:txBody>
          <a:bodyPr wrap="none" anchor="t">
            <a:spAutoFit/>
          </a:bodyPr>
          <a:p>
            <a:r>
              <a:rPr lang="en-US" altLang="zh-CN" sz="3200" dirty="0">
                <a:latin typeface="Times New Roman" panose="02020603050405020304" pitchFamily="18" charset="0"/>
              </a:rPr>
              <a:t> </a:t>
            </a:r>
            <a:r>
              <a:rPr lang="zh-CN" altLang="en-US" sz="3200" b="1" dirty="0">
                <a:solidFill>
                  <a:srgbClr val="FF0000"/>
                </a:solidFill>
                <a:latin typeface="Times New Roman" panose="02020603050405020304" pitchFamily="18" charset="0"/>
              </a:rPr>
              <a:t>答应，赞成</a:t>
            </a:r>
            <a:endParaRPr lang="zh-CN" altLang="en-US" sz="3200" b="1">
              <a:solidFill>
                <a:srgbClr val="FF0000"/>
              </a:solidFill>
              <a:latin typeface="Times New Roman" panose="02020603050405020304" pitchFamily="18" charset="0"/>
            </a:endParaRPr>
          </a:p>
        </p:txBody>
      </p:sp>
      <p:sp>
        <p:nvSpPr>
          <p:cNvPr id="5127" name="文本框 5126"/>
          <p:cNvSpPr txBox="1"/>
          <p:nvPr/>
        </p:nvSpPr>
        <p:spPr>
          <a:xfrm>
            <a:off x="6300788" y="4149725"/>
            <a:ext cx="3635375" cy="641350"/>
          </a:xfrm>
          <a:prstGeom prst="rect">
            <a:avLst/>
          </a:prstGeom>
          <a:noFill/>
          <a:ln w="9525">
            <a:noFill/>
          </a:ln>
        </p:spPr>
        <p:txBody>
          <a:bodyPr>
            <a:spAutoFit/>
          </a:bodyPr>
          <a:p>
            <a:r>
              <a:rPr lang="en-US" altLang="zh-CN" sz="3600" dirty="0">
                <a:latin typeface="Times New Roman" panose="02020603050405020304" pitchFamily="18" charset="0"/>
              </a:rPr>
              <a:t>  </a:t>
            </a:r>
            <a:r>
              <a:rPr lang="zh-CN" altLang="en-US" sz="2400" b="1" dirty="0">
                <a:solidFill>
                  <a:srgbClr val="FF0000"/>
                </a:solidFill>
                <a:latin typeface="Times New Roman" panose="02020603050405020304" pitchFamily="18" charset="0"/>
              </a:rPr>
              <a:t>副词，加强语气</a:t>
            </a:r>
            <a:endParaRPr lang="zh-CN" altLang="en-US" sz="2400" b="1">
              <a:solidFill>
                <a:srgbClr val="FF0000"/>
              </a:solidFill>
              <a:latin typeface="Times New Roman" panose="02020603050405020304" pitchFamily="18" charset="0"/>
            </a:endParaRPr>
          </a:p>
        </p:txBody>
      </p:sp>
      <p:sp>
        <p:nvSpPr>
          <p:cNvPr id="5128" name="文本框 5127"/>
          <p:cNvSpPr txBox="1"/>
          <p:nvPr/>
        </p:nvSpPr>
        <p:spPr>
          <a:xfrm>
            <a:off x="5486400" y="4724400"/>
            <a:ext cx="2427288" cy="579438"/>
          </a:xfrm>
          <a:prstGeom prst="rect">
            <a:avLst/>
          </a:prstGeom>
          <a:noFill/>
          <a:ln w="9525">
            <a:noFill/>
          </a:ln>
        </p:spPr>
        <p:txBody>
          <a:bodyPr wrap="none" anchor="t">
            <a:spAutoFit/>
          </a:bodyPr>
          <a:p>
            <a:r>
              <a:rPr lang="en-US" altLang="zh-CN" sz="3200" dirty="0">
                <a:latin typeface="Times New Roman" panose="02020603050405020304" pitchFamily="18" charset="0"/>
              </a:rPr>
              <a:t>  </a:t>
            </a:r>
            <a:r>
              <a:rPr lang="zh-CN" altLang="en-US" sz="3200" b="1" dirty="0">
                <a:solidFill>
                  <a:srgbClr val="FF0000"/>
                </a:solidFill>
                <a:latin typeface="Times New Roman" panose="02020603050405020304" pitchFamily="18" charset="0"/>
              </a:rPr>
              <a:t>之于，兼词</a:t>
            </a:r>
            <a:endParaRPr lang="zh-CN" altLang="en-US" sz="3200" b="1">
              <a:solidFill>
                <a:srgbClr val="FF0000"/>
              </a:solidFill>
              <a:latin typeface="Times New Roman" panose="02020603050405020304" pitchFamily="18" charset="0"/>
            </a:endParaRPr>
          </a:p>
        </p:txBody>
      </p:sp>
      <p:sp>
        <p:nvSpPr>
          <p:cNvPr id="5129" name="文本框 5128"/>
          <p:cNvSpPr txBox="1"/>
          <p:nvPr/>
        </p:nvSpPr>
        <p:spPr>
          <a:xfrm>
            <a:off x="5562600" y="3381375"/>
            <a:ext cx="1679575" cy="641350"/>
          </a:xfrm>
          <a:prstGeom prst="rect">
            <a:avLst/>
          </a:prstGeom>
          <a:noFill/>
          <a:ln w="9525">
            <a:noFill/>
          </a:ln>
        </p:spPr>
        <p:txBody>
          <a:bodyPr wrap="none" anchor="t">
            <a:spAutoFit/>
          </a:bodyPr>
          <a:p>
            <a:r>
              <a:rPr lang="en-US" altLang="zh-CN" sz="3600" dirty="0">
                <a:latin typeface="Times New Roman" panose="02020603050405020304" pitchFamily="18" charset="0"/>
              </a:rPr>
              <a:t> </a:t>
            </a:r>
            <a:r>
              <a:rPr lang="zh-CN" altLang="en-US" sz="3600" b="1" dirty="0">
                <a:solidFill>
                  <a:srgbClr val="FF0000"/>
                </a:solidFill>
                <a:latin typeface="Times New Roman" panose="02020603050405020304" pitchFamily="18" charset="0"/>
              </a:rPr>
              <a:t>凭、靠</a:t>
            </a:r>
            <a:endParaRPr lang="zh-CN" altLang="en-US" sz="3600" b="1">
              <a:solidFill>
                <a:srgbClr val="FF0000"/>
              </a:solidFill>
              <a:latin typeface="Times New Roman" panose="02020603050405020304"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randombar(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randombar(vertical)">
                                      <p:cBhvr>
                                        <p:cTn id="12" dur="5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randombar(horizontal)">
                                      <p:cBhvr>
                                        <p:cTn id="17" dur="5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125"/>
                                        </p:tgtEl>
                                        <p:attrNameLst>
                                          <p:attrName>style.visibility</p:attrName>
                                        </p:attrNameLst>
                                      </p:cBhvr>
                                      <p:to>
                                        <p:strVal val="visible"/>
                                      </p:to>
                                    </p:set>
                                    <p:animEffect transition="in" filter="wipe(left)">
                                      <p:cBhvr>
                                        <p:cTn id="22" dur="500"/>
                                        <p:tgtEl>
                                          <p:spTgt spid="51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126"/>
                                        </p:tgtEl>
                                        <p:attrNameLst>
                                          <p:attrName>style.visibility</p:attrName>
                                        </p:attrNameLst>
                                      </p:cBhvr>
                                      <p:to>
                                        <p:strVal val="visible"/>
                                      </p:to>
                                    </p:set>
                                    <p:animEffect transition="in" filter="wipe(down)">
                                      <p:cBhvr>
                                        <p:cTn id="27" dur="500"/>
                                        <p:tgtEl>
                                          <p:spTgt spid="512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129"/>
                                        </p:tgtEl>
                                        <p:attrNameLst>
                                          <p:attrName>style.visibility</p:attrName>
                                        </p:attrNameLst>
                                      </p:cBhvr>
                                      <p:to>
                                        <p:strVal val="visible"/>
                                      </p:to>
                                    </p:set>
                                    <p:anim calcmode="lin" valueType="num">
                                      <p:cBhvr additive="base">
                                        <p:cTn id="32" dur="500" fill="hold"/>
                                        <p:tgtEl>
                                          <p:spTgt spid="5129"/>
                                        </p:tgtEl>
                                        <p:attrNameLst>
                                          <p:attrName>ppt_x</p:attrName>
                                        </p:attrNameLst>
                                      </p:cBhvr>
                                      <p:tavLst>
                                        <p:tav tm="0">
                                          <p:val>
                                            <p:strVal val="#ppt_x"/>
                                          </p:val>
                                        </p:tav>
                                        <p:tav tm="100000">
                                          <p:val>
                                            <p:strVal val="#ppt_x"/>
                                          </p:val>
                                        </p:tav>
                                      </p:tavLst>
                                    </p:anim>
                                    <p:anim calcmode="lin" valueType="num">
                                      <p:cBhvr additive="base">
                                        <p:cTn id="33" dur="500" fill="hold"/>
                                        <p:tgtEl>
                                          <p:spTgt spid="512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5127"/>
                                        </p:tgtEl>
                                        <p:attrNameLst>
                                          <p:attrName>style.visibility</p:attrName>
                                        </p:attrNameLst>
                                      </p:cBhvr>
                                      <p:to>
                                        <p:strVal val="visible"/>
                                      </p:to>
                                    </p:set>
                                    <p:animEffect transition="in" filter="wipe(right)">
                                      <p:cBhvr>
                                        <p:cTn id="38" dur="500"/>
                                        <p:tgtEl>
                                          <p:spTgt spid="512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5128"/>
                                        </p:tgtEl>
                                        <p:attrNameLst>
                                          <p:attrName>style.visibility</p:attrName>
                                        </p:attrNameLst>
                                      </p:cBhvr>
                                      <p:to>
                                        <p:strVal val="visible"/>
                                      </p:to>
                                    </p:set>
                                    <p:animEffect transition="in" filter="wipe(up)">
                                      <p:cBhvr>
                                        <p:cTn id="43"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p:bldP spid="5124" grpId="0"/>
      <p:bldP spid="5125" grpId="0"/>
      <p:bldP spid="5126" grpId="0"/>
      <p:bldP spid="5127" grpId="0"/>
      <p:bldP spid="5128" grpId="0"/>
      <p:bldP spid="512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050" name="矩形 2049"/>
          <p:cNvSpPr/>
          <p:nvPr/>
        </p:nvSpPr>
        <p:spPr>
          <a:xfrm>
            <a:off x="1371600" y="484188"/>
            <a:ext cx="3355975" cy="579437"/>
          </a:xfrm>
          <a:prstGeom prst="rect">
            <a:avLst/>
          </a:prstGeom>
          <a:noFill/>
          <a:ln w="9525">
            <a:noFill/>
          </a:ln>
        </p:spPr>
        <p:txBody>
          <a:bodyPr wrap="none" anchor="t">
            <a:spAutoFit/>
          </a:bodyPr>
          <a:p>
            <a:r>
              <a:rPr lang="en-US" altLang="zh-CN" sz="3200" b="1" dirty="0">
                <a:latin typeface="Times New Roman" panose="02020603050405020304" pitchFamily="18" charset="0"/>
              </a:rPr>
              <a:t>8.</a:t>
            </a:r>
            <a:r>
              <a:rPr lang="zh-CN" altLang="en-US" sz="3200" b="1" dirty="0">
                <a:latin typeface="Times New Roman" panose="02020603050405020304" pitchFamily="18" charset="0"/>
              </a:rPr>
              <a:t>吾与汝</a:t>
            </a:r>
            <a:r>
              <a:rPr lang="zh-CN" altLang="en-US" sz="3200" b="1" dirty="0">
                <a:solidFill>
                  <a:srgbClr val="FF0000"/>
                </a:solidFill>
                <a:latin typeface="Times New Roman" panose="02020603050405020304" pitchFamily="18" charset="0"/>
              </a:rPr>
              <a:t>毕</a:t>
            </a:r>
            <a:r>
              <a:rPr lang="zh-CN" altLang="en-US" sz="3200" b="1" dirty="0">
                <a:latin typeface="Times New Roman" panose="02020603050405020304" pitchFamily="18" charset="0"/>
              </a:rPr>
              <a:t>力平</a:t>
            </a:r>
            <a:r>
              <a:rPr lang="zh-CN" altLang="en-US" sz="3200" b="1" dirty="0">
                <a:solidFill>
                  <a:srgbClr val="FF0000"/>
                </a:solidFill>
                <a:latin typeface="Times New Roman" panose="02020603050405020304" pitchFamily="18" charset="0"/>
              </a:rPr>
              <a:t>险</a:t>
            </a:r>
            <a:endParaRPr lang="zh-CN" altLang="en-US" sz="3200" b="1" dirty="0">
              <a:solidFill>
                <a:srgbClr val="FF0000"/>
              </a:solidFill>
              <a:latin typeface="Times New Roman" panose="02020603050405020304" pitchFamily="18" charset="0"/>
            </a:endParaRPr>
          </a:p>
        </p:txBody>
      </p:sp>
      <p:sp>
        <p:nvSpPr>
          <p:cNvPr id="2051" name="矩形 2050"/>
          <p:cNvSpPr/>
          <p:nvPr/>
        </p:nvSpPr>
        <p:spPr>
          <a:xfrm>
            <a:off x="5029200" y="457200"/>
            <a:ext cx="1003300" cy="579438"/>
          </a:xfrm>
          <a:prstGeom prst="rect">
            <a:avLst/>
          </a:prstGeom>
          <a:noFill/>
          <a:ln w="9525">
            <a:noFill/>
          </a:ln>
        </p:spPr>
        <p:txBody>
          <a:bodyPr wrap="none" anchor="t">
            <a:spAutoFit/>
          </a:bodyPr>
          <a:p>
            <a:r>
              <a:rPr lang="zh-CN" altLang="en-US" sz="3200" b="1" dirty="0">
                <a:solidFill>
                  <a:schemeClr val="accent2"/>
                </a:solidFill>
                <a:latin typeface="Times New Roman" panose="02020603050405020304" pitchFamily="18" charset="0"/>
              </a:rPr>
              <a:t>竭尽</a:t>
            </a:r>
            <a:endParaRPr lang="zh-CN" altLang="en-US" sz="3200" b="1" dirty="0">
              <a:solidFill>
                <a:schemeClr val="accent2"/>
              </a:solidFill>
              <a:latin typeface="Times New Roman" panose="02020603050405020304" pitchFamily="18" charset="0"/>
            </a:endParaRPr>
          </a:p>
        </p:txBody>
      </p:sp>
      <p:sp>
        <p:nvSpPr>
          <p:cNvPr id="2052" name="矩形 2051"/>
          <p:cNvSpPr/>
          <p:nvPr/>
        </p:nvSpPr>
        <p:spPr>
          <a:xfrm>
            <a:off x="6477000" y="381000"/>
            <a:ext cx="1822450" cy="579438"/>
          </a:xfrm>
          <a:prstGeom prst="rect">
            <a:avLst/>
          </a:prstGeom>
          <a:noFill/>
          <a:ln w="9525">
            <a:noFill/>
          </a:ln>
        </p:spPr>
        <p:txBody>
          <a:bodyPr wrap="none" anchor="t">
            <a:spAutoFit/>
          </a:bodyPr>
          <a:p>
            <a:r>
              <a:rPr lang="zh-CN" altLang="en-US" sz="3200" b="1" dirty="0">
                <a:solidFill>
                  <a:schemeClr val="accent2"/>
                </a:solidFill>
                <a:latin typeface="Times New Roman" panose="02020603050405020304" pitchFamily="18" charset="0"/>
              </a:rPr>
              <a:t>险峻大山</a:t>
            </a:r>
            <a:endParaRPr lang="zh-CN" altLang="en-US" sz="3200" b="1" dirty="0">
              <a:solidFill>
                <a:schemeClr val="accent2"/>
              </a:solidFill>
              <a:latin typeface="Times New Roman" panose="02020603050405020304" pitchFamily="18" charset="0"/>
            </a:endParaRPr>
          </a:p>
        </p:txBody>
      </p:sp>
      <p:sp>
        <p:nvSpPr>
          <p:cNvPr id="2053" name="矩形 2052"/>
          <p:cNvSpPr/>
          <p:nvPr/>
        </p:nvSpPr>
        <p:spPr>
          <a:xfrm>
            <a:off x="1371600" y="1295400"/>
            <a:ext cx="1308100" cy="579438"/>
          </a:xfrm>
          <a:prstGeom prst="rect">
            <a:avLst/>
          </a:prstGeom>
          <a:noFill/>
          <a:ln w="9525">
            <a:noFill/>
          </a:ln>
        </p:spPr>
        <p:txBody>
          <a:bodyPr wrap="none" anchor="t">
            <a:spAutoFit/>
          </a:bodyPr>
          <a:p>
            <a:r>
              <a:rPr lang="en-US" altLang="zh-CN" sz="3200" b="1">
                <a:solidFill>
                  <a:schemeClr val="tx2"/>
                </a:solidFill>
                <a:latin typeface="Times New Roman" panose="02020603050405020304" pitchFamily="18" charset="0"/>
              </a:rPr>
              <a:t>9.</a:t>
            </a:r>
            <a:r>
              <a:rPr lang="zh-CN" altLang="en-US" sz="3200" b="1" dirty="0">
                <a:solidFill>
                  <a:srgbClr val="FF0000"/>
                </a:solidFill>
                <a:latin typeface="Times New Roman" panose="02020603050405020304" pitchFamily="18" charset="0"/>
              </a:rPr>
              <a:t>杂曰</a:t>
            </a:r>
            <a:endParaRPr lang="zh-CN" altLang="en-US" sz="3200" b="1" dirty="0">
              <a:solidFill>
                <a:srgbClr val="FF0000"/>
              </a:solidFill>
              <a:latin typeface="Times New Roman" panose="02020603050405020304" pitchFamily="18" charset="0"/>
            </a:endParaRPr>
          </a:p>
        </p:txBody>
      </p:sp>
      <p:sp>
        <p:nvSpPr>
          <p:cNvPr id="2054" name="矩形 2053"/>
          <p:cNvSpPr/>
          <p:nvPr/>
        </p:nvSpPr>
        <p:spPr>
          <a:xfrm>
            <a:off x="3733800" y="1295400"/>
            <a:ext cx="1822450" cy="579438"/>
          </a:xfrm>
          <a:prstGeom prst="rect">
            <a:avLst/>
          </a:prstGeom>
          <a:noFill/>
          <a:ln w="9525">
            <a:noFill/>
          </a:ln>
        </p:spPr>
        <p:txBody>
          <a:bodyPr wrap="none" anchor="t">
            <a:spAutoFit/>
          </a:bodyPr>
          <a:p>
            <a:r>
              <a:rPr lang="zh-CN" altLang="en-US" sz="3200" b="1" dirty="0">
                <a:solidFill>
                  <a:schemeClr val="accent2"/>
                </a:solidFill>
                <a:latin typeface="Times New Roman" panose="02020603050405020304" pitchFamily="18" charset="0"/>
              </a:rPr>
              <a:t>纷纷说道</a:t>
            </a:r>
            <a:endParaRPr lang="zh-CN" altLang="en-US" sz="3200" b="1" dirty="0">
              <a:solidFill>
                <a:schemeClr val="accent2"/>
              </a:solidFill>
              <a:latin typeface="Times New Roman" panose="02020603050405020304" pitchFamily="18" charset="0"/>
            </a:endParaRPr>
          </a:p>
        </p:txBody>
      </p:sp>
      <p:sp>
        <p:nvSpPr>
          <p:cNvPr id="2055" name="矩形 2054"/>
          <p:cNvSpPr/>
          <p:nvPr/>
        </p:nvSpPr>
        <p:spPr>
          <a:xfrm>
            <a:off x="1371600" y="2236788"/>
            <a:ext cx="4378325" cy="579437"/>
          </a:xfrm>
          <a:prstGeom prst="rect">
            <a:avLst/>
          </a:prstGeom>
          <a:noFill/>
          <a:ln w="9525">
            <a:noFill/>
          </a:ln>
        </p:spPr>
        <p:txBody>
          <a:bodyPr wrap="none" anchor="t">
            <a:spAutoFit/>
          </a:bodyPr>
          <a:p>
            <a:r>
              <a:rPr lang="en-US" altLang="zh-CN" sz="3200" b="1">
                <a:solidFill>
                  <a:schemeClr val="tx2"/>
                </a:solidFill>
                <a:latin typeface="Times New Roman" panose="02020603050405020304" pitchFamily="18" charset="0"/>
              </a:rPr>
              <a:t>10.</a:t>
            </a:r>
            <a:r>
              <a:rPr lang="zh-CN" altLang="en-US" sz="3200" b="1" dirty="0">
                <a:solidFill>
                  <a:srgbClr val="FF0000"/>
                </a:solidFill>
                <a:latin typeface="Times New Roman" panose="02020603050405020304" pitchFamily="18" charset="0"/>
              </a:rPr>
              <a:t>遂</a:t>
            </a:r>
            <a:r>
              <a:rPr lang="zh-CN" altLang="en-US" sz="3200" b="1" dirty="0">
                <a:latin typeface="Times New Roman" panose="02020603050405020304" pitchFamily="18" charset="0"/>
              </a:rPr>
              <a:t>率子孙荷担者三</a:t>
            </a:r>
            <a:r>
              <a:rPr lang="zh-CN" altLang="en-US" sz="3200" b="1" dirty="0">
                <a:solidFill>
                  <a:srgbClr val="FF0000"/>
                </a:solidFill>
                <a:latin typeface="Times New Roman" panose="02020603050405020304" pitchFamily="18" charset="0"/>
              </a:rPr>
              <a:t>夫</a:t>
            </a:r>
            <a:endParaRPr lang="zh-CN" altLang="en-US" sz="3200" b="1" dirty="0">
              <a:solidFill>
                <a:srgbClr val="FF0000"/>
              </a:solidFill>
              <a:latin typeface="Times New Roman" panose="02020603050405020304" pitchFamily="18" charset="0"/>
            </a:endParaRPr>
          </a:p>
        </p:txBody>
      </p:sp>
      <p:sp>
        <p:nvSpPr>
          <p:cNvPr id="2056" name="矩形 2055"/>
          <p:cNvSpPr/>
          <p:nvPr/>
        </p:nvSpPr>
        <p:spPr>
          <a:xfrm>
            <a:off x="3733800" y="2971800"/>
            <a:ext cx="995363" cy="579438"/>
          </a:xfrm>
          <a:prstGeom prst="rect">
            <a:avLst/>
          </a:prstGeom>
          <a:noFill/>
          <a:ln w="9525">
            <a:noFill/>
          </a:ln>
        </p:spPr>
        <p:txBody>
          <a:bodyPr wrap="none" anchor="t">
            <a:spAutoFit/>
          </a:bodyPr>
          <a:p>
            <a:r>
              <a:rPr lang="zh-CN" altLang="en-US" sz="3200" b="1" dirty="0">
                <a:solidFill>
                  <a:schemeClr val="accent2"/>
                </a:solidFill>
                <a:latin typeface="Times New Roman" panose="02020603050405020304" pitchFamily="18" charset="0"/>
              </a:rPr>
              <a:t>于是</a:t>
            </a:r>
            <a:endParaRPr lang="zh-CN" altLang="en-US" sz="3200" b="1" dirty="0">
              <a:solidFill>
                <a:schemeClr val="accent2"/>
              </a:solidFill>
              <a:latin typeface="Times New Roman" panose="02020603050405020304" pitchFamily="18" charset="0"/>
            </a:endParaRPr>
          </a:p>
        </p:txBody>
      </p:sp>
      <p:sp>
        <p:nvSpPr>
          <p:cNvPr id="2057" name="矩形 2056"/>
          <p:cNvSpPr/>
          <p:nvPr/>
        </p:nvSpPr>
        <p:spPr>
          <a:xfrm>
            <a:off x="5867400" y="2971800"/>
            <a:ext cx="1822450" cy="579438"/>
          </a:xfrm>
          <a:prstGeom prst="rect">
            <a:avLst/>
          </a:prstGeom>
          <a:noFill/>
          <a:ln w="9525">
            <a:noFill/>
          </a:ln>
        </p:spPr>
        <p:txBody>
          <a:bodyPr wrap="none" anchor="t">
            <a:spAutoFit/>
          </a:bodyPr>
          <a:p>
            <a:r>
              <a:rPr lang="zh-CN" altLang="en-US" sz="3200" b="1" dirty="0">
                <a:solidFill>
                  <a:schemeClr val="accent2"/>
                </a:solidFill>
                <a:latin typeface="Times New Roman" panose="02020603050405020304" pitchFamily="18" charset="0"/>
              </a:rPr>
              <a:t>成年男子</a:t>
            </a:r>
            <a:endParaRPr lang="zh-CN" altLang="en-US" sz="3200" b="1" dirty="0">
              <a:solidFill>
                <a:schemeClr val="accent2"/>
              </a:solidFill>
              <a:latin typeface="Times New Roman" panose="02020603050405020304" pitchFamily="18" charset="0"/>
            </a:endParaRPr>
          </a:p>
        </p:txBody>
      </p:sp>
      <p:sp>
        <p:nvSpPr>
          <p:cNvPr id="2058" name="矩形 2057"/>
          <p:cNvSpPr/>
          <p:nvPr/>
        </p:nvSpPr>
        <p:spPr>
          <a:xfrm>
            <a:off x="1447800" y="3608388"/>
            <a:ext cx="2330450" cy="579437"/>
          </a:xfrm>
          <a:prstGeom prst="rect">
            <a:avLst/>
          </a:prstGeom>
          <a:noFill/>
          <a:ln w="9525">
            <a:noFill/>
          </a:ln>
        </p:spPr>
        <p:txBody>
          <a:bodyPr wrap="none" anchor="t">
            <a:spAutoFit/>
          </a:bodyPr>
          <a:p>
            <a:r>
              <a:rPr lang="en-US" altLang="zh-CN" sz="3200" b="1">
                <a:solidFill>
                  <a:schemeClr val="tx2"/>
                </a:solidFill>
                <a:latin typeface="Times New Roman" panose="02020603050405020304" pitchFamily="18" charset="0"/>
              </a:rPr>
              <a:t>11.</a:t>
            </a:r>
            <a:r>
              <a:rPr lang="zh-CN" altLang="en-US" sz="3200" b="1" dirty="0">
                <a:solidFill>
                  <a:srgbClr val="FF0000"/>
                </a:solidFill>
                <a:latin typeface="Times New Roman" panose="02020603050405020304" pitchFamily="18" charset="0"/>
              </a:rPr>
              <a:t>叩</a:t>
            </a:r>
            <a:r>
              <a:rPr lang="zh-CN" altLang="en-US" sz="3200" b="1" dirty="0">
                <a:latin typeface="Times New Roman" panose="02020603050405020304" pitchFamily="18" charset="0"/>
              </a:rPr>
              <a:t>石</a:t>
            </a:r>
            <a:r>
              <a:rPr lang="zh-CN" altLang="en-US" sz="3200" b="1" dirty="0">
                <a:solidFill>
                  <a:srgbClr val="FF0000"/>
                </a:solidFill>
                <a:latin typeface="Times New Roman" panose="02020603050405020304" pitchFamily="18" charset="0"/>
              </a:rPr>
              <a:t>垦</a:t>
            </a:r>
            <a:r>
              <a:rPr lang="zh-CN" altLang="en-US" sz="3200" b="1" dirty="0">
                <a:latin typeface="Times New Roman" panose="02020603050405020304" pitchFamily="18" charset="0"/>
              </a:rPr>
              <a:t>壤</a:t>
            </a:r>
            <a:endParaRPr lang="zh-CN" altLang="en-US" sz="3200" b="1" dirty="0">
              <a:latin typeface="Times New Roman" panose="02020603050405020304" pitchFamily="18" charset="0"/>
            </a:endParaRPr>
          </a:p>
        </p:txBody>
      </p:sp>
      <p:sp>
        <p:nvSpPr>
          <p:cNvPr id="2059" name="矩形 2058"/>
          <p:cNvSpPr/>
          <p:nvPr/>
        </p:nvSpPr>
        <p:spPr>
          <a:xfrm>
            <a:off x="4495800" y="3505200"/>
            <a:ext cx="593725" cy="579438"/>
          </a:xfrm>
          <a:prstGeom prst="rect">
            <a:avLst/>
          </a:prstGeom>
          <a:noFill/>
          <a:ln w="9525">
            <a:noFill/>
          </a:ln>
        </p:spPr>
        <p:txBody>
          <a:bodyPr wrap="none" anchor="t">
            <a:spAutoFit/>
          </a:bodyPr>
          <a:p>
            <a:r>
              <a:rPr lang="zh-CN" altLang="en-US" sz="3200" b="1" dirty="0">
                <a:solidFill>
                  <a:schemeClr val="accent2"/>
                </a:solidFill>
                <a:latin typeface="Times New Roman" panose="02020603050405020304" pitchFamily="18" charset="0"/>
              </a:rPr>
              <a:t>凿</a:t>
            </a:r>
            <a:endParaRPr lang="zh-CN" altLang="en-US" sz="3200" b="1" dirty="0">
              <a:solidFill>
                <a:schemeClr val="accent2"/>
              </a:solidFill>
              <a:latin typeface="Times New Roman" panose="02020603050405020304" pitchFamily="18" charset="0"/>
            </a:endParaRPr>
          </a:p>
        </p:txBody>
      </p:sp>
      <p:sp>
        <p:nvSpPr>
          <p:cNvPr id="2060" name="矩形 2059"/>
          <p:cNvSpPr/>
          <p:nvPr/>
        </p:nvSpPr>
        <p:spPr>
          <a:xfrm>
            <a:off x="6019800" y="3581400"/>
            <a:ext cx="593725" cy="579438"/>
          </a:xfrm>
          <a:prstGeom prst="rect">
            <a:avLst/>
          </a:prstGeom>
          <a:noFill/>
          <a:ln w="9525">
            <a:noFill/>
          </a:ln>
        </p:spPr>
        <p:txBody>
          <a:bodyPr wrap="none" anchor="t">
            <a:spAutoFit/>
          </a:bodyPr>
          <a:p>
            <a:r>
              <a:rPr lang="zh-CN" altLang="en-US" sz="3200" b="1" dirty="0">
                <a:solidFill>
                  <a:schemeClr val="accent2"/>
                </a:solidFill>
                <a:latin typeface="Times New Roman" panose="02020603050405020304" pitchFamily="18" charset="0"/>
              </a:rPr>
              <a:t>挖</a:t>
            </a:r>
            <a:endParaRPr lang="zh-CN" altLang="en-US" sz="3200" b="1" dirty="0">
              <a:solidFill>
                <a:schemeClr val="accent2"/>
              </a:solidFill>
              <a:latin typeface="Times New Roman" panose="02020603050405020304" pitchFamily="18" charset="0"/>
            </a:endParaRPr>
          </a:p>
        </p:txBody>
      </p:sp>
      <p:sp>
        <p:nvSpPr>
          <p:cNvPr id="2061" name="矩形 2060"/>
          <p:cNvSpPr/>
          <p:nvPr/>
        </p:nvSpPr>
        <p:spPr>
          <a:xfrm>
            <a:off x="1371600" y="4675188"/>
            <a:ext cx="3960813" cy="579437"/>
          </a:xfrm>
          <a:prstGeom prst="rect">
            <a:avLst/>
          </a:prstGeom>
          <a:noFill/>
          <a:ln w="9525">
            <a:noFill/>
          </a:ln>
        </p:spPr>
        <p:txBody>
          <a:bodyPr wrap="none" anchor="t">
            <a:spAutoFit/>
          </a:bodyPr>
          <a:p>
            <a:r>
              <a:rPr lang="en-US" altLang="zh-CN" sz="3200" b="1">
                <a:latin typeface="Times New Roman" panose="02020603050405020304" pitchFamily="18" charset="0"/>
              </a:rPr>
              <a:t>12.</a:t>
            </a:r>
            <a:r>
              <a:rPr lang="zh-CN" altLang="en-US" sz="3200" b="1" dirty="0">
                <a:solidFill>
                  <a:srgbClr val="FF0000"/>
                </a:solidFill>
                <a:latin typeface="Times New Roman" panose="02020603050405020304" pitchFamily="18" charset="0"/>
              </a:rPr>
              <a:t>箕畚</a:t>
            </a:r>
            <a:r>
              <a:rPr lang="zh-CN" altLang="en-US" sz="3200" b="1" dirty="0">
                <a:solidFill>
                  <a:schemeClr val="tx2"/>
                </a:solidFill>
                <a:latin typeface="Times New Roman" panose="02020603050405020304" pitchFamily="18" charset="0"/>
              </a:rPr>
              <a:t>运于渤海之尾</a:t>
            </a:r>
            <a:endParaRPr lang="zh-CN" altLang="en-US" sz="3200" b="1" dirty="0">
              <a:solidFill>
                <a:schemeClr val="tx2"/>
              </a:solidFill>
              <a:latin typeface="Times New Roman" panose="02020603050405020304" pitchFamily="18" charset="0"/>
            </a:endParaRPr>
          </a:p>
        </p:txBody>
      </p:sp>
      <p:sp>
        <p:nvSpPr>
          <p:cNvPr id="2062" name="矩形 2061"/>
          <p:cNvSpPr/>
          <p:nvPr/>
        </p:nvSpPr>
        <p:spPr>
          <a:xfrm>
            <a:off x="5943600" y="4648200"/>
            <a:ext cx="1412875" cy="579438"/>
          </a:xfrm>
          <a:prstGeom prst="rect">
            <a:avLst/>
          </a:prstGeom>
          <a:noFill/>
          <a:ln w="9525">
            <a:noFill/>
          </a:ln>
        </p:spPr>
        <p:txBody>
          <a:bodyPr wrap="none" anchor="t">
            <a:spAutoFit/>
          </a:bodyPr>
          <a:p>
            <a:r>
              <a:rPr lang="zh-CN" altLang="en-US" sz="3200" b="1" dirty="0">
                <a:solidFill>
                  <a:schemeClr val="accent2"/>
                </a:solidFill>
                <a:latin typeface="Times New Roman" panose="02020603050405020304" pitchFamily="18" charset="0"/>
              </a:rPr>
              <a:t>用箕畚</a:t>
            </a:r>
            <a:endParaRPr lang="zh-CN" altLang="en-US" sz="3200" b="1" dirty="0">
              <a:solidFill>
                <a:schemeClr val="accent2"/>
              </a:solidFill>
              <a:latin typeface="Times New Roman" panose="02020603050405020304" pitchFamily="18" charset="0"/>
            </a:endParaRPr>
          </a:p>
        </p:txBody>
      </p:sp>
      <p:sp>
        <p:nvSpPr>
          <p:cNvPr id="2063" name="矩形 2062"/>
          <p:cNvSpPr/>
          <p:nvPr/>
        </p:nvSpPr>
        <p:spPr>
          <a:xfrm>
            <a:off x="1447800" y="5741988"/>
            <a:ext cx="2740025" cy="579437"/>
          </a:xfrm>
          <a:prstGeom prst="rect">
            <a:avLst/>
          </a:prstGeom>
          <a:noFill/>
          <a:ln w="9525">
            <a:noFill/>
          </a:ln>
        </p:spPr>
        <p:txBody>
          <a:bodyPr wrap="none" anchor="t">
            <a:spAutoFit/>
          </a:bodyPr>
          <a:p>
            <a:r>
              <a:rPr lang="en-US" altLang="zh-CN" sz="3200" b="1" dirty="0">
                <a:latin typeface="Times New Roman" panose="02020603050405020304" pitchFamily="18" charset="0"/>
              </a:rPr>
              <a:t>13.</a:t>
            </a:r>
            <a:r>
              <a:rPr lang="zh-CN" altLang="en-US" sz="3200" b="1" dirty="0">
                <a:latin typeface="Times New Roman" panose="02020603050405020304" pitchFamily="18" charset="0"/>
              </a:rPr>
              <a:t>而山不</a:t>
            </a:r>
            <a:r>
              <a:rPr lang="zh-CN" altLang="en-US" sz="3200" b="1" dirty="0">
                <a:solidFill>
                  <a:srgbClr val="FF0000"/>
                </a:solidFill>
                <a:latin typeface="Times New Roman" panose="02020603050405020304" pitchFamily="18" charset="0"/>
              </a:rPr>
              <a:t>加增</a:t>
            </a:r>
            <a:endParaRPr lang="zh-CN" altLang="en-US" sz="3200" b="1" dirty="0">
              <a:solidFill>
                <a:srgbClr val="FF0000"/>
              </a:solidFill>
              <a:latin typeface="Times New Roman" panose="02020603050405020304" pitchFamily="18" charset="0"/>
            </a:endParaRPr>
          </a:p>
        </p:txBody>
      </p:sp>
      <p:sp>
        <p:nvSpPr>
          <p:cNvPr id="2064" name="矩形 2063"/>
          <p:cNvSpPr/>
          <p:nvPr/>
        </p:nvSpPr>
        <p:spPr>
          <a:xfrm>
            <a:off x="4953000" y="5764213"/>
            <a:ext cx="1822450" cy="579437"/>
          </a:xfrm>
          <a:prstGeom prst="rect">
            <a:avLst/>
          </a:prstGeom>
          <a:noFill/>
          <a:ln w="9525">
            <a:noFill/>
          </a:ln>
        </p:spPr>
        <p:txBody>
          <a:bodyPr wrap="none" anchor="t">
            <a:spAutoFit/>
          </a:bodyPr>
          <a:p>
            <a:r>
              <a:rPr lang="zh-CN" altLang="en-US" sz="3200" b="1" dirty="0">
                <a:solidFill>
                  <a:schemeClr val="accent2"/>
                </a:solidFill>
                <a:latin typeface="Times New Roman" panose="02020603050405020304" pitchFamily="18" charset="0"/>
              </a:rPr>
              <a:t>更加增高</a:t>
            </a:r>
            <a:endParaRPr lang="zh-CN" altLang="en-US" sz="3200" b="1" dirty="0">
              <a:solidFill>
                <a:schemeClr val="accent2"/>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0-#ppt_w/2"/>
                                          </p:val>
                                        </p:tav>
                                        <p:tav tm="100000">
                                          <p:val>
                                            <p:strVal val="#ppt_x"/>
                                          </p:val>
                                        </p:tav>
                                      </p:tavLst>
                                    </p:anim>
                                    <p:anim calcmode="lin" valueType="num">
                                      <p:cBhvr additive="base">
                                        <p:cTn id="8"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0-#ppt_w/2"/>
                                          </p:val>
                                        </p:tav>
                                        <p:tav tm="100000">
                                          <p:val>
                                            <p:strVal val="#ppt_x"/>
                                          </p:val>
                                        </p:tav>
                                      </p:tavLst>
                                    </p:anim>
                                    <p:anim calcmode="lin" valueType="num">
                                      <p:cBhvr additive="base">
                                        <p:cTn id="14"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54"/>
                                        </p:tgtEl>
                                        <p:attrNameLst>
                                          <p:attrName>style.visibility</p:attrName>
                                        </p:attrNameLst>
                                      </p:cBhvr>
                                      <p:to>
                                        <p:strVal val="visible"/>
                                      </p:to>
                                    </p:set>
                                    <p:anim calcmode="lin" valueType="num">
                                      <p:cBhvr additive="base">
                                        <p:cTn id="19" dur="500" fill="hold"/>
                                        <p:tgtEl>
                                          <p:spTgt spid="2054"/>
                                        </p:tgtEl>
                                        <p:attrNameLst>
                                          <p:attrName>ppt_x</p:attrName>
                                        </p:attrNameLst>
                                      </p:cBhvr>
                                      <p:tavLst>
                                        <p:tav tm="0">
                                          <p:val>
                                            <p:strVal val="0-#ppt_w/2"/>
                                          </p:val>
                                        </p:tav>
                                        <p:tav tm="100000">
                                          <p:val>
                                            <p:strVal val="#ppt_x"/>
                                          </p:val>
                                        </p:tav>
                                      </p:tavLst>
                                    </p:anim>
                                    <p:anim calcmode="lin" valueType="num">
                                      <p:cBhvr additive="base">
                                        <p:cTn id="20" dur="500" fill="hold"/>
                                        <p:tgtEl>
                                          <p:spTgt spid="205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0-#ppt_w/2"/>
                                          </p:val>
                                        </p:tav>
                                        <p:tav tm="100000">
                                          <p:val>
                                            <p:strVal val="#ppt_x"/>
                                          </p:val>
                                        </p:tav>
                                      </p:tavLst>
                                    </p:anim>
                                    <p:anim calcmode="lin" valueType="num">
                                      <p:cBhvr additive="base">
                                        <p:cTn id="26" dur="500" fill="hold"/>
                                        <p:tgtEl>
                                          <p:spTgt spid="205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57"/>
                                        </p:tgtEl>
                                        <p:attrNameLst>
                                          <p:attrName>style.visibility</p:attrName>
                                        </p:attrNameLst>
                                      </p:cBhvr>
                                      <p:to>
                                        <p:strVal val="visible"/>
                                      </p:to>
                                    </p:set>
                                    <p:anim calcmode="lin" valueType="num">
                                      <p:cBhvr additive="base">
                                        <p:cTn id="31" dur="500" fill="hold"/>
                                        <p:tgtEl>
                                          <p:spTgt spid="2057"/>
                                        </p:tgtEl>
                                        <p:attrNameLst>
                                          <p:attrName>ppt_x</p:attrName>
                                        </p:attrNameLst>
                                      </p:cBhvr>
                                      <p:tavLst>
                                        <p:tav tm="0">
                                          <p:val>
                                            <p:strVal val="0-#ppt_w/2"/>
                                          </p:val>
                                        </p:tav>
                                        <p:tav tm="100000">
                                          <p:val>
                                            <p:strVal val="#ppt_x"/>
                                          </p:val>
                                        </p:tav>
                                      </p:tavLst>
                                    </p:anim>
                                    <p:anim calcmode="lin" valueType="num">
                                      <p:cBhvr additive="base">
                                        <p:cTn id="32" dur="500" fill="hold"/>
                                        <p:tgtEl>
                                          <p:spTgt spid="205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059"/>
                                        </p:tgtEl>
                                        <p:attrNameLst>
                                          <p:attrName>style.visibility</p:attrName>
                                        </p:attrNameLst>
                                      </p:cBhvr>
                                      <p:to>
                                        <p:strVal val="visible"/>
                                      </p:to>
                                    </p:set>
                                    <p:anim calcmode="lin" valueType="num">
                                      <p:cBhvr additive="base">
                                        <p:cTn id="37" dur="500" fill="hold"/>
                                        <p:tgtEl>
                                          <p:spTgt spid="2059"/>
                                        </p:tgtEl>
                                        <p:attrNameLst>
                                          <p:attrName>ppt_x</p:attrName>
                                        </p:attrNameLst>
                                      </p:cBhvr>
                                      <p:tavLst>
                                        <p:tav tm="0">
                                          <p:val>
                                            <p:strVal val="0-#ppt_w/2"/>
                                          </p:val>
                                        </p:tav>
                                        <p:tav tm="100000">
                                          <p:val>
                                            <p:strVal val="#ppt_x"/>
                                          </p:val>
                                        </p:tav>
                                      </p:tavLst>
                                    </p:anim>
                                    <p:anim calcmode="lin" valueType="num">
                                      <p:cBhvr additive="base">
                                        <p:cTn id="38" dur="500" fill="hold"/>
                                        <p:tgtEl>
                                          <p:spTgt spid="205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060"/>
                                        </p:tgtEl>
                                        <p:attrNameLst>
                                          <p:attrName>style.visibility</p:attrName>
                                        </p:attrNameLst>
                                      </p:cBhvr>
                                      <p:to>
                                        <p:strVal val="visible"/>
                                      </p:to>
                                    </p:set>
                                    <p:anim calcmode="lin" valueType="num">
                                      <p:cBhvr additive="base">
                                        <p:cTn id="43" dur="500" fill="hold"/>
                                        <p:tgtEl>
                                          <p:spTgt spid="2060"/>
                                        </p:tgtEl>
                                        <p:attrNameLst>
                                          <p:attrName>ppt_x</p:attrName>
                                        </p:attrNameLst>
                                      </p:cBhvr>
                                      <p:tavLst>
                                        <p:tav tm="0">
                                          <p:val>
                                            <p:strVal val="0-#ppt_w/2"/>
                                          </p:val>
                                        </p:tav>
                                        <p:tav tm="100000">
                                          <p:val>
                                            <p:strVal val="#ppt_x"/>
                                          </p:val>
                                        </p:tav>
                                      </p:tavLst>
                                    </p:anim>
                                    <p:anim calcmode="lin" valueType="num">
                                      <p:cBhvr additive="base">
                                        <p:cTn id="44" dur="500" fill="hold"/>
                                        <p:tgtEl>
                                          <p:spTgt spid="206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062"/>
                                        </p:tgtEl>
                                        <p:attrNameLst>
                                          <p:attrName>style.visibility</p:attrName>
                                        </p:attrNameLst>
                                      </p:cBhvr>
                                      <p:to>
                                        <p:strVal val="visible"/>
                                      </p:to>
                                    </p:set>
                                    <p:anim calcmode="lin" valueType="num">
                                      <p:cBhvr additive="base">
                                        <p:cTn id="49" dur="500" fill="hold"/>
                                        <p:tgtEl>
                                          <p:spTgt spid="2062"/>
                                        </p:tgtEl>
                                        <p:attrNameLst>
                                          <p:attrName>ppt_x</p:attrName>
                                        </p:attrNameLst>
                                      </p:cBhvr>
                                      <p:tavLst>
                                        <p:tav tm="0">
                                          <p:val>
                                            <p:strVal val="0-#ppt_w/2"/>
                                          </p:val>
                                        </p:tav>
                                        <p:tav tm="100000">
                                          <p:val>
                                            <p:strVal val="#ppt_x"/>
                                          </p:val>
                                        </p:tav>
                                      </p:tavLst>
                                    </p:anim>
                                    <p:anim calcmode="lin" valueType="num">
                                      <p:cBhvr additive="base">
                                        <p:cTn id="50" dur="500" fill="hold"/>
                                        <p:tgtEl>
                                          <p:spTgt spid="206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064"/>
                                        </p:tgtEl>
                                        <p:attrNameLst>
                                          <p:attrName>style.visibility</p:attrName>
                                        </p:attrNameLst>
                                      </p:cBhvr>
                                      <p:to>
                                        <p:strVal val="visible"/>
                                      </p:to>
                                    </p:set>
                                    <p:anim calcmode="lin" valueType="num">
                                      <p:cBhvr additive="base">
                                        <p:cTn id="55" dur="500" fill="hold"/>
                                        <p:tgtEl>
                                          <p:spTgt spid="2064"/>
                                        </p:tgtEl>
                                        <p:attrNameLst>
                                          <p:attrName>ppt_x</p:attrName>
                                        </p:attrNameLst>
                                      </p:cBhvr>
                                      <p:tavLst>
                                        <p:tav tm="0">
                                          <p:val>
                                            <p:strVal val="0-#ppt_w/2"/>
                                          </p:val>
                                        </p:tav>
                                        <p:tav tm="100000">
                                          <p:val>
                                            <p:strVal val="#ppt_x"/>
                                          </p:val>
                                        </p:tav>
                                      </p:tavLst>
                                    </p:anim>
                                    <p:anim calcmode="lin" valueType="num">
                                      <p:cBhvr additive="base">
                                        <p:cTn id="56" dur="500" fill="hold"/>
                                        <p:tgtEl>
                                          <p:spTgt spid="20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2052" grpId="0"/>
      <p:bldP spid="2054" grpId="0"/>
      <p:bldP spid="2056" grpId="0"/>
      <p:bldP spid="2057" grpId="0"/>
      <p:bldP spid="2059" grpId="0"/>
      <p:bldP spid="2060" grpId="0"/>
      <p:bldP spid="2062" grpId="0"/>
      <p:bldP spid="2064" grpId="0"/>
    </p:bldLst>
  </p:timing>
</p:sld>
</file>

<file path=ppt/theme/theme1.xml><?xml version="1.0" encoding="utf-8"?>
<a:theme xmlns:a="http://schemas.openxmlformats.org/drawingml/2006/main" name="Network">
  <a:themeElements>
    <a:clrScheme name="">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B8989"/>
      </a:accent6>
      <a:hlink>
        <a:srgbClr val="7E9CE8"/>
      </a:hlink>
      <a:folHlink>
        <a:srgbClr val="D8D8EC"/>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00"/>
        </a:lt1>
        <a:dk2>
          <a:srgbClr val="C0C0C0"/>
        </a:dk2>
        <a:lt2>
          <a:srgbClr val="4F747B"/>
        </a:lt2>
        <a:accent1>
          <a:srgbClr val="859868"/>
        </a:accent1>
        <a:accent2>
          <a:srgbClr val="5F5F5F"/>
        </a:accent2>
        <a:accent3>
          <a:srgbClr val="AAAAAA"/>
        </a:accent3>
        <a:accent4>
          <a:srgbClr val="DCDCDC"/>
        </a:accent4>
        <a:accent5>
          <a:srgbClr val="C3CAB9"/>
        </a:accent5>
        <a:accent6>
          <a:srgbClr val="555555"/>
        </a:accent6>
        <a:hlink>
          <a:srgbClr val="5F5F5F"/>
        </a:hlink>
        <a:folHlink>
          <a:srgbClr val="BA1212"/>
        </a:folHlink>
      </a:clrScheme>
      <a:clrMap bg1="lt1" tx1="dk1" bg2="lt2" tx2="dk2" accent1="accent1" accent2="accent2" accent3="accent3" accent4="accent4" accent5="accent5" accent6="accent6" hlink="hlink" folHlink="folHlink"/>
    </a:extraClrScheme>
    <a:extraClrScheme>
      <a:clrScheme name="">
        <a:dk1>
          <a:srgbClr val="FFFFFF"/>
        </a:dk1>
        <a:lt1>
          <a:srgbClr val="4D0B0B"/>
        </a:lt1>
        <a:dk2>
          <a:srgbClr val="FFFFFF"/>
        </a:dk2>
        <a:lt2>
          <a:srgbClr val="3C0000"/>
        </a:lt2>
        <a:accent1>
          <a:srgbClr val="666633"/>
        </a:accent1>
        <a:accent2>
          <a:srgbClr val="CC3300"/>
        </a:accent2>
        <a:accent3>
          <a:srgbClr val="B2AAAA"/>
        </a:accent3>
        <a:accent4>
          <a:srgbClr val="DCDCDC"/>
        </a:accent4>
        <a:accent5>
          <a:srgbClr val="B9B9AD"/>
        </a:accent5>
        <a:accent6>
          <a:srgbClr val="B72D00"/>
        </a:accent6>
        <a:hlink>
          <a:srgbClr val="CC9900"/>
        </a:hlink>
        <a:folHlink>
          <a:srgbClr val="CCCC33"/>
        </a:folHlink>
      </a:clrScheme>
      <a:clrMap bg1="lt1" tx1="dk1" bg2="lt2" tx2="dk2" accent1="accent1" accent2="accent2" accent3="accent3" accent4="accent4" accent5="accent5" accent6="accent6" hlink="hlink" folHlink="folHlink"/>
    </a:extraClrScheme>
    <a:extraClrScheme>
      <a:clrScheme name="">
        <a:dk1>
          <a:srgbClr val="FFFFFF"/>
        </a:dk1>
        <a:lt1>
          <a:srgbClr val="15192B"/>
        </a:lt1>
        <a:dk2>
          <a:srgbClr val="CCCCFF"/>
        </a:dk2>
        <a:lt2>
          <a:srgbClr val="666699"/>
        </a:lt2>
        <a:accent1>
          <a:srgbClr val="4F893D"/>
        </a:accent1>
        <a:accent2>
          <a:srgbClr val="666699"/>
        </a:accent2>
        <a:accent3>
          <a:srgbClr val="AAAAAC"/>
        </a:accent3>
        <a:accent4>
          <a:srgbClr val="DCDCDC"/>
        </a:accent4>
        <a:accent5>
          <a:srgbClr val="B3C4AF"/>
        </a:accent5>
        <a:accent6>
          <a:srgbClr val="5B5B89"/>
        </a:accent6>
        <a:hlink>
          <a:srgbClr val="CC9900"/>
        </a:hlink>
        <a:folHlink>
          <a:srgbClr val="4837C7"/>
        </a:folHlink>
      </a:clrScheme>
      <a:clrMap bg1="lt1" tx1="dk1" bg2="lt2" tx2="dk2" accent1="accent1" accent2="accent2" accent3="accent3" accent4="accent4" accent5="accent5" accent6="accent6" hlink="hlink" folHlink="folHlink"/>
    </a:extraClrScheme>
    <a:extraClrScheme>
      <a:clrScheme name="">
        <a:dk1>
          <a:srgbClr val="FFFFFF"/>
        </a:dk1>
        <a:lt1>
          <a:srgbClr val="86001A"/>
        </a:lt1>
        <a:dk2>
          <a:srgbClr val="CCCC66"/>
        </a:dk2>
        <a:lt2>
          <a:srgbClr val="666699"/>
        </a:lt2>
        <a:accent1>
          <a:srgbClr val="FF3300"/>
        </a:accent1>
        <a:accent2>
          <a:srgbClr val="FF6600"/>
        </a:accent2>
        <a:accent3>
          <a:srgbClr val="C3AAAA"/>
        </a:accent3>
        <a:accent4>
          <a:srgbClr val="DCDCDC"/>
        </a:accent4>
        <a:accent5>
          <a:srgbClr val="FFADAA"/>
        </a:accent5>
        <a:accent6>
          <a:srgbClr val="E55B00"/>
        </a:accent6>
        <a:hlink>
          <a:srgbClr val="CC9900"/>
        </a:hlink>
        <a:folHlink>
          <a:srgbClr val="FF0000"/>
        </a:folHlink>
      </a:clrScheme>
      <a:clrMap bg1="lt1" tx1="dk1" bg2="lt2" tx2="dk2" accent1="accent1" accent2="accent2" accent3="accent3" accent4="accent4" accent5="accent5" accent6="accent6" hlink="hlink" folHlink="folHlink"/>
    </a:extraClrScheme>
    <a:extraClrScheme>
      <a:clrScheme name="">
        <a:dk1>
          <a:srgbClr val="FFFFFF"/>
        </a:dk1>
        <a:lt1>
          <a:srgbClr val="000054"/>
        </a:lt1>
        <a:dk2>
          <a:srgbClr val="FFFFFF"/>
        </a:dk2>
        <a:lt2>
          <a:srgbClr val="666699"/>
        </a:lt2>
        <a:accent1>
          <a:srgbClr val="3333FF"/>
        </a:accent1>
        <a:accent2>
          <a:srgbClr val="006699"/>
        </a:accent2>
        <a:accent3>
          <a:srgbClr val="AAAAB4"/>
        </a:accent3>
        <a:accent4>
          <a:srgbClr val="DCDCDC"/>
        </a:accent4>
        <a:accent5>
          <a:srgbClr val="ADADFF"/>
        </a:accent5>
        <a:accent6>
          <a:srgbClr val="005B89"/>
        </a:accent6>
        <a:hlink>
          <a:srgbClr val="669900"/>
        </a:hlink>
        <a:folHlink>
          <a:srgbClr val="0000FF"/>
        </a:folHlink>
      </a:clrScheme>
      <a:clrMap bg1="lt1" tx1="dk1" bg2="lt2" tx2="dk2" accent1="accent1" accent2="accent2" accent3="accent3" accent4="accent4" accent5="accent5" accent6="accent6" hlink="hlink" folHlink="folHlink"/>
    </a:extraClrScheme>
    <a:extraClrScheme>
      <a:clrScheme name="">
        <a:dk1>
          <a:srgbClr val="FFFFFF"/>
        </a:dk1>
        <a:lt1>
          <a:srgbClr val="30054B"/>
        </a:lt1>
        <a:dk2>
          <a:srgbClr val="FFFFFF"/>
        </a:dk2>
        <a:lt2>
          <a:srgbClr val="808080"/>
        </a:lt2>
        <a:accent1>
          <a:srgbClr val="797B9B"/>
        </a:accent1>
        <a:accent2>
          <a:srgbClr val="6B4FB1"/>
        </a:accent2>
        <a:accent3>
          <a:srgbClr val="ADAAB2"/>
        </a:accent3>
        <a:accent4>
          <a:srgbClr val="DCDCDC"/>
        </a:accent4>
        <a:accent5>
          <a:srgbClr val="BEBFCB"/>
        </a:accent5>
        <a:accent6>
          <a:srgbClr val="5F469E"/>
        </a:accent6>
        <a:hlink>
          <a:srgbClr val="7AACCE"/>
        </a:hlink>
        <a:folHlink>
          <a:srgbClr val="D8D8EC"/>
        </a:folHlink>
      </a:clrScheme>
      <a:clrMap bg1="lt1" tx1="dk1" bg2="lt2" tx2="dk2" accent1="accent1" accent2="accent2" accent3="accent3" accent4="accent4" accent5="accent5" accent6="accent6" hlink="hlink" folHlink="folHlink"/>
    </a:extraClrScheme>
    <a:extraClrScheme>
      <a:clrScheme name="">
        <a:dk1>
          <a:srgbClr val="FFFFCC"/>
        </a:dk1>
        <a:lt1>
          <a:srgbClr val="29527B"/>
        </a:lt1>
        <a:dk2>
          <a:srgbClr val="FFFFFF"/>
        </a:dk2>
        <a:lt2>
          <a:srgbClr val="808080"/>
        </a:lt2>
        <a:accent1>
          <a:srgbClr val="CCCC00"/>
        </a:accent1>
        <a:accent2>
          <a:srgbClr val="669999"/>
        </a:accent2>
        <a:accent3>
          <a:srgbClr val="ACB3BF"/>
        </a:accent3>
        <a:accent4>
          <a:srgbClr val="DCDCAF"/>
        </a:accent4>
        <a:accent5>
          <a:srgbClr val="E2E2AA"/>
        </a:accent5>
        <a:accent6>
          <a:srgbClr val="5B8989"/>
        </a:accent6>
        <a:hlink>
          <a:srgbClr val="D8D8EC"/>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476949"/>
        </a:lt1>
        <a:dk2>
          <a:srgbClr val="FFFFFF"/>
        </a:dk2>
        <a:lt2>
          <a:srgbClr val="666699"/>
        </a:lt2>
        <a:accent1>
          <a:srgbClr val="CC6600"/>
        </a:accent1>
        <a:accent2>
          <a:srgbClr val="CC9900"/>
        </a:accent2>
        <a:accent3>
          <a:srgbClr val="B1B9B1"/>
        </a:accent3>
        <a:accent4>
          <a:srgbClr val="DCDCDC"/>
        </a:accent4>
        <a:accent5>
          <a:srgbClr val="E2B9AA"/>
        </a:accent5>
        <a:accent6>
          <a:srgbClr val="B78900"/>
        </a:accent6>
        <a:hlink>
          <a:srgbClr val="669900"/>
        </a:hlink>
        <a:folHlink>
          <a:srgbClr val="A452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7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B8989"/>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etwork">
  <a:themeElements>
    <a:clrScheme name="">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B8989"/>
      </a:accent6>
      <a:hlink>
        <a:srgbClr val="7E9CE8"/>
      </a:hlink>
      <a:folHlink>
        <a:srgbClr val="D8D8EC"/>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00"/>
        </a:lt1>
        <a:dk2>
          <a:srgbClr val="C0C0C0"/>
        </a:dk2>
        <a:lt2>
          <a:srgbClr val="4F747B"/>
        </a:lt2>
        <a:accent1>
          <a:srgbClr val="859868"/>
        </a:accent1>
        <a:accent2>
          <a:srgbClr val="5F5F5F"/>
        </a:accent2>
        <a:accent3>
          <a:srgbClr val="AAAAAA"/>
        </a:accent3>
        <a:accent4>
          <a:srgbClr val="DCDCDC"/>
        </a:accent4>
        <a:accent5>
          <a:srgbClr val="C3CAB9"/>
        </a:accent5>
        <a:accent6>
          <a:srgbClr val="555555"/>
        </a:accent6>
        <a:hlink>
          <a:srgbClr val="5F5F5F"/>
        </a:hlink>
        <a:folHlink>
          <a:srgbClr val="BA1212"/>
        </a:folHlink>
      </a:clrScheme>
      <a:clrMap bg1="lt1" tx1="dk1" bg2="lt2" tx2="dk2" accent1="accent1" accent2="accent2" accent3="accent3" accent4="accent4" accent5="accent5" accent6="accent6" hlink="hlink" folHlink="folHlink"/>
    </a:extraClrScheme>
    <a:extraClrScheme>
      <a:clrScheme name="">
        <a:dk1>
          <a:srgbClr val="FFFFFF"/>
        </a:dk1>
        <a:lt1>
          <a:srgbClr val="4D0B0B"/>
        </a:lt1>
        <a:dk2>
          <a:srgbClr val="FFFFFF"/>
        </a:dk2>
        <a:lt2>
          <a:srgbClr val="3C0000"/>
        </a:lt2>
        <a:accent1>
          <a:srgbClr val="666633"/>
        </a:accent1>
        <a:accent2>
          <a:srgbClr val="CC3300"/>
        </a:accent2>
        <a:accent3>
          <a:srgbClr val="B2AAAA"/>
        </a:accent3>
        <a:accent4>
          <a:srgbClr val="DCDCDC"/>
        </a:accent4>
        <a:accent5>
          <a:srgbClr val="B9B9AD"/>
        </a:accent5>
        <a:accent6>
          <a:srgbClr val="B72D00"/>
        </a:accent6>
        <a:hlink>
          <a:srgbClr val="CC9900"/>
        </a:hlink>
        <a:folHlink>
          <a:srgbClr val="CCCC33"/>
        </a:folHlink>
      </a:clrScheme>
      <a:clrMap bg1="lt1" tx1="dk1" bg2="lt2" tx2="dk2" accent1="accent1" accent2="accent2" accent3="accent3" accent4="accent4" accent5="accent5" accent6="accent6" hlink="hlink" folHlink="folHlink"/>
    </a:extraClrScheme>
    <a:extraClrScheme>
      <a:clrScheme name="">
        <a:dk1>
          <a:srgbClr val="FFFFFF"/>
        </a:dk1>
        <a:lt1>
          <a:srgbClr val="15192B"/>
        </a:lt1>
        <a:dk2>
          <a:srgbClr val="CCCCFF"/>
        </a:dk2>
        <a:lt2>
          <a:srgbClr val="666699"/>
        </a:lt2>
        <a:accent1>
          <a:srgbClr val="4F893D"/>
        </a:accent1>
        <a:accent2>
          <a:srgbClr val="666699"/>
        </a:accent2>
        <a:accent3>
          <a:srgbClr val="AAAAAC"/>
        </a:accent3>
        <a:accent4>
          <a:srgbClr val="DCDCDC"/>
        </a:accent4>
        <a:accent5>
          <a:srgbClr val="B3C4AF"/>
        </a:accent5>
        <a:accent6>
          <a:srgbClr val="5B5B89"/>
        </a:accent6>
        <a:hlink>
          <a:srgbClr val="CC9900"/>
        </a:hlink>
        <a:folHlink>
          <a:srgbClr val="4837C7"/>
        </a:folHlink>
      </a:clrScheme>
      <a:clrMap bg1="lt1" tx1="dk1" bg2="lt2" tx2="dk2" accent1="accent1" accent2="accent2" accent3="accent3" accent4="accent4" accent5="accent5" accent6="accent6" hlink="hlink" folHlink="folHlink"/>
    </a:extraClrScheme>
    <a:extraClrScheme>
      <a:clrScheme name="">
        <a:dk1>
          <a:srgbClr val="FFFFFF"/>
        </a:dk1>
        <a:lt1>
          <a:srgbClr val="86001A"/>
        </a:lt1>
        <a:dk2>
          <a:srgbClr val="CCCC66"/>
        </a:dk2>
        <a:lt2>
          <a:srgbClr val="666699"/>
        </a:lt2>
        <a:accent1>
          <a:srgbClr val="FF3300"/>
        </a:accent1>
        <a:accent2>
          <a:srgbClr val="FF6600"/>
        </a:accent2>
        <a:accent3>
          <a:srgbClr val="C3AAAA"/>
        </a:accent3>
        <a:accent4>
          <a:srgbClr val="DCDCDC"/>
        </a:accent4>
        <a:accent5>
          <a:srgbClr val="FFADAA"/>
        </a:accent5>
        <a:accent6>
          <a:srgbClr val="E55B00"/>
        </a:accent6>
        <a:hlink>
          <a:srgbClr val="CC9900"/>
        </a:hlink>
        <a:folHlink>
          <a:srgbClr val="FF0000"/>
        </a:folHlink>
      </a:clrScheme>
      <a:clrMap bg1="lt1" tx1="dk1" bg2="lt2" tx2="dk2" accent1="accent1" accent2="accent2" accent3="accent3" accent4="accent4" accent5="accent5" accent6="accent6" hlink="hlink" folHlink="folHlink"/>
    </a:extraClrScheme>
    <a:extraClrScheme>
      <a:clrScheme name="">
        <a:dk1>
          <a:srgbClr val="FFFFFF"/>
        </a:dk1>
        <a:lt1>
          <a:srgbClr val="000054"/>
        </a:lt1>
        <a:dk2>
          <a:srgbClr val="FFFFFF"/>
        </a:dk2>
        <a:lt2>
          <a:srgbClr val="666699"/>
        </a:lt2>
        <a:accent1>
          <a:srgbClr val="3333FF"/>
        </a:accent1>
        <a:accent2>
          <a:srgbClr val="006699"/>
        </a:accent2>
        <a:accent3>
          <a:srgbClr val="AAAAB4"/>
        </a:accent3>
        <a:accent4>
          <a:srgbClr val="DCDCDC"/>
        </a:accent4>
        <a:accent5>
          <a:srgbClr val="ADADFF"/>
        </a:accent5>
        <a:accent6>
          <a:srgbClr val="005B89"/>
        </a:accent6>
        <a:hlink>
          <a:srgbClr val="669900"/>
        </a:hlink>
        <a:folHlink>
          <a:srgbClr val="0000FF"/>
        </a:folHlink>
      </a:clrScheme>
      <a:clrMap bg1="lt1" tx1="dk1" bg2="lt2" tx2="dk2" accent1="accent1" accent2="accent2" accent3="accent3" accent4="accent4" accent5="accent5" accent6="accent6" hlink="hlink" folHlink="folHlink"/>
    </a:extraClrScheme>
    <a:extraClrScheme>
      <a:clrScheme name="">
        <a:dk1>
          <a:srgbClr val="FFFFFF"/>
        </a:dk1>
        <a:lt1>
          <a:srgbClr val="30054B"/>
        </a:lt1>
        <a:dk2>
          <a:srgbClr val="FFFFFF"/>
        </a:dk2>
        <a:lt2>
          <a:srgbClr val="808080"/>
        </a:lt2>
        <a:accent1>
          <a:srgbClr val="797B9B"/>
        </a:accent1>
        <a:accent2>
          <a:srgbClr val="6B4FB1"/>
        </a:accent2>
        <a:accent3>
          <a:srgbClr val="ADAAB2"/>
        </a:accent3>
        <a:accent4>
          <a:srgbClr val="DCDCDC"/>
        </a:accent4>
        <a:accent5>
          <a:srgbClr val="BEBFCB"/>
        </a:accent5>
        <a:accent6>
          <a:srgbClr val="5F469E"/>
        </a:accent6>
        <a:hlink>
          <a:srgbClr val="7AACCE"/>
        </a:hlink>
        <a:folHlink>
          <a:srgbClr val="D8D8EC"/>
        </a:folHlink>
      </a:clrScheme>
      <a:clrMap bg1="lt1" tx1="dk1" bg2="lt2" tx2="dk2" accent1="accent1" accent2="accent2" accent3="accent3" accent4="accent4" accent5="accent5" accent6="accent6" hlink="hlink" folHlink="folHlink"/>
    </a:extraClrScheme>
    <a:extraClrScheme>
      <a:clrScheme name="">
        <a:dk1>
          <a:srgbClr val="FFFFCC"/>
        </a:dk1>
        <a:lt1>
          <a:srgbClr val="29527B"/>
        </a:lt1>
        <a:dk2>
          <a:srgbClr val="FFFFFF"/>
        </a:dk2>
        <a:lt2>
          <a:srgbClr val="808080"/>
        </a:lt2>
        <a:accent1>
          <a:srgbClr val="CCCC00"/>
        </a:accent1>
        <a:accent2>
          <a:srgbClr val="669999"/>
        </a:accent2>
        <a:accent3>
          <a:srgbClr val="ACB3BF"/>
        </a:accent3>
        <a:accent4>
          <a:srgbClr val="DCDCAF"/>
        </a:accent4>
        <a:accent5>
          <a:srgbClr val="E2E2AA"/>
        </a:accent5>
        <a:accent6>
          <a:srgbClr val="5B8989"/>
        </a:accent6>
        <a:hlink>
          <a:srgbClr val="D8D8EC"/>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476949"/>
        </a:lt1>
        <a:dk2>
          <a:srgbClr val="FFFFFF"/>
        </a:dk2>
        <a:lt2>
          <a:srgbClr val="666699"/>
        </a:lt2>
        <a:accent1>
          <a:srgbClr val="CC6600"/>
        </a:accent1>
        <a:accent2>
          <a:srgbClr val="CC9900"/>
        </a:accent2>
        <a:accent3>
          <a:srgbClr val="B1B9B1"/>
        </a:accent3>
        <a:accent4>
          <a:srgbClr val="DCDCDC"/>
        </a:accent4>
        <a:accent5>
          <a:srgbClr val="E2B9AA"/>
        </a:accent5>
        <a:accent6>
          <a:srgbClr val="B78900"/>
        </a:accent6>
        <a:hlink>
          <a:srgbClr val="669900"/>
        </a:hlink>
        <a:folHlink>
          <a:srgbClr val="A452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7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B8989"/>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Network</Template>
  <TotalTime>0</TotalTime>
  <Words>4500</Words>
  <Application>WPS 演示</Application>
  <PresentationFormat>在屏幕上显示</PresentationFormat>
  <Paragraphs>465</Paragraphs>
  <Slides>54</Slides>
  <Notes>0</Notes>
  <HiddenSlides>0</HiddenSlides>
  <MMClips>2</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54</vt:i4>
      </vt:variant>
    </vt:vector>
  </HeadingPairs>
  <TitlesOfParts>
    <vt:vector size="68" baseType="lpstr">
      <vt:lpstr>Arial</vt:lpstr>
      <vt:lpstr>宋体</vt:lpstr>
      <vt:lpstr>Wingdings</vt:lpstr>
      <vt:lpstr>Times New Roman</vt:lpstr>
      <vt:lpstr>隶书</vt:lpstr>
      <vt:lpstr>黑体</vt:lpstr>
      <vt:lpstr>Tahoma</vt:lpstr>
      <vt:lpstr>微软雅黑</vt:lpstr>
      <vt:lpstr>Arial Unicode MS</vt:lpstr>
      <vt:lpstr>Calibri</vt:lpstr>
      <vt:lpstr>Verdana</vt:lpstr>
      <vt:lpstr>Network</vt:lpstr>
      <vt:lpstr>默认设计模板</vt:lpstr>
      <vt:lpstr>1_Network</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请思考以下问题：</vt:lpstr>
      <vt:lpstr>PowerPoint 演示文稿</vt:lpstr>
      <vt:lpstr>PowerPoint 演示文稿</vt:lpstr>
      <vt:lpstr>PowerPoint 演示文稿</vt:lpstr>
      <vt:lpstr>7.比较愚公妻子和智叟的言行，其态度和感情是否相同？（注意读法）</vt:lpstr>
      <vt:lpstr>8 .从表面上看，智叟的“智”，愚公的“愚”表现在哪？实际上智叟不智，愚公不愚，如此命名寓意何在？</vt:lpstr>
      <vt:lpstr>9.文中的杂然相许与其妻献疑是否矛盾？为什么？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总结升华   14.愚公的精神是什么?  我们这个时代还需要愚公精神吗?</vt:lpstr>
      <vt:lpstr>“愚公精神”给我的启示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章氏有限公司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章永华</dc:creator>
  <cp:lastModifiedBy>   จุ๊บ</cp:lastModifiedBy>
  <cp:revision>53</cp:revision>
  <dcterms:created xsi:type="dcterms:W3CDTF">2005-12-03T07:27:00Z</dcterms:created>
  <dcterms:modified xsi:type="dcterms:W3CDTF">2018-11-21T01:18:05Z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2052-10.1.0.7668</vt:lpwstr>
  </property>
</Properties>
</file>