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0"/>
  </p:handoutMasterIdLst>
  <p:sldIdLst>
    <p:sldId id="470" r:id="rId3"/>
    <p:sldId id="789" r:id="rId4"/>
    <p:sldId id="793" r:id="rId6"/>
    <p:sldId id="750" r:id="rId7"/>
    <p:sldId id="749" r:id="rId8"/>
    <p:sldId id="751" r:id="rId9"/>
    <p:sldId id="752" r:id="rId10"/>
    <p:sldId id="753" r:id="rId11"/>
    <p:sldId id="795" r:id="rId12"/>
    <p:sldId id="796" r:id="rId13"/>
    <p:sldId id="754" r:id="rId14"/>
    <p:sldId id="846" r:id="rId15"/>
    <p:sldId id="755" r:id="rId16"/>
    <p:sldId id="762" r:id="rId17"/>
    <p:sldId id="763" r:id="rId18"/>
    <p:sldId id="764" r:id="rId19"/>
    <p:sldId id="765" r:id="rId20"/>
    <p:sldId id="766" r:id="rId21"/>
    <p:sldId id="767" r:id="rId22"/>
    <p:sldId id="797" r:id="rId23"/>
    <p:sldId id="798" r:id="rId24"/>
    <p:sldId id="799" r:id="rId25"/>
    <p:sldId id="800" r:id="rId26"/>
    <p:sldId id="801" r:id="rId27"/>
    <p:sldId id="802" r:id="rId28"/>
    <p:sldId id="845" r:id="rId29"/>
  </p:sldIdLst>
  <p:sldSz cx="9144000" cy="5720080" type="screen16x1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16"/>
      </p:cViewPr>
      <p:guideLst>
        <p:guide orient="horz" pos="1723"/>
        <p:guide pos="28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4C29B4A-6FB2-4720-A69D-4AED572749B8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390" y="685800"/>
            <a:ext cx="5481221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AA800C7-F171-4119-814A-FAA0ED6FE03F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614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43" name="幻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b="0" dirty="0">
                <a:latin typeface="Calibri" panose="020F0502020204030204" pitchFamily="34" charset="0"/>
              </a:rPr>
            </a:fld>
            <a:endParaRPr lang="zh-CN" altLang="en-US" sz="1200" b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7032"/>
            <a:ext cx="7772400" cy="12261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41560"/>
            <a:ext cx="6400800" cy="1461880"/>
          </a:xfrm>
        </p:spPr>
        <p:txBody>
          <a:bodyPr/>
          <a:lstStyle>
            <a:lvl1pPr marL="0" indent="0" algn="ctr">
              <a:buNone/>
              <a:defRPr/>
            </a:lvl1pPr>
            <a:lvl2pPr marL="381635" indent="0" algn="ctr">
              <a:buNone/>
              <a:defRPr/>
            </a:lvl2pPr>
            <a:lvl3pPr marL="762635" indent="0" algn="ctr">
              <a:buNone/>
              <a:defRPr/>
            </a:lvl3pPr>
            <a:lvl4pPr marL="1144270" indent="0" algn="ctr">
              <a:buNone/>
              <a:defRPr/>
            </a:lvl4pPr>
            <a:lvl5pPr marL="1525270" indent="0" algn="ctr">
              <a:buNone/>
              <a:defRPr/>
            </a:lvl5pPr>
            <a:lvl6pPr marL="1906905" indent="0" algn="ctr">
              <a:buNone/>
              <a:defRPr/>
            </a:lvl6pPr>
            <a:lvl7pPr marL="2287905" indent="0" algn="ctr">
              <a:buNone/>
              <a:defRPr/>
            </a:lvl7pPr>
            <a:lvl8pPr marL="2669540" indent="0" algn="ctr">
              <a:buNone/>
              <a:defRPr/>
            </a:lvl8pPr>
            <a:lvl9pPr marL="305117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49519-402F-4ECC-8D69-B142C67801E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1A602-7727-42CB-BC7F-9DD1A1A2753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9081"/>
            <a:ext cx="2057400" cy="488087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9081"/>
            <a:ext cx="6019800" cy="48808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2327D-E316-4A55-9911-BAD630C1422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522792"/>
            <a:ext cx="3886200" cy="17505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522792"/>
            <a:ext cx="3886200" cy="17505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3400460"/>
            <a:ext cx="3886200" cy="17518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3400460"/>
            <a:ext cx="3886200" cy="17518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0A745-5724-4523-B3D6-A2386622BA7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5887"/>
            <a:ext cx="7772400" cy="1136135"/>
          </a:xfrm>
        </p:spPr>
        <p:txBody>
          <a:bodyPr anchor="t"/>
          <a:lstStyle>
            <a:lvl1pPr algn="l">
              <a:defRPr sz="3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4550"/>
            <a:ext cx="7772400" cy="1251337"/>
          </a:xfrm>
        </p:spPr>
        <p:txBody>
          <a:bodyPr anchor="b"/>
          <a:lstStyle>
            <a:lvl1pPr marL="0" indent="0">
              <a:buNone/>
              <a:defRPr sz="1670"/>
            </a:lvl1pPr>
            <a:lvl2pPr marL="381635" indent="0">
              <a:buNone/>
              <a:defRPr sz="1500"/>
            </a:lvl2pPr>
            <a:lvl3pPr marL="762635" indent="0">
              <a:buNone/>
              <a:defRPr sz="1335"/>
            </a:lvl3pPr>
            <a:lvl4pPr marL="1144270" indent="0">
              <a:buNone/>
              <a:defRPr sz="1170"/>
            </a:lvl4pPr>
            <a:lvl5pPr marL="1525270" indent="0">
              <a:buNone/>
              <a:defRPr sz="1170"/>
            </a:lvl5pPr>
            <a:lvl6pPr marL="1906905" indent="0">
              <a:buNone/>
              <a:defRPr sz="1170"/>
            </a:lvl6pPr>
            <a:lvl7pPr marL="2287905" indent="0">
              <a:buNone/>
              <a:defRPr sz="1170"/>
            </a:lvl7pPr>
            <a:lvl8pPr marL="2669540" indent="0">
              <a:buNone/>
              <a:defRPr sz="1170"/>
            </a:lvl8pPr>
            <a:lvl9pPr marL="3051175" indent="0">
              <a:buNone/>
              <a:defRPr sz="117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C8E9-89CA-41EF-81F1-344A7D0C689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4760"/>
            <a:ext cx="4038600" cy="3775200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7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4760"/>
            <a:ext cx="4038600" cy="3775200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7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55654-DDBA-4FEE-B143-65C5EFBCA1A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0470"/>
            <a:ext cx="4040188" cy="53363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635" indent="0">
              <a:buNone/>
              <a:defRPr sz="1670" b="1"/>
            </a:lvl2pPr>
            <a:lvl3pPr marL="762635" indent="0">
              <a:buNone/>
              <a:defRPr sz="1500" b="1"/>
            </a:lvl3pPr>
            <a:lvl4pPr marL="1144270" indent="0">
              <a:buNone/>
              <a:defRPr sz="1335" b="1"/>
            </a:lvl4pPr>
            <a:lvl5pPr marL="1525270" indent="0">
              <a:buNone/>
              <a:defRPr sz="1335" b="1"/>
            </a:lvl5pPr>
            <a:lvl6pPr marL="1906905" indent="0">
              <a:buNone/>
              <a:defRPr sz="1335" b="1"/>
            </a:lvl6pPr>
            <a:lvl7pPr marL="2287905" indent="0">
              <a:buNone/>
              <a:defRPr sz="1335" b="1"/>
            </a:lvl7pPr>
            <a:lvl8pPr marL="2669540" indent="0">
              <a:buNone/>
              <a:defRPr sz="1335" b="1"/>
            </a:lvl8pPr>
            <a:lvl9pPr marL="3051175" indent="0">
              <a:buNone/>
              <a:defRPr sz="13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4108"/>
            <a:ext cx="4040188" cy="3295851"/>
          </a:xfrm>
        </p:spPr>
        <p:txBody>
          <a:bodyPr/>
          <a:lstStyle>
            <a:lvl1pPr>
              <a:defRPr sz="2000"/>
            </a:lvl1pPr>
            <a:lvl2pPr>
              <a:defRPr sz="1670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80470"/>
            <a:ext cx="4041775" cy="53363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635" indent="0">
              <a:buNone/>
              <a:defRPr sz="1670" b="1"/>
            </a:lvl2pPr>
            <a:lvl3pPr marL="762635" indent="0">
              <a:buNone/>
              <a:defRPr sz="1500" b="1"/>
            </a:lvl3pPr>
            <a:lvl4pPr marL="1144270" indent="0">
              <a:buNone/>
              <a:defRPr sz="1335" b="1"/>
            </a:lvl4pPr>
            <a:lvl5pPr marL="1525270" indent="0">
              <a:buNone/>
              <a:defRPr sz="1335" b="1"/>
            </a:lvl5pPr>
            <a:lvl6pPr marL="1906905" indent="0">
              <a:buNone/>
              <a:defRPr sz="1335" b="1"/>
            </a:lvl6pPr>
            <a:lvl7pPr marL="2287905" indent="0">
              <a:buNone/>
              <a:defRPr sz="1335" b="1"/>
            </a:lvl7pPr>
            <a:lvl8pPr marL="2669540" indent="0">
              <a:buNone/>
              <a:defRPr sz="1335" b="1"/>
            </a:lvl8pPr>
            <a:lvl9pPr marL="3051175" indent="0">
              <a:buNone/>
              <a:defRPr sz="13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4108"/>
            <a:ext cx="4041775" cy="3295851"/>
          </a:xfrm>
        </p:spPr>
        <p:txBody>
          <a:bodyPr/>
          <a:lstStyle>
            <a:lvl1pPr>
              <a:defRPr sz="2000"/>
            </a:lvl1pPr>
            <a:lvl2pPr>
              <a:defRPr sz="1670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4C052-1075-426D-AAE3-83FFBC35C6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7644C-7A1E-480E-A18A-C74C949FF5B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2A92B-CD56-4674-BE7A-4BDF6B439B1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757"/>
            <a:ext cx="3008313" cy="969290"/>
          </a:xfrm>
        </p:spPr>
        <p:txBody>
          <a:bodyPr anchor="b"/>
          <a:lstStyle>
            <a:lvl1pPr algn="l">
              <a:defRPr sz="167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757"/>
            <a:ext cx="5111750" cy="4882203"/>
          </a:xfrm>
        </p:spPr>
        <p:txBody>
          <a:bodyPr/>
          <a:lstStyle>
            <a:lvl1pPr>
              <a:defRPr sz="2670"/>
            </a:lvl1pPr>
            <a:lvl2pPr>
              <a:defRPr sz="2335"/>
            </a:lvl2pPr>
            <a:lvl3pPr>
              <a:defRPr sz="200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7047"/>
            <a:ext cx="3008313" cy="3912913"/>
          </a:xfrm>
        </p:spPr>
        <p:txBody>
          <a:bodyPr/>
          <a:lstStyle>
            <a:lvl1pPr marL="0" indent="0">
              <a:buNone/>
              <a:defRPr sz="1170"/>
            </a:lvl1pPr>
            <a:lvl2pPr marL="381635" indent="0">
              <a:buNone/>
              <a:defRPr sz="1000"/>
            </a:lvl2pPr>
            <a:lvl3pPr marL="762635" indent="0">
              <a:buNone/>
              <a:defRPr sz="835"/>
            </a:lvl3pPr>
            <a:lvl4pPr marL="1144270" indent="0">
              <a:buNone/>
              <a:defRPr sz="750"/>
            </a:lvl4pPr>
            <a:lvl5pPr marL="1525270" indent="0">
              <a:buNone/>
              <a:defRPr sz="750"/>
            </a:lvl5pPr>
            <a:lvl6pPr marL="1906905" indent="0">
              <a:buNone/>
              <a:defRPr sz="750"/>
            </a:lvl6pPr>
            <a:lvl7pPr marL="2287905" indent="0">
              <a:buNone/>
              <a:defRPr sz="750"/>
            </a:lvl7pPr>
            <a:lvl8pPr marL="2669540" indent="0">
              <a:buNone/>
              <a:defRPr sz="750"/>
            </a:lvl8pPr>
            <a:lvl9pPr marL="305117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74065-EB19-423F-B24A-849C04740AF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4280"/>
            <a:ext cx="5486400" cy="472728"/>
          </a:xfrm>
        </p:spPr>
        <p:txBody>
          <a:bodyPr anchor="b"/>
          <a:lstStyle>
            <a:lvl1pPr algn="l">
              <a:defRPr sz="167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28"/>
            <a:ext cx="5486400" cy="3432240"/>
          </a:xfrm>
        </p:spPr>
        <p:txBody>
          <a:bodyPr/>
          <a:lstStyle>
            <a:lvl1pPr marL="0" indent="0">
              <a:buNone/>
              <a:defRPr sz="2670"/>
            </a:lvl1pPr>
            <a:lvl2pPr marL="381635" indent="0">
              <a:buNone/>
              <a:defRPr sz="2335"/>
            </a:lvl2pPr>
            <a:lvl3pPr marL="762635" indent="0">
              <a:buNone/>
              <a:defRPr sz="2000"/>
            </a:lvl3pPr>
            <a:lvl4pPr marL="1144270" indent="0">
              <a:buNone/>
              <a:defRPr sz="1670"/>
            </a:lvl4pPr>
            <a:lvl5pPr marL="1525270" indent="0">
              <a:buNone/>
              <a:defRPr sz="1670"/>
            </a:lvl5pPr>
            <a:lvl6pPr marL="1906905" indent="0">
              <a:buNone/>
              <a:defRPr sz="1670"/>
            </a:lvl6pPr>
            <a:lvl7pPr marL="2287905" indent="0">
              <a:buNone/>
              <a:defRPr sz="1670"/>
            </a:lvl7pPr>
            <a:lvl8pPr marL="2669540" indent="0">
              <a:buNone/>
              <a:defRPr sz="1670"/>
            </a:lvl8pPr>
            <a:lvl9pPr marL="3051175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7008"/>
            <a:ext cx="5486400" cy="671352"/>
          </a:xfrm>
        </p:spPr>
        <p:txBody>
          <a:bodyPr/>
          <a:lstStyle>
            <a:lvl1pPr marL="0" indent="0">
              <a:buNone/>
              <a:defRPr sz="1170"/>
            </a:lvl1pPr>
            <a:lvl2pPr marL="381635" indent="0">
              <a:buNone/>
              <a:defRPr sz="1000"/>
            </a:lvl2pPr>
            <a:lvl3pPr marL="762635" indent="0">
              <a:buNone/>
              <a:defRPr sz="835"/>
            </a:lvl3pPr>
            <a:lvl4pPr marL="1144270" indent="0">
              <a:buNone/>
              <a:defRPr sz="750"/>
            </a:lvl4pPr>
            <a:lvl5pPr marL="1525270" indent="0">
              <a:buNone/>
              <a:defRPr sz="750"/>
            </a:lvl5pPr>
            <a:lvl6pPr marL="1906905" indent="0">
              <a:buNone/>
              <a:defRPr sz="750"/>
            </a:lvl6pPr>
            <a:lvl7pPr marL="2287905" indent="0">
              <a:buNone/>
              <a:defRPr sz="750"/>
            </a:lvl7pPr>
            <a:lvl8pPr marL="2669540" indent="0">
              <a:buNone/>
              <a:defRPr sz="750"/>
            </a:lvl8pPr>
            <a:lvl9pPr marL="305117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8C607-7631-4193-9B36-9D8A953AA7A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9081"/>
            <a:ext cx="8229600" cy="95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 </a:t>
            </a:r>
            <a:r>
              <a:rPr lang="zh-CN" altLang="en-US" smtClean="0"/>
              <a:t>语文</a:t>
            </a:r>
            <a:r>
              <a:rPr lang="en-US" altLang="zh-CN" smtClean="0"/>
              <a:t>PPT</a:t>
            </a:r>
            <a:r>
              <a:rPr lang="zh-CN" altLang="en-US" smtClean="0"/>
              <a:t>课件资料店 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4760"/>
            <a:ext cx="8229600" cy="3775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17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17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170"/>
            </a:lvl1pPr>
          </a:lstStyle>
          <a:p>
            <a:fld id="{282A6A21-CBCD-4081-8C64-8C0614EB044B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367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85750" indent="-285750" algn="l" rtl="0" fontAlgn="base">
        <a:spcBef>
          <a:spcPts val="80"/>
        </a:spcBef>
        <a:spcAft>
          <a:spcPct val="0"/>
        </a:spcAft>
        <a:buChar char="•"/>
        <a:defRPr sz="2670">
          <a:solidFill>
            <a:schemeClr val="tx1"/>
          </a:solidFill>
          <a:latin typeface="+mn-lt"/>
          <a:ea typeface="+mn-ea"/>
          <a:cs typeface="+mn-cs"/>
        </a:defRPr>
      </a:lvl1pPr>
      <a:lvl2pPr marL="619760" indent="-238125" algn="l" rtl="0" fontAlgn="base">
        <a:spcBef>
          <a:spcPts val="80"/>
        </a:spcBef>
        <a:spcAft>
          <a:spcPct val="0"/>
        </a:spcAft>
        <a:buChar char="–"/>
        <a:defRPr sz="2335">
          <a:solidFill>
            <a:schemeClr val="tx1"/>
          </a:solidFill>
          <a:latin typeface="+mn-lt"/>
          <a:ea typeface="+mn-ea"/>
        </a:defRPr>
      </a:lvl2pPr>
      <a:lvl3pPr marL="953135" indent="-190500" algn="l" rtl="0" fontAlgn="base">
        <a:spcBef>
          <a:spcPts val="8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34770" indent="-190500" algn="l" rtl="0" fontAlgn="base">
        <a:spcBef>
          <a:spcPts val="80"/>
        </a:spcBef>
        <a:spcAft>
          <a:spcPct val="0"/>
        </a:spcAft>
        <a:buChar char="–"/>
        <a:defRPr sz="1670">
          <a:solidFill>
            <a:schemeClr val="tx1"/>
          </a:solidFill>
          <a:latin typeface="+mn-lt"/>
          <a:ea typeface="+mn-ea"/>
        </a:defRPr>
      </a:lvl4pPr>
      <a:lvl5pPr marL="171640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5pPr>
      <a:lvl6pPr marL="209740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6pPr>
      <a:lvl7pPr marL="247904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7pPr>
      <a:lvl8pPr marL="286004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8pPr>
      <a:lvl9pPr marL="324167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7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954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117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microsoft.com/office/2007/relationships/media" Target="../media/audio2.wav"/><Relationship Id="rId1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-92075"/>
            <a:ext cx="9201150" cy="5904865"/>
          </a:xfrm>
          <a:prstGeom prst="rect">
            <a:avLst/>
          </a:prstGeom>
        </p:spPr>
      </p:pic>
      <p:sp>
        <p:nvSpPr>
          <p:cNvPr id="9219" name="文本框 3"/>
          <p:cNvSpPr txBox="1"/>
          <p:nvPr/>
        </p:nvSpPr>
        <p:spPr>
          <a:xfrm>
            <a:off x="1053160" y="440484"/>
            <a:ext cx="5130484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335" b="1" dirty="0">
                <a:latin typeface="微软雅黑" panose="020B0503020204020204" charset="-122"/>
                <a:ea typeface="微软雅黑" panose="020B0503020204020204" charset="-122"/>
              </a:rPr>
              <a:t>教材版本：人教版八年级下册</a:t>
            </a:r>
            <a:endParaRPr lang="zh-CN" altLang="zh-CN" sz="2335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0" name="文本框 4"/>
          <p:cNvSpPr txBox="1"/>
          <p:nvPr/>
        </p:nvSpPr>
        <p:spPr>
          <a:xfrm>
            <a:off x="1742322" y="1420633"/>
            <a:ext cx="4827581" cy="4756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500" b="1" dirty="0">
                <a:latin typeface="微软雅黑" panose="020B0503020204020204" charset="-122"/>
                <a:ea typeface="微软雅黑" panose="020B0503020204020204" charset="-122"/>
              </a:rPr>
              <a:t>录课单元：第三单元</a:t>
            </a:r>
            <a:endParaRPr lang="zh-CN" altLang="zh-CN" sz="25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1" name="文本框 5"/>
          <p:cNvSpPr txBox="1"/>
          <p:nvPr/>
        </p:nvSpPr>
        <p:spPr>
          <a:xfrm>
            <a:off x="2042312" y="2513798"/>
            <a:ext cx="4911599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005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4005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4005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课《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岳阳楼记</a:t>
            </a:r>
            <a:r>
              <a:rPr lang="zh-CN" altLang="en-US" sz="4005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zh-CN" altLang="en-US" sz="4005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2" name="文本框 6"/>
          <p:cNvSpPr txBox="1"/>
          <p:nvPr/>
        </p:nvSpPr>
        <p:spPr>
          <a:xfrm>
            <a:off x="4995071" y="4472241"/>
            <a:ext cx="2979375" cy="39878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执教教师：邓洪文</a:t>
            </a:r>
            <a:endParaRPr lang="zh-CN" altLang="zh-CN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9" name="组合 11274"/>
          <p:cNvGrpSpPr/>
          <p:nvPr/>
        </p:nvGrpSpPr>
        <p:grpSpPr>
          <a:xfrm>
            <a:off x="387985" y="175260"/>
            <a:ext cx="2868930" cy="958990"/>
            <a:chOff x="0" y="137"/>
            <a:chExt cx="2372" cy="605"/>
          </a:xfrm>
        </p:grpSpPr>
        <p:sp>
          <p:nvSpPr>
            <p:cNvPr id="10250" name="文本框 11275"/>
            <p:cNvSpPr txBox="1"/>
            <p:nvPr/>
          </p:nvSpPr>
          <p:spPr>
            <a:xfrm>
              <a:off x="1316" y="255"/>
              <a:ext cx="1056" cy="4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fontAlgn="base">
                <a:lnSpc>
                  <a:spcPct val="150000"/>
                </a:lnSpc>
                <a:spcBef>
                  <a:spcPct val="50000"/>
                </a:spcBef>
              </a:pPr>
              <a:endParaRPr lang="zh-CN" altLang="en-US" sz="21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51" name="椭圆 11276"/>
            <p:cNvSpPr/>
            <p:nvPr/>
          </p:nvSpPr>
          <p:spPr>
            <a:xfrm>
              <a:off x="0" y="137"/>
              <a:ext cx="1316" cy="60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fontAlgn="base">
                <a:lnSpc>
                  <a:spcPct val="150000"/>
                </a:lnSpc>
              </a:pPr>
              <a:endParaRPr lang="zh-CN" altLang="en-US" sz="135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52" name="文本框 11277"/>
            <p:cNvSpPr txBox="1"/>
            <p:nvPr/>
          </p:nvSpPr>
          <p:spPr>
            <a:xfrm>
              <a:off x="173" y="264"/>
              <a:ext cx="1143" cy="3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fontAlgn="base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100" b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文体常识</a:t>
              </a:r>
              <a:endParaRPr lang="zh-CN" altLang="en-US" sz="21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279" name="Text Box 2"/>
          <p:cNvSpPr txBox="1"/>
          <p:nvPr/>
        </p:nvSpPr>
        <p:spPr>
          <a:xfrm>
            <a:off x="788115" y="1129904"/>
            <a:ext cx="7179469" cy="1960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 fontAlgn="base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en-US" altLang="zh-CN" sz="27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7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记”，是古代的一种文体。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主要是记载事物，并通过</a:t>
            </a:r>
            <a:r>
              <a:rPr lang="zh-CN" altLang="en-US" sz="27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记事、记物，写景、记人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来抒发作者的感情或见解，</a:t>
            </a:r>
            <a:r>
              <a:rPr lang="zh-CN" altLang="en-US" sz="27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借景抒情，托物言志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80" name="Text Box 3"/>
          <p:cNvSpPr txBox="1"/>
          <p:nvPr/>
        </p:nvSpPr>
        <p:spPr>
          <a:xfrm>
            <a:off x="387985" y="3338830"/>
            <a:ext cx="8291195" cy="1337945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p>
            <a:pPr defTabSz="914400" fontAlgn="base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27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例如，</a:t>
            </a:r>
            <a:r>
              <a:rPr lang="en-US" altLang="zh-CN" sz="27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7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小石潭记</a:t>
            </a:r>
            <a:r>
              <a:rPr lang="en-US" altLang="zh-CN" sz="27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》《</a:t>
            </a:r>
            <a:r>
              <a:rPr lang="zh-CN" altLang="en-US" sz="27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桃花源记</a:t>
            </a:r>
            <a:r>
              <a:rPr lang="en-US" altLang="zh-CN" sz="27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》《</a:t>
            </a:r>
            <a:r>
              <a:rPr lang="zh-CN" altLang="en-US" sz="27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始得西山宴游记</a:t>
            </a:r>
            <a:r>
              <a:rPr lang="en-US" altLang="zh-CN" sz="27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》《</a:t>
            </a:r>
            <a:r>
              <a:rPr lang="zh-CN" altLang="en-US" sz="27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醉翁亭记</a:t>
            </a:r>
            <a:r>
              <a:rPr lang="en-US" altLang="zh-CN" sz="27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》《</a:t>
            </a:r>
            <a:r>
              <a:rPr lang="zh-CN" altLang="en-US" sz="27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满井游记</a:t>
            </a:r>
            <a:r>
              <a:rPr lang="en-US" altLang="zh-CN" sz="27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》《</a:t>
            </a:r>
            <a:r>
              <a:rPr lang="zh-CN" altLang="en-US" sz="27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核舟记</a:t>
            </a:r>
            <a:r>
              <a:rPr lang="en-US" altLang="zh-CN" sz="27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27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等。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/>
      <p:bldP spid="1128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文本框 32"/>
          <p:cNvSpPr txBox="1"/>
          <p:nvPr/>
        </p:nvSpPr>
        <p:spPr>
          <a:xfrm>
            <a:off x="4475163" y="3214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文本框 34"/>
          <p:cNvSpPr txBox="1"/>
          <p:nvPr/>
        </p:nvSpPr>
        <p:spPr>
          <a:xfrm rot="-280097">
            <a:off x="3433763" y="15170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文本框 36"/>
          <p:cNvSpPr txBox="1"/>
          <p:nvPr/>
        </p:nvSpPr>
        <p:spPr>
          <a:xfrm rot="-5350866">
            <a:off x="5861050" y="16043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文本框 37"/>
          <p:cNvSpPr txBox="1"/>
          <p:nvPr/>
        </p:nvSpPr>
        <p:spPr>
          <a:xfrm rot="-4150866">
            <a:off x="5330825" y="20123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文本框 45"/>
          <p:cNvSpPr txBox="1"/>
          <p:nvPr/>
        </p:nvSpPr>
        <p:spPr>
          <a:xfrm rot="-5350866">
            <a:off x="6421438" y="16265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5" name="文本框 46"/>
          <p:cNvSpPr txBox="1"/>
          <p:nvPr/>
        </p:nvSpPr>
        <p:spPr>
          <a:xfrm rot="-424911">
            <a:off x="7067550" y="18583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6" name="文本框 47"/>
          <p:cNvSpPr txBox="1"/>
          <p:nvPr/>
        </p:nvSpPr>
        <p:spPr>
          <a:xfrm rot="-4150866">
            <a:off x="7654925" y="27870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7" name="文本框 49"/>
          <p:cNvSpPr txBox="1"/>
          <p:nvPr/>
        </p:nvSpPr>
        <p:spPr>
          <a:xfrm rot="657351">
            <a:off x="5448300" y="1623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8" name="文本框 50"/>
          <p:cNvSpPr txBox="1"/>
          <p:nvPr/>
        </p:nvSpPr>
        <p:spPr>
          <a:xfrm rot="1480325">
            <a:off x="7391400" y="1532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9" name="文本框 51"/>
          <p:cNvSpPr txBox="1"/>
          <p:nvPr/>
        </p:nvSpPr>
        <p:spPr>
          <a:xfrm rot="-5350866">
            <a:off x="5980113" y="24647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0" name="文本框 32"/>
          <p:cNvSpPr txBox="1"/>
          <p:nvPr/>
        </p:nvSpPr>
        <p:spPr>
          <a:xfrm>
            <a:off x="3262313" y="3849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1" name="文本框 34"/>
          <p:cNvSpPr txBox="1"/>
          <p:nvPr/>
        </p:nvSpPr>
        <p:spPr>
          <a:xfrm rot="4149897">
            <a:off x="4464050" y="37871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2" name="文本框 36"/>
          <p:cNvSpPr txBox="1"/>
          <p:nvPr/>
        </p:nvSpPr>
        <p:spPr>
          <a:xfrm rot="-1380000">
            <a:off x="3900488" y="15900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3" name="文本框 37"/>
          <p:cNvSpPr txBox="1"/>
          <p:nvPr/>
        </p:nvSpPr>
        <p:spPr>
          <a:xfrm rot="-180000">
            <a:off x="4130675" y="23425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4" name="文本框 45"/>
          <p:cNvSpPr txBox="1"/>
          <p:nvPr/>
        </p:nvSpPr>
        <p:spPr>
          <a:xfrm rot="-1380000">
            <a:off x="4460875" y="16122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5" name="文本框 46"/>
          <p:cNvSpPr txBox="1"/>
          <p:nvPr/>
        </p:nvSpPr>
        <p:spPr>
          <a:xfrm rot="-1380000">
            <a:off x="4830763" y="18265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6" name="文本框 47"/>
          <p:cNvSpPr txBox="1"/>
          <p:nvPr/>
        </p:nvSpPr>
        <p:spPr>
          <a:xfrm rot="-180000">
            <a:off x="5064125" y="25234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7" name="文本框 49"/>
          <p:cNvSpPr txBox="1"/>
          <p:nvPr/>
        </p:nvSpPr>
        <p:spPr>
          <a:xfrm rot="-5350866">
            <a:off x="6310313" y="23980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8" name="文本框 50"/>
          <p:cNvSpPr txBox="1"/>
          <p:nvPr/>
        </p:nvSpPr>
        <p:spPr>
          <a:xfrm rot="-170103">
            <a:off x="5589588" y="28790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9" name="文本框 51"/>
          <p:cNvSpPr txBox="1"/>
          <p:nvPr/>
        </p:nvSpPr>
        <p:spPr>
          <a:xfrm rot="-5350866">
            <a:off x="5845175" y="3722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0" name="文本框 32"/>
          <p:cNvSpPr txBox="1"/>
          <p:nvPr/>
        </p:nvSpPr>
        <p:spPr>
          <a:xfrm rot="1209897">
            <a:off x="1500188" y="31807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1" name="文本框 34"/>
          <p:cNvSpPr txBox="1"/>
          <p:nvPr/>
        </p:nvSpPr>
        <p:spPr>
          <a:xfrm rot="4149897">
            <a:off x="2143125" y="3744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2" name="文本框 36"/>
          <p:cNvSpPr txBox="1"/>
          <p:nvPr/>
        </p:nvSpPr>
        <p:spPr>
          <a:xfrm rot="-1380000">
            <a:off x="1604963" y="35172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3" name="文本框 37"/>
          <p:cNvSpPr txBox="1"/>
          <p:nvPr/>
        </p:nvSpPr>
        <p:spPr>
          <a:xfrm rot="1029897">
            <a:off x="2486025" y="30426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4" name="文本框 45"/>
          <p:cNvSpPr txBox="1"/>
          <p:nvPr/>
        </p:nvSpPr>
        <p:spPr>
          <a:xfrm rot="-1380000">
            <a:off x="3162300" y="34347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文本框 46"/>
          <p:cNvSpPr txBox="1"/>
          <p:nvPr/>
        </p:nvSpPr>
        <p:spPr>
          <a:xfrm rot="-170103">
            <a:off x="787400" y="18186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文本框 47"/>
          <p:cNvSpPr txBox="1"/>
          <p:nvPr/>
        </p:nvSpPr>
        <p:spPr>
          <a:xfrm rot="1029897">
            <a:off x="828675" y="36887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7" name="文本框 49"/>
          <p:cNvSpPr txBox="1"/>
          <p:nvPr/>
        </p:nvSpPr>
        <p:spPr>
          <a:xfrm rot="-170103">
            <a:off x="3009900" y="4125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8" name="文本框 50"/>
          <p:cNvSpPr txBox="1"/>
          <p:nvPr/>
        </p:nvSpPr>
        <p:spPr>
          <a:xfrm rot="-170103">
            <a:off x="4157663" y="34585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9" name="文本框 51"/>
          <p:cNvSpPr txBox="1"/>
          <p:nvPr/>
        </p:nvSpPr>
        <p:spPr>
          <a:xfrm rot="-170103">
            <a:off x="4324350" y="42173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0" name="文本框 32"/>
          <p:cNvSpPr txBox="1"/>
          <p:nvPr/>
        </p:nvSpPr>
        <p:spPr>
          <a:xfrm rot="-5070842">
            <a:off x="322263" y="23298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1" name="文本框 34"/>
          <p:cNvSpPr txBox="1"/>
          <p:nvPr/>
        </p:nvSpPr>
        <p:spPr>
          <a:xfrm rot="4149897">
            <a:off x="1339850" y="2447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2" name="文本框 71"/>
          <p:cNvSpPr txBox="1"/>
          <p:nvPr/>
        </p:nvSpPr>
        <p:spPr>
          <a:xfrm rot="-170103">
            <a:off x="1243013" y="15662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3" name="文本框 72"/>
          <p:cNvSpPr txBox="1"/>
          <p:nvPr/>
        </p:nvSpPr>
        <p:spPr>
          <a:xfrm rot="1029897">
            <a:off x="1338263" y="19726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4" name="文本框 45"/>
          <p:cNvSpPr txBox="1"/>
          <p:nvPr/>
        </p:nvSpPr>
        <p:spPr>
          <a:xfrm rot="-1380000">
            <a:off x="2117725" y="14344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5" name="文本框 46"/>
          <p:cNvSpPr txBox="1"/>
          <p:nvPr/>
        </p:nvSpPr>
        <p:spPr>
          <a:xfrm rot="-1380000">
            <a:off x="2687638" y="16043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6" name="文本框 47"/>
          <p:cNvSpPr txBox="1"/>
          <p:nvPr/>
        </p:nvSpPr>
        <p:spPr>
          <a:xfrm rot="-180000">
            <a:off x="2416175" y="2167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7" name="文本框 49"/>
          <p:cNvSpPr txBox="1"/>
          <p:nvPr/>
        </p:nvSpPr>
        <p:spPr>
          <a:xfrm rot="-1380000">
            <a:off x="3276600" y="18265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8" name="文本框 50"/>
          <p:cNvSpPr txBox="1"/>
          <p:nvPr/>
        </p:nvSpPr>
        <p:spPr>
          <a:xfrm rot="-1380000">
            <a:off x="2849563" y="24076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9" name="文本框 51"/>
          <p:cNvSpPr txBox="1"/>
          <p:nvPr/>
        </p:nvSpPr>
        <p:spPr>
          <a:xfrm rot="-1380000">
            <a:off x="3484563" y="25441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0" name="文本框 32"/>
          <p:cNvSpPr txBox="1"/>
          <p:nvPr/>
        </p:nvSpPr>
        <p:spPr>
          <a:xfrm rot="1209897">
            <a:off x="5114925" y="38268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1" name="文本框 34"/>
          <p:cNvSpPr txBox="1"/>
          <p:nvPr/>
        </p:nvSpPr>
        <p:spPr>
          <a:xfrm rot="-1030866">
            <a:off x="6313488" y="41824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2" name="文本框 36"/>
          <p:cNvSpPr txBox="1"/>
          <p:nvPr/>
        </p:nvSpPr>
        <p:spPr>
          <a:xfrm rot="368503">
            <a:off x="5773738" y="3147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3" name="文本框 37"/>
          <p:cNvSpPr txBox="1"/>
          <p:nvPr/>
        </p:nvSpPr>
        <p:spPr>
          <a:xfrm rot="829244">
            <a:off x="5284788" y="42618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4" name="文本框 45"/>
          <p:cNvSpPr txBox="1"/>
          <p:nvPr/>
        </p:nvSpPr>
        <p:spPr>
          <a:xfrm rot="-4502722">
            <a:off x="6778625" y="27886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5" name="文本框 46"/>
          <p:cNvSpPr txBox="1"/>
          <p:nvPr/>
        </p:nvSpPr>
        <p:spPr>
          <a:xfrm rot="2702238">
            <a:off x="7567613" y="33505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6" name="文本框 47"/>
          <p:cNvSpPr txBox="1"/>
          <p:nvPr/>
        </p:nvSpPr>
        <p:spPr>
          <a:xfrm rot="-3456638">
            <a:off x="6743700" y="3691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7" name="文本框 49"/>
          <p:cNvSpPr txBox="1"/>
          <p:nvPr/>
        </p:nvSpPr>
        <p:spPr>
          <a:xfrm rot="-3180423">
            <a:off x="1963738" y="26123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8" name="文本框 50"/>
          <p:cNvSpPr txBox="1"/>
          <p:nvPr/>
        </p:nvSpPr>
        <p:spPr>
          <a:xfrm rot="-3640556">
            <a:off x="7239000" y="38792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9" name="文本框 51"/>
          <p:cNvSpPr txBox="1"/>
          <p:nvPr/>
        </p:nvSpPr>
        <p:spPr>
          <a:xfrm rot="1549510">
            <a:off x="7754938" y="24631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0" name="文本框 32"/>
          <p:cNvSpPr txBox="1"/>
          <p:nvPr/>
        </p:nvSpPr>
        <p:spPr>
          <a:xfrm rot="4190103">
            <a:off x="4287838" y="27949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1" name="文本框 34"/>
          <p:cNvSpPr txBox="1"/>
          <p:nvPr/>
        </p:nvSpPr>
        <p:spPr>
          <a:xfrm rot="8340000">
            <a:off x="4922838" y="34267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2" name="文本框 36"/>
          <p:cNvSpPr txBox="1"/>
          <p:nvPr/>
        </p:nvSpPr>
        <p:spPr>
          <a:xfrm rot="-1160763">
            <a:off x="5773738" y="20393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3" name="文本框 37"/>
          <p:cNvSpPr txBox="1"/>
          <p:nvPr/>
        </p:nvSpPr>
        <p:spPr>
          <a:xfrm rot="39237">
            <a:off x="5649913" y="25615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4" name="文本框 45"/>
          <p:cNvSpPr txBox="1"/>
          <p:nvPr/>
        </p:nvSpPr>
        <p:spPr>
          <a:xfrm rot="-1160763">
            <a:off x="6334125" y="20615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5" name="文本框 46"/>
          <p:cNvSpPr txBox="1"/>
          <p:nvPr/>
        </p:nvSpPr>
        <p:spPr>
          <a:xfrm rot="-1160763">
            <a:off x="6704013" y="22758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6" name="文本框 47"/>
          <p:cNvSpPr txBox="1"/>
          <p:nvPr/>
        </p:nvSpPr>
        <p:spPr>
          <a:xfrm rot="39237">
            <a:off x="7185025" y="27457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7" name="文本框 49"/>
          <p:cNvSpPr txBox="1"/>
          <p:nvPr/>
        </p:nvSpPr>
        <p:spPr>
          <a:xfrm rot="-1160763">
            <a:off x="7038975" y="2447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8" name="文本框 50"/>
          <p:cNvSpPr txBox="1"/>
          <p:nvPr/>
        </p:nvSpPr>
        <p:spPr>
          <a:xfrm rot="-1160763">
            <a:off x="7488238" y="22218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9" name="文本框 51"/>
          <p:cNvSpPr txBox="1"/>
          <p:nvPr/>
        </p:nvSpPr>
        <p:spPr>
          <a:xfrm rot="-1160763">
            <a:off x="7289800" y="3082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0" name="文本框 32"/>
          <p:cNvSpPr txBox="1"/>
          <p:nvPr/>
        </p:nvSpPr>
        <p:spPr>
          <a:xfrm rot="4190103">
            <a:off x="2765425" y="36283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1" name="文本框 34"/>
          <p:cNvSpPr txBox="1"/>
          <p:nvPr/>
        </p:nvSpPr>
        <p:spPr>
          <a:xfrm rot="8340000">
            <a:off x="3924300" y="31045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2" name="文本框 36"/>
          <p:cNvSpPr txBox="1"/>
          <p:nvPr/>
        </p:nvSpPr>
        <p:spPr>
          <a:xfrm rot="2810103">
            <a:off x="3813175" y="20234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3" name="文本框 37"/>
          <p:cNvSpPr txBox="1"/>
          <p:nvPr/>
        </p:nvSpPr>
        <p:spPr>
          <a:xfrm rot="4010103">
            <a:off x="3813175" y="25663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4" name="文本框 45"/>
          <p:cNvSpPr txBox="1"/>
          <p:nvPr/>
        </p:nvSpPr>
        <p:spPr>
          <a:xfrm rot="2810103">
            <a:off x="4373563" y="20456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5" name="文本框 46"/>
          <p:cNvSpPr txBox="1"/>
          <p:nvPr/>
        </p:nvSpPr>
        <p:spPr>
          <a:xfrm rot="2810103">
            <a:off x="4743450" y="22599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6" name="文本框 47"/>
          <p:cNvSpPr txBox="1"/>
          <p:nvPr/>
        </p:nvSpPr>
        <p:spPr>
          <a:xfrm rot="4010103">
            <a:off x="4743450" y="2802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7" name="文本框 49"/>
          <p:cNvSpPr txBox="1"/>
          <p:nvPr/>
        </p:nvSpPr>
        <p:spPr>
          <a:xfrm rot="-1160763">
            <a:off x="6224588" y="2833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8" name="文本框 50"/>
          <p:cNvSpPr txBox="1"/>
          <p:nvPr/>
        </p:nvSpPr>
        <p:spPr>
          <a:xfrm rot="4020000">
            <a:off x="5218113" y="29187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9" name="文本框 51"/>
          <p:cNvSpPr txBox="1"/>
          <p:nvPr/>
        </p:nvSpPr>
        <p:spPr>
          <a:xfrm rot="-1160763">
            <a:off x="5599113" y="35077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0" name="文本框 32"/>
          <p:cNvSpPr txBox="1"/>
          <p:nvPr/>
        </p:nvSpPr>
        <p:spPr>
          <a:xfrm rot="5400000">
            <a:off x="1141413" y="35172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1" name="文本框 34"/>
          <p:cNvSpPr txBox="1"/>
          <p:nvPr/>
        </p:nvSpPr>
        <p:spPr>
          <a:xfrm rot="8340000">
            <a:off x="1881188" y="38411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2" name="文本框 36"/>
          <p:cNvSpPr txBox="1"/>
          <p:nvPr/>
        </p:nvSpPr>
        <p:spPr>
          <a:xfrm rot="2810103">
            <a:off x="1862138" y="3020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3" name="文本框 37"/>
          <p:cNvSpPr txBox="1"/>
          <p:nvPr/>
        </p:nvSpPr>
        <p:spPr>
          <a:xfrm rot="5220000">
            <a:off x="2297113" y="33029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4" name="文本框 45"/>
          <p:cNvSpPr txBox="1"/>
          <p:nvPr/>
        </p:nvSpPr>
        <p:spPr>
          <a:xfrm rot="2810103">
            <a:off x="2809875" y="30346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5" name="文本框 46"/>
          <p:cNvSpPr txBox="1"/>
          <p:nvPr/>
        </p:nvSpPr>
        <p:spPr>
          <a:xfrm rot="4020000">
            <a:off x="700088" y="22520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6" name="文本框 47"/>
          <p:cNvSpPr txBox="1"/>
          <p:nvPr/>
        </p:nvSpPr>
        <p:spPr>
          <a:xfrm rot="5220000">
            <a:off x="701675" y="31854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7" name="文本框 49"/>
          <p:cNvSpPr txBox="1"/>
          <p:nvPr/>
        </p:nvSpPr>
        <p:spPr>
          <a:xfrm rot="4020000">
            <a:off x="2463800" y="40284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8" name="文本框 50"/>
          <p:cNvSpPr txBox="1"/>
          <p:nvPr/>
        </p:nvSpPr>
        <p:spPr>
          <a:xfrm rot="4020000">
            <a:off x="3702050" y="3655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9" name="文本框 51"/>
          <p:cNvSpPr txBox="1"/>
          <p:nvPr/>
        </p:nvSpPr>
        <p:spPr>
          <a:xfrm rot="4020000">
            <a:off x="4071938" y="38696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0" name="文本框 32"/>
          <p:cNvSpPr txBox="1"/>
          <p:nvPr/>
        </p:nvSpPr>
        <p:spPr>
          <a:xfrm rot="-880739">
            <a:off x="514350" y="2802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1" name="文本框 34"/>
          <p:cNvSpPr txBox="1"/>
          <p:nvPr/>
        </p:nvSpPr>
        <p:spPr>
          <a:xfrm rot="8340000">
            <a:off x="1254125" y="28806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2" name="文本框 36"/>
          <p:cNvSpPr txBox="1"/>
          <p:nvPr/>
        </p:nvSpPr>
        <p:spPr>
          <a:xfrm rot="4020000">
            <a:off x="1670050" y="17995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3" name="文本框 37"/>
          <p:cNvSpPr txBox="1"/>
          <p:nvPr/>
        </p:nvSpPr>
        <p:spPr>
          <a:xfrm rot="5220000">
            <a:off x="1670050" y="23425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4" name="文本框 45"/>
          <p:cNvSpPr txBox="1"/>
          <p:nvPr/>
        </p:nvSpPr>
        <p:spPr>
          <a:xfrm rot="2810103">
            <a:off x="2230438" y="18218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5" name="文本框 46"/>
          <p:cNvSpPr txBox="1"/>
          <p:nvPr/>
        </p:nvSpPr>
        <p:spPr>
          <a:xfrm rot="2810103">
            <a:off x="2600325" y="20361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6" name="文本框 47"/>
          <p:cNvSpPr txBox="1"/>
          <p:nvPr/>
        </p:nvSpPr>
        <p:spPr>
          <a:xfrm rot="4010103">
            <a:off x="2328863" y="2601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7" name="文本框 49"/>
          <p:cNvSpPr txBox="1"/>
          <p:nvPr/>
        </p:nvSpPr>
        <p:spPr>
          <a:xfrm rot="2810103">
            <a:off x="3187700" y="22599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8" name="文本框 50"/>
          <p:cNvSpPr txBox="1"/>
          <p:nvPr/>
        </p:nvSpPr>
        <p:spPr>
          <a:xfrm rot="2810103">
            <a:off x="3074988" y="26949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9" name="文本框 51"/>
          <p:cNvSpPr txBox="1"/>
          <p:nvPr/>
        </p:nvSpPr>
        <p:spPr>
          <a:xfrm rot="2810103">
            <a:off x="3444875" y="29092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0" name="文本框 32"/>
          <p:cNvSpPr txBox="1"/>
          <p:nvPr/>
        </p:nvSpPr>
        <p:spPr>
          <a:xfrm rot="5400000">
            <a:off x="4751388" y="3971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1" name="文本框 34"/>
          <p:cNvSpPr txBox="1"/>
          <p:nvPr/>
        </p:nvSpPr>
        <p:spPr>
          <a:xfrm rot="3159237">
            <a:off x="5819775" y="42951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2" name="文本框 36"/>
          <p:cNvSpPr txBox="1"/>
          <p:nvPr/>
        </p:nvSpPr>
        <p:spPr>
          <a:xfrm rot="-1160763">
            <a:off x="6237288" y="3214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3" name="文本框 37"/>
          <p:cNvSpPr txBox="1"/>
          <p:nvPr/>
        </p:nvSpPr>
        <p:spPr>
          <a:xfrm rot="39237">
            <a:off x="6237288" y="37569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4" name="文本框 45"/>
          <p:cNvSpPr txBox="1"/>
          <p:nvPr/>
        </p:nvSpPr>
        <p:spPr>
          <a:xfrm rot="-1160763">
            <a:off x="6797675" y="3236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5" name="文本框 46"/>
          <p:cNvSpPr txBox="1"/>
          <p:nvPr/>
        </p:nvSpPr>
        <p:spPr>
          <a:xfrm rot="-1160763">
            <a:off x="7167563" y="34505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6" name="文本框 47"/>
          <p:cNvSpPr txBox="1"/>
          <p:nvPr/>
        </p:nvSpPr>
        <p:spPr>
          <a:xfrm rot="39237">
            <a:off x="6854825" y="40189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7" name="文本框 49"/>
          <p:cNvSpPr txBox="1"/>
          <p:nvPr/>
        </p:nvSpPr>
        <p:spPr>
          <a:xfrm rot="-1160763">
            <a:off x="7688263" y="37411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8" name="文本框 50"/>
          <p:cNvSpPr txBox="1"/>
          <p:nvPr/>
        </p:nvSpPr>
        <p:spPr>
          <a:xfrm rot="-1160763">
            <a:off x="7642225" y="41094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9" name="文本框 51"/>
          <p:cNvSpPr txBox="1"/>
          <p:nvPr/>
        </p:nvSpPr>
        <p:spPr>
          <a:xfrm rot="-1160763">
            <a:off x="6780213" y="14344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57200" y="1445578"/>
            <a:ext cx="8702675" cy="3105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谪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守（    ） 朝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晖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夕阴（   ） 迁客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骚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人（    ）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淫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雨（    ）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霏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霏（    ） 薄暮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冥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冥（      ）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潜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形（    ） 岸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芷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 ）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汀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兰（     ）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皓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月（    ） 宠辱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偕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忘（    ） 心旷神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怡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）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浩浩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汤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汤（      ）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樯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倾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楫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摧（       ）（    ）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286" name="组合 27"/>
          <p:cNvGrpSpPr/>
          <p:nvPr/>
        </p:nvGrpSpPr>
        <p:grpSpPr>
          <a:xfrm>
            <a:off x="201613" y="435928"/>
            <a:ext cx="2570162" cy="685800"/>
            <a:chOff x="2747226" y="536188"/>
            <a:chExt cx="2458107" cy="604629"/>
          </a:xfrm>
        </p:grpSpPr>
        <p:sp>
          <p:nvSpPr>
            <p:cNvPr id="22" name="矩形: 圆角 28"/>
            <p:cNvSpPr/>
            <p:nvPr/>
          </p:nvSpPr>
          <p:spPr bwMode="auto">
            <a:xfrm rot="20527566">
              <a:off x="2747226" y="608967"/>
              <a:ext cx="564803" cy="471666"/>
            </a:xfrm>
            <a:prstGeom prst="roundRect">
              <a:avLst/>
            </a:prstGeom>
            <a:solidFill>
              <a:srgbClr val="FFCCCC"/>
            </a:solidFill>
            <a:ln>
              <a:solidFill>
                <a:srgbClr val="FF9999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课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4" name="矩形: 圆角 29"/>
            <p:cNvSpPr/>
            <p:nvPr/>
          </p:nvSpPr>
          <p:spPr bwMode="auto">
            <a:xfrm rot="294411">
              <a:off x="3381870" y="632760"/>
              <a:ext cx="564803" cy="471667"/>
            </a:xfrm>
            <a:prstGeom prst="roundRect">
              <a:avLst/>
            </a:prstGeom>
            <a:solidFill>
              <a:srgbClr val="CCFFCC"/>
            </a:solidFill>
            <a:ln>
              <a:solidFill>
                <a:srgbClr val="99FF99">
                  <a:alpha val="20000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前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" name="矩形: 圆角 30"/>
            <p:cNvSpPr/>
            <p:nvPr/>
          </p:nvSpPr>
          <p:spPr bwMode="auto">
            <a:xfrm rot="1137149">
              <a:off x="4007405" y="536188"/>
              <a:ext cx="566321" cy="471666"/>
            </a:xfrm>
            <a:prstGeom prst="roundRect">
              <a:avLst/>
            </a:prstGeom>
            <a:solidFill>
              <a:srgbClr val="FFCC99"/>
            </a:solidFill>
            <a:ln>
              <a:solidFill>
                <a:srgbClr val="FFCC6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测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6" name="矩形: 圆角 31"/>
            <p:cNvSpPr/>
            <p:nvPr/>
          </p:nvSpPr>
          <p:spPr bwMode="auto">
            <a:xfrm rot="20889647">
              <a:off x="4640530" y="669150"/>
              <a:ext cx="564803" cy="471667"/>
            </a:xfrm>
            <a:prstGeom prst="roundRect">
              <a:avLst/>
            </a:prstGeom>
            <a:solidFill>
              <a:srgbClr val="CCFFFF"/>
            </a:solidFill>
            <a:ln>
              <a:solidFill>
                <a:srgbClr val="66CCFF">
                  <a:alpha val="18824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评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文本框 32"/>
          <p:cNvSpPr txBox="1"/>
          <p:nvPr/>
        </p:nvSpPr>
        <p:spPr>
          <a:xfrm>
            <a:off x="4475163" y="3214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文本框 34"/>
          <p:cNvSpPr txBox="1"/>
          <p:nvPr/>
        </p:nvSpPr>
        <p:spPr>
          <a:xfrm rot="-280097">
            <a:off x="3433763" y="15170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文本框 36"/>
          <p:cNvSpPr txBox="1"/>
          <p:nvPr/>
        </p:nvSpPr>
        <p:spPr>
          <a:xfrm rot="-5350866">
            <a:off x="5861050" y="16043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文本框 37"/>
          <p:cNvSpPr txBox="1"/>
          <p:nvPr/>
        </p:nvSpPr>
        <p:spPr>
          <a:xfrm rot="-4150866">
            <a:off x="5330825" y="20123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文本框 45"/>
          <p:cNvSpPr txBox="1"/>
          <p:nvPr/>
        </p:nvSpPr>
        <p:spPr>
          <a:xfrm rot="-5350866">
            <a:off x="6421438" y="16265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5" name="文本框 46"/>
          <p:cNvSpPr txBox="1"/>
          <p:nvPr/>
        </p:nvSpPr>
        <p:spPr>
          <a:xfrm rot="-424911">
            <a:off x="7067550" y="18583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6" name="文本框 47"/>
          <p:cNvSpPr txBox="1"/>
          <p:nvPr/>
        </p:nvSpPr>
        <p:spPr>
          <a:xfrm rot="-4150866">
            <a:off x="7654925" y="27870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7" name="文本框 49"/>
          <p:cNvSpPr txBox="1"/>
          <p:nvPr/>
        </p:nvSpPr>
        <p:spPr>
          <a:xfrm rot="657351">
            <a:off x="5448300" y="1623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8" name="文本框 50"/>
          <p:cNvSpPr txBox="1"/>
          <p:nvPr/>
        </p:nvSpPr>
        <p:spPr>
          <a:xfrm rot="1480325">
            <a:off x="7391400" y="1532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9" name="文本框 51"/>
          <p:cNvSpPr txBox="1"/>
          <p:nvPr/>
        </p:nvSpPr>
        <p:spPr>
          <a:xfrm rot="-5350866">
            <a:off x="5980113" y="24647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0" name="文本框 32"/>
          <p:cNvSpPr txBox="1"/>
          <p:nvPr/>
        </p:nvSpPr>
        <p:spPr>
          <a:xfrm>
            <a:off x="3262313" y="3849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1" name="文本框 34"/>
          <p:cNvSpPr txBox="1"/>
          <p:nvPr/>
        </p:nvSpPr>
        <p:spPr>
          <a:xfrm rot="4149897">
            <a:off x="4464050" y="37871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2" name="文本框 36"/>
          <p:cNvSpPr txBox="1"/>
          <p:nvPr/>
        </p:nvSpPr>
        <p:spPr>
          <a:xfrm rot="-1380000">
            <a:off x="3900488" y="15900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3" name="文本框 37"/>
          <p:cNvSpPr txBox="1"/>
          <p:nvPr/>
        </p:nvSpPr>
        <p:spPr>
          <a:xfrm rot="-180000">
            <a:off x="4130675" y="23425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4" name="文本框 45"/>
          <p:cNvSpPr txBox="1"/>
          <p:nvPr/>
        </p:nvSpPr>
        <p:spPr>
          <a:xfrm rot="-1380000">
            <a:off x="4460875" y="16122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5" name="文本框 46"/>
          <p:cNvSpPr txBox="1"/>
          <p:nvPr/>
        </p:nvSpPr>
        <p:spPr>
          <a:xfrm rot="-1380000">
            <a:off x="4830763" y="18265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6" name="文本框 47"/>
          <p:cNvSpPr txBox="1"/>
          <p:nvPr/>
        </p:nvSpPr>
        <p:spPr>
          <a:xfrm rot="-180000">
            <a:off x="5064125" y="25234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7" name="文本框 49"/>
          <p:cNvSpPr txBox="1"/>
          <p:nvPr/>
        </p:nvSpPr>
        <p:spPr>
          <a:xfrm rot="-5350866">
            <a:off x="6310313" y="23980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8" name="文本框 50"/>
          <p:cNvSpPr txBox="1"/>
          <p:nvPr/>
        </p:nvSpPr>
        <p:spPr>
          <a:xfrm rot="-170103">
            <a:off x="5589588" y="28790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9" name="文本框 51"/>
          <p:cNvSpPr txBox="1"/>
          <p:nvPr/>
        </p:nvSpPr>
        <p:spPr>
          <a:xfrm rot="-5350866">
            <a:off x="5845175" y="3722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0" name="文本框 32"/>
          <p:cNvSpPr txBox="1"/>
          <p:nvPr/>
        </p:nvSpPr>
        <p:spPr>
          <a:xfrm rot="1209897">
            <a:off x="1500188" y="31807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1" name="文本框 34"/>
          <p:cNvSpPr txBox="1"/>
          <p:nvPr/>
        </p:nvSpPr>
        <p:spPr>
          <a:xfrm rot="4149897">
            <a:off x="2143125" y="3744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2" name="文本框 36"/>
          <p:cNvSpPr txBox="1"/>
          <p:nvPr/>
        </p:nvSpPr>
        <p:spPr>
          <a:xfrm rot="-1380000">
            <a:off x="1604963" y="35172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3" name="文本框 37"/>
          <p:cNvSpPr txBox="1"/>
          <p:nvPr/>
        </p:nvSpPr>
        <p:spPr>
          <a:xfrm rot="1029897">
            <a:off x="2486025" y="30426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4" name="文本框 45"/>
          <p:cNvSpPr txBox="1"/>
          <p:nvPr/>
        </p:nvSpPr>
        <p:spPr>
          <a:xfrm rot="-1380000">
            <a:off x="3162300" y="34347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文本框 46"/>
          <p:cNvSpPr txBox="1"/>
          <p:nvPr/>
        </p:nvSpPr>
        <p:spPr>
          <a:xfrm rot="-170103">
            <a:off x="787400" y="18186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文本框 47"/>
          <p:cNvSpPr txBox="1"/>
          <p:nvPr/>
        </p:nvSpPr>
        <p:spPr>
          <a:xfrm rot="1029897">
            <a:off x="828675" y="36887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7" name="文本框 49"/>
          <p:cNvSpPr txBox="1"/>
          <p:nvPr/>
        </p:nvSpPr>
        <p:spPr>
          <a:xfrm rot="-170103">
            <a:off x="3009900" y="4125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8" name="文本框 50"/>
          <p:cNvSpPr txBox="1"/>
          <p:nvPr/>
        </p:nvSpPr>
        <p:spPr>
          <a:xfrm rot="-170103">
            <a:off x="4157663" y="34585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9" name="文本框 51"/>
          <p:cNvSpPr txBox="1"/>
          <p:nvPr/>
        </p:nvSpPr>
        <p:spPr>
          <a:xfrm rot="-170103">
            <a:off x="4324350" y="42173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0" name="文本框 32"/>
          <p:cNvSpPr txBox="1"/>
          <p:nvPr/>
        </p:nvSpPr>
        <p:spPr>
          <a:xfrm rot="-5070842">
            <a:off x="322263" y="23298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1" name="文本框 34"/>
          <p:cNvSpPr txBox="1"/>
          <p:nvPr/>
        </p:nvSpPr>
        <p:spPr>
          <a:xfrm rot="4149897">
            <a:off x="1339850" y="2447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2" name="文本框 71"/>
          <p:cNvSpPr txBox="1"/>
          <p:nvPr/>
        </p:nvSpPr>
        <p:spPr>
          <a:xfrm rot="-170103">
            <a:off x="1243013" y="15662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3" name="文本框 72"/>
          <p:cNvSpPr txBox="1"/>
          <p:nvPr/>
        </p:nvSpPr>
        <p:spPr>
          <a:xfrm rot="1029897">
            <a:off x="1338263" y="19726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4" name="文本框 45"/>
          <p:cNvSpPr txBox="1"/>
          <p:nvPr/>
        </p:nvSpPr>
        <p:spPr>
          <a:xfrm rot="-1380000">
            <a:off x="2117725" y="14344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5" name="文本框 46"/>
          <p:cNvSpPr txBox="1"/>
          <p:nvPr/>
        </p:nvSpPr>
        <p:spPr>
          <a:xfrm rot="-1380000">
            <a:off x="2687638" y="16043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6" name="文本框 47"/>
          <p:cNvSpPr txBox="1"/>
          <p:nvPr/>
        </p:nvSpPr>
        <p:spPr>
          <a:xfrm rot="-180000">
            <a:off x="2416175" y="2167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7" name="文本框 49"/>
          <p:cNvSpPr txBox="1"/>
          <p:nvPr/>
        </p:nvSpPr>
        <p:spPr>
          <a:xfrm rot="-1380000">
            <a:off x="3276600" y="18265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8" name="文本框 50"/>
          <p:cNvSpPr txBox="1"/>
          <p:nvPr/>
        </p:nvSpPr>
        <p:spPr>
          <a:xfrm rot="-1380000">
            <a:off x="2849563" y="24076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9" name="文本框 51"/>
          <p:cNvSpPr txBox="1"/>
          <p:nvPr/>
        </p:nvSpPr>
        <p:spPr>
          <a:xfrm rot="-1380000">
            <a:off x="3484563" y="25441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0" name="文本框 32"/>
          <p:cNvSpPr txBox="1"/>
          <p:nvPr/>
        </p:nvSpPr>
        <p:spPr>
          <a:xfrm rot="1209897">
            <a:off x="5114925" y="38268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1" name="文本框 34"/>
          <p:cNvSpPr txBox="1"/>
          <p:nvPr/>
        </p:nvSpPr>
        <p:spPr>
          <a:xfrm rot="-1030866">
            <a:off x="6313488" y="41824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2" name="文本框 36"/>
          <p:cNvSpPr txBox="1"/>
          <p:nvPr/>
        </p:nvSpPr>
        <p:spPr>
          <a:xfrm rot="368503">
            <a:off x="5773738" y="3147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3" name="文本框 37"/>
          <p:cNvSpPr txBox="1"/>
          <p:nvPr/>
        </p:nvSpPr>
        <p:spPr>
          <a:xfrm rot="829244">
            <a:off x="5284788" y="42618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4" name="文本框 45"/>
          <p:cNvSpPr txBox="1"/>
          <p:nvPr/>
        </p:nvSpPr>
        <p:spPr>
          <a:xfrm rot="-4502722">
            <a:off x="6778625" y="27886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5" name="文本框 46"/>
          <p:cNvSpPr txBox="1"/>
          <p:nvPr/>
        </p:nvSpPr>
        <p:spPr>
          <a:xfrm rot="2702238">
            <a:off x="7567613" y="33505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6" name="文本框 47"/>
          <p:cNvSpPr txBox="1"/>
          <p:nvPr/>
        </p:nvSpPr>
        <p:spPr>
          <a:xfrm rot="-3456638">
            <a:off x="6743700" y="3691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7" name="文本框 49"/>
          <p:cNvSpPr txBox="1"/>
          <p:nvPr/>
        </p:nvSpPr>
        <p:spPr>
          <a:xfrm rot="-3180423">
            <a:off x="1963738" y="26123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8" name="文本框 50"/>
          <p:cNvSpPr txBox="1"/>
          <p:nvPr/>
        </p:nvSpPr>
        <p:spPr>
          <a:xfrm rot="-3640556">
            <a:off x="7239000" y="38792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9" name="文本框 51"/>
          <p:cNvSpPr txBox="1"/>
          <p:nvPr/>
        </p:nvSpPr>
        <p:spPr>
          <a:xfrm rot="1549510">
            <a:off x="7754938" y="24631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0" name="文本框 32"/>
          <p:cNvSpPr txBox="1"/>
          <p:nvPr/>
        </p:nvSpPr>
        <p:spPr>
          <a:xfrm rot="4190103">
            <a:off x="4287838" y="27949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1" name="文本框 34"/>
          <p:cNvSpPr txBox="1"/>
          <p:nvPr/>
        </p:nvSpPr>
        <p:spPr>
          <a:xfrm rot="8340000">
            <a:off x="4922838" y="34267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2" name="文本框 36"/>
          <p:cNvSpPr txBox="1"/>
          <p:nvPr/>
        </p:nvSpPr>
        <p:spPr>
          <a:xfrm rot="-1160763">
            <a:off x="5773738" y="20393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3" name="文本框 37"/>
          <p:cNvSpPr txBox="1"/>
          <p:nvPr/>
        </p:nvSpPr>
        <p:spPr>
          <a:xfrm rot="39237">
            <a:off x="5649913" y="25615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4" name="文本框 45"/>
          <p:cNvSpPr txBox="1"/>
          <p:nvPr/>
        </p:nvSpPr>
        <p:spPr>
          <a:xfrm rot="-1160763">
            <a:off x="6334125" y="20615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5" name="文本框 46"/>
          <p:cNvSpPr txBox="1"/>
          <p:nvPr/>
        </p:nvSpPr>
        <p:spPr>
          <a:xfrm rot="-1160763">
            <a:off x="6704013" y="22758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6" name="文本框 47"/>
          <p:cNvSpPr txBox="1"/>
          <p:nvPr/>
        </p:nvSpPr>
        <p:spPr>
          <a:xfrm rot="39237">
            <a:off x="7185025" y="27457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7" name="文本框 49"/>
          <p:cNvSpPr txBox="1"/>
          <p:nvPr/>
        </p:nvSpPr>
        <p:spPr>
          <a:xfrm rot="-1160763">
            <a:off x="7038975" y="2447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8" name="文本框 50"/>
          <p:cNvSpPr txBox="1"/>
          <p:nvPr/>
        </p:nvSpPr>
        <p:spPr>
          <a:xfrm rot="-1160763">
            <a:off x="7488238" y="22218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9" name="文本框 51"/>
          <p:cNvSpPr txBox="1"/>
          <p:nvPr/>
        </p:nvSpPr>
        <p:spPr>
          <a:xfrm rot="-1160763">
            <a:off x="7289800" y="3082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0" name="文本框 32"/>
          <p:cNvSpPr txBox="1"/>
          <p:nvPr/>
        </p:nvSpPr>
        <p:spPr>
          <a:xfrm rot="4190103">
            <a:off x="2765425" y="36283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1" name="文本框 34"/>
          <p:cNvSpPr txBox="1"/>
          <p:nvPr/>
        </p:nvSpPr>
        <p:spPr>
          <a:xfrm rot="8340000">
            <a:off x="3924300" y="31045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2" name="文本框 36"/>
          <p:cNvSpPr txBox="1"/>
          <p:nvPr/>
        </p:nvSpPr>
        <p:spPr>
          <a:xfrm rot="2810103">
            <a:off x="3813175" y="20234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3" name="文本框 37"/>
          <p:cNvSpPr txBox="1"/>
          <p:nvPr/>
        </p:nvSpPr>
        <p:spPr>
          <a:xfrm rot="4010103">
            <a:off x="3813175" y="25663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4" name="文本框 45"/>
          <p:cNvSpPr txBox="1"/>
          <p:nvPr/>
        </p:nvSpPr>
        <p:spPr>
          <a:xfrm rot="2810103">
            <a:off x="4373563" y="20456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5" name="文本框 46"/>
          <p:cNvSpPr txBox="1"/>
          <p:nvPr/>
        </p:nvSpPr>
        <p:spPr>
          <a:xfrm rot="2810103">
            <a:off x="4743450" y="22599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6" name="文本框 47"/>
          <p:cNvSpPr txBox="1"/>
          <p:nvPr/>
        </p:nvSpPr>
        <p:spPr>
          <a:xfrm rot="4010103">
            <a:off x="4743450" y="2802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7" name="文本框 49"/>
          <p:cNvSpPr txBox="1"/>
          <p:nvPr/>
        </p:nvSpPr>
        <p:spPr>
          <a:xfrm rot="-1160763">
            <a:off x="6224588" y="2833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8" name="文本框 50"/>
          <p:cNvSpPr txBox="1"/>
          <p:nvPr/>
        </p:nvSpPr>
        <p:spPr>
          <a:xfrm rot="4020000">
            <a:off x="5218113" y="29187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9" name="文本框 51"/>
          <p:cNvSpPr txBox="1"/>
          <p:nvPr/>
        </p:nvSpPr>
        <p:spPr>
          <a:xfrm rot="-1160763">
            <a:off x="5599113" y="35077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0" name="文本框 32"/>
          <p:cNvSpPr txBox="1"/>
          <p:nvPr/>
        </p:nvSpPr>
        <p:spPr>
          <a:xfrm rot="5400000">
            <a:off x="1141413" y="35172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1" name="文本框 34"/>
          <p:cNvSpPr txBox="1"/>
          <p:nvPr/>
        </p:nvSpPr>
        <p:spPr>
          <a:xfrm rot="8340000">
            <a:off x="1881188" y="38411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2" name="文本框 36"/>
          <p:cNvSpPr txBox="1"/>
          <p:nvPr/>
        </p:nvSpPr>
        <p:spPr>
          <a:xfrm rot="2810103">
            <a:off x="1862138" y="3020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3" name="文本框 37"/>
          <p:cNvSpPr txBox="1"/>
          <p:nvPr/>
        </p:nvSpPr>
        <p:spPr>
          <a:xfrm rot="5220000">
            <a:off x="2297113" y="33029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4" name="文本框 45"/>
          <p:cNvSpPr txBox="1"/>
          <p:nvPr/>
        </p:nvSpPr>
        <p:spPr>
          <a:xfrm rot="2810103">
            <a:off x="2809875" y="30346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5" name="文本框 46"/>
          <p:cNvSpPr txBox="1"/>
          <p:nvPr/>
        </p:nvSpPr>
        <p:spPr>
          <a:xfrm rot="4020000">
            <a:off x="700088" y="22520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6" name="文本框 47"/>
          <p:cNvSpPr txBox="1"/>
          <p:nvPr/>
        </p:nvSpPr>
        <p:spPr>
          <a:xfrm rot="5220000">
            <a:off x="701675" y="31854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7" name="文本框 49"/>
          <p:cNvSpPr txBox="1"/>
          <p:nvPr/>
        </p:nvSpPr>
        <p:spPr>
          <a:xfrm rot="4020000">
            <a:off x="2463800" y="40284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8" name="文本框 50"/>
          <p:cNvSpPr txBox="1"/>
          <p:nvPr/>
        </p:nvSpPr>
        <p:spPr>
          <a:xfrm rot="4020000">
            <a:off x="3702050" y="3655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9" name="文本框 51"/>
          <p:cNvSpPr txBox="1"/>
          <p:nvPr/>
        </p:nvSpPr>
        <p:spPr>
          <a:xfrm rot="4020000">
            <a:off x="4071938" y="38696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0" name="文本框 32"/>
          <p:cNvSpPr txBox="1"/>
          <p:nvPr/>
        </p:nvSpPr>
        <p:spPr>
          <a:xfrm rot="-880739">
            <a:off x="514350" y="2802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1" name="文本框 34"/>
          <p:cNvSpPr txBox="1"/>
          <p:nvPr/>
        </p:nvSpPr>
        <p:spPr>
          <a:xfrm rot="8340000">
            <a:off x="1254125" y="28806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2" name="文本框 36"/>
          <p:cNvSpPr txBox="1"/>
          <p:nvPr/>
        </p:nvSpPr>
        <p:spPr>
          <a:xfrm rot="4020000">
            <a:off x="1670050" y="17995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3" name="文本框 37"/>
          <p:cNvSpPr txBox="1"/>
          <p:nvPr/>
        </p:nvSpPr>
        <p:spPr>
          <a:xfrm rot="5220000">
            <a:off x="1670050" y="23425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4" name="文本框 45"/>
          <p:cNvSpPr txBox="1"/>
          <p:nvPr/>
        </p:nvSpPr>
        <p:spPr>
          <a:xfrm rot="2810103">
            <a:off x="2230438" y="18218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5" name="文本框 46"/>
          <p:cNvSpPr txBox="1"/>
          <p:nvPr/>
        </p:nvSpPr>
        <p:spPr>
          <a:xfrm rot="2810103">
            <a:off x="2600325" y="20361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6" name="文本框 47"/>
          <p:cNvSpPr txBox="1"/>
          <p:nvPr/>
        </p:nvSpPr>
        <p:spPr>
          <a:xfrm rot="4010103">
            <a:off x="2328863" y="2601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7" name="文本框 49"/>
          <p:cNvSpPr txBox="1"/>
          <p:nvPr/>
        </p:nvSpPr>
        <p:spPr>
          <a:xfrm rot="2810103">
            <a:off x="3187700" y="22599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8" name="文本框 50"/>
          <p:cNvSpPr txBox="1"/>
          <p:nvPr/>
        </p:nvSpPr>
        <p:spPr>
          <a:xfrm rot="2810103">
            <a:off x="3074988" y="26949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9" name="文本框 51"/>
          <p:cNvSpPr txBox="1"/>
          <p:nvPr/>
        </p:nvSpPr>
        <p:spPr>
          <a:xfrm rot="2810103">
            <a:off x="3444875" y="29092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0" name="文本框 32"/>
          <p:cNvSpPr txBox="1"/>
          <p:nvPr/>
        </p:nvSpPr>
        <p:spPr>
          <a:xfrm rot="5400000">
            <a:off x="4751388" y="3971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1" name="文本框 34"/>
          <p:cNvSpPr txBox="1"/>
          <p:nvPr/>
        </p:nvSpPr>
        <p:spPr>
          <a:xfrm rot="3159237">
            <a:off x="5819775" y="42951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2" name="文本框 36"/>
          <p:cNvSpPr txBox="1"/>
          <p:nvPr/>
        </p:nvSpPr>
        <p:spPr>
          <a:xfrm rot="-1160763">
            <a:off x="6237288" y="3214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3" name="文本框 37"/>
          <p:cNvSpPr txBox="1"/>
          <p:nvPr/>
        </p:nvSpPr>
        <p:spPr>
          <a:xfrm rot="39237">
            <a:off x="6237288" y="37569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4" name="文本框 45"/>
          <p:cNvSpPr txBox="1"/>
          <p:nvPr/>
        </p:nvSpPr>
        <p:spPr>
          <a:xfrm rot="-1160763">
            <a:off x="6797675" y="3236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5" name="文本框 46"/>
          <p:cNvSpPr txBox="1"/>
          <p:nvPr/>
        </p:nvSpPr>
        <p:spPr>
          <a:xfrm rot="-1160763">
            <a:off x="7167563" y="34505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6" name="文本框 47"/>
          <p:cNvSpPr txBox="1"/>
          <p:nvPr/>
        </p:nvSpPr>
        <p:spPr>
          <a:xfrm rot="39237">
            <a:off x="6854825" y="40189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7" name="文本框 49"/>
          <p:cNvSpPr txBox="1"/>
          <p:nvPr/>
        </p:nvSpPr>
        <p:spPr>
          <a:xfrm rot="-1160763">
            <a:off x="7688263" y="37411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8" name="文本框 50"/>
          <p:cNvSpPr txBox="1"/>
          <p:nvPr/>
        </p:nvSpPr>
        <p:spPr>
          <a:xfrm rot="-1160763">
            <a:off x="7642225" y="41094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9" name="文本框 51"/>
          <p:cNvSpPr txBox="1"/>
          <p:nvPr/>
        </p:nvSpPr>
        <p:spPr>
          <a:xfrm rot="-1160763">
            <a:off x="6780213" y="14344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57200" y="1445578"/>
            <a:ext cx="8702675" cy="3105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谪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守（    ） 朝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晖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夕阴（   ） 迁客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骚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人（    ）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淫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雨（    ）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霏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霏（    ） 薄暮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冥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冥（      ）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潜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形（    ） 岸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芷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 ）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汀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兰（     ）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皓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月（    ） 宠辱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偕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忘（    ） 心旷神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怡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）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浩浩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汤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汤（      ）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樯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倾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楫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摧（       ）（    ）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598613" y="1455103"/>
            <a:ext cx="7981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zhé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567238" y="1445578"/>
            <a:ext cx="7981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huī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451725" y="1429703"/>
            <a:ext cx="7981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sāo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598613" y="2048828"/>
            <a:ext cx="7981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yín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921125" y="2048828"/>
            <a:ext cx="7981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fēi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050088" y="2047240"/>
            <a:ext cx="10033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mínɡ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495425" y="2633028"/>
            <a:ext cx="10033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qián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949700" y="2658428"/>
            <a:ext cx="7981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zhǐ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262688" y="2658428"/>
            <a:ext cx="10033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tīnɡ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598613" y="3225165"/>
            <a:ext cx="7981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hào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568825" y="3233103"/>
            <a:ext cx="7981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xié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685088" y="3242628"/>
            <a:ext cx="59309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yí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74888" y="3853815"/>
            <a:ext cx="12084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shānɡ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46750" y="3820478"/>
            <a:ext cx="12084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qiánɡ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61288" y="3826828"/>
            <a:ext cx="59309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jí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7286" name="组合 27"/>
          <p:cNvGrpSpPr/>
          <p:nvPr/>
        </p:nvGrpSpPr>
        <p:grpSpPr>
          <a:xfrm>
            <a:off x="201613" y="435928"/>
            <a:ext cx="2570162" cy="685800"/>
            <a:chOff x="2747226" y="536188"/>
            <a:chExt cx="2458107" cy="604629"/>
          </a:xfrm>
        </p:grpSpPr>
        <p:sp>
          <p:nvSpPr>
            <p:cNvPr id="22" name="矩形: 圆角 28"/>
            <p:cNvSpPr/>
            <p:nvPr/>
          </p:nvSpPr>
          <p:spPr bwMode="auto">
            <a:xfrm rot="20527566">
              <a:off x="2747226" y="608967"/>
              <a:ext cx="564803" cy="471666"/>
            </a:xfrm>
            <a:prstGeom prst="roundRect">
              <a:avLst/>
            </a:prstGeom>
            <a:solidFill>
              <a:srgbClr val="FFCCCC"/>
            </a:solidFill>
            <a:ln>
              <a:solidFill>
                <a:srgbClr val="FF9999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课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4" name="矩形: 圆角 29"/>
            <p:cNvSpPr/>
            <p:nvPr/>
          </p:nvSpPr>
          <p:spPr bwMode="auto">
            <a:xfrm rot="294411">
              <a:off x="3381870" y="632760"/>
              <a:ext cx="564803" cy="471667"/>
            </a:xfrm>
            <a:prstGeom prst="roundRect">
              <a:avLst/>
            </a:prstGeom>
            <a:solidFill>
              <a:srgbClr val="CCFFCC"/>
            </a:solidFill>
            <a:ln>
              <a:solidFill>
                <a:srgbClr val="99FF99">
                  <a:alpha val="20000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前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" name="矩形: 圆角 30"/>
            <p:cNvSpPr/>
            <p:nvPr/>
          </p:nvSpPr>
          <p:spPr bwMode="auto">
            <a:xfrm rot="1137149">
              <a:off x="4007405" y="536188"/>
              <a:ext cx="566321" cy="471666"/>
            </a:xfrm>
            <a:prstGeom prst="roundRect">
              <a:avLst/>
            </a:prstGeom>
            <a:solidFill>
              <a:srgbClr val="FFCC99"/>
            </a:solidFill>
            <a:ln>
              <a:solidFill>
                <a:srgbClr val="FFCC6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测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6" name="矩形: 圆角 31"/>
            <p:cNvSpPr/>
            <p:nvPr/>
          </p:nvSpPr>
          <p:spPr bwMode="auto">
            <a:xfrm rot="20889647">
              <a:off x="4640530" y="669150"/>
              <a:ext cx="564803" cy="471667"/>
            </a:xfrm>
            <a:prstGeom prst="roundRect">
              <a:avLst/>
            </a:prstGeom>
            <a:solidFill>
              <a:srgbClr val="CCFFFF"/>
            </a:solidFill>
            <a:ln>
              <a:solidFill>
                <a:srgbClr val="66CCFF">
                  <a:alpha val="18824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评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心形 5"/>
          <p:cNvSpPr/>
          <p:nvPr/>
        </p:nvSpPr>
        <p:spPr bwMode="auto">
          <a:xfrm>
            <a:off x="2298700" y="1667828"/>
            <a:ext cx="473075" cy="523875"/>
          </a:xfrm>
          <a:prstGeom prst="hear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1463" y="1645603"/>
            <a:ext cx="5922010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+mj-ea"/>
                <a:ea typeface="+mj-ea"/>
                <a:cs typeface="+mn-cs"/>
              </a:rPr>
              <a:t>百废</a:t>
            </a:r>
            <a:r>
              <a:rPr kumimoji="0" lang="zh-CN" altLang="en-US" sz="2800" b="1" kern="1200" cap="none" spc="0" normalizeH="0" baseline="0" noProof="0" dirty="0">
                <a:solidFill>
                  <a:srgbClr val="FF00FF"/>
                </a:solidFill>
                <a:latin typeface="+mj-ea"/>
                <a:ea typeface="+mj-ea"/>
                <a:cs typeface="+mn-cs"/>
              </a:rPr>
              <a:t>具</a:t>
            </a:r>
            <a:r>
              <a:rPr kumimoji="0" lang="zh-CN" altLang="en-US" sz="2800" b="1" kern="1200" cap="none" spc="0" normalizeH="0" baseline="0" noProof="0" dirty="0">
                <a:latin typeface="+mj-ea"/>
                <a:ea typeface="+mj-ea"/>
                <a:cs typeface="+mn-cs"/>
              </a:rPr>
              <a:t>兴（</a:t>
            </a:r>
            <a:r>
              <a:rPr kumimoji="0" lang="en-US" altLang="zh-CN" sz="2800" b="1" kern="1200" cap="none" spc="0" normalizeH="0" baseline="0" noProof="0" dirty="0">
                <a:latin typeface="+mj-ea"/>
                <a:ea typeface="+mj-ea"/>
                <a:cs typeface="+mn-cs"/>
              </a:rPr>
              <a:t>                    </a:t>
            </a:r>
            <a:r>
              <a:rPr kumimoji="0" lang="zh-CN" altLang="en-US" sz="2800" b="1" kern="1200" cap="none" spc="0" normalizeH="0" baseline="0" noProof="0" dirty="0">
                <a:latin typeface="+mj-ea"/>
                <a:ea typeface="+mj-ea"/>
                <a:cs typeface="+mn-cs"/>
              </a:rPr>
              <a:t>）</a:t>
            </a:r>
            <a:endParaRPr kumimoji="0" lang="zh-CN" altLang="en-US" sz="2800" b="1" kern="1200" cap="none" spc="0" normalizeH="0" baseline="0" noProof="0" dirty="0">
              <a:latin typeface="+mj-ea"/>
              <a:ea typeface="+mj-ea"/>
              <a:cs typeface="+mn-cs"/>
            </a:endParaRPr>
          </a:p>
        </p:txBody>
      </p:sp>
      <p:sp>
        <p:nvSpPr>
          <p:cNvPr id="2" name="心形 1"/>
          <p:cNvSpPr/>
          <p:nvPr/>
        </p:nvSpPr>
        <p:spPr bwMode="auto">
          <a:xfrm>
            <a:off x="2309813" y="3414078"/>
            <a:ext cx="465138" cy="565150"/>
          </a:xfrm>
          <a:prstGeom prst="hear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1463" y="3387090"/>
            <a:ext cx="6101715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+mj-ea"/>
                <a:ea typeface="+mj-ea"/>
                <a:cs typeface="+mn-cs"/>
              </a:rPr>
              <a:t>浩浩</a:t>
            </a:r>
            <a:r>
              <a:rPr kumimoji="0" lang="zh-CN" altLang="en-US" sz="2800" b="1" kern="1200" cap="none" spc="0" normalizeH="0" baseline="0" noProof="0" dirty="0">
                <a:solidFill>
                  <a:srgbClr val="FF00FF"/>
                </a:solidFill>
                <a:latin typeface="+mj-ea"/>
                <a:ea typeface="+mj-ea"/>
                <a:cs typeface="+mn-cs"/>
              </a:rPr>
              <a:t>汤</a:t>
            </a:r>
            <a:r>
              <a:rPr kumimoji="0" lang="zh-CN" altLang="en-US" sz="2800" b="1" kern="1200" cap="none" spc="0" normalizeH="0" baseline="0" noProof="0" dirty="0">
                <a:latin typeface="+mj-ea"/>
                <a:ea typeface="+mj-ea"/>
                <a:cs typeface="+mn-cs"/>
              </a:rPr>
              <a:t>汤（</a:t>
            </a:r>
            <a:r>
              <a:rPr kumimoji="0" lang="en-US" altLang="zh-CN" sz="2800" b="1" kern="1200" cap="none" spc="0" normalizeH="0" baseline="0" noProof="0" dirty="0">
                <a:latin typeface="+mj-ea"/>
                <a:ea typeface="+mj-ea"/>
                <a:cs typeface="+mn-cs"/>
              </a:rPr>
              <a:t>                     </a:t>
            </a:r>
            <a:r>
              <a:rPr kumimoji="0" lang="zh-CN" altLang="en-US" sz="2800" b="1" kern="1200" cap="none" spc="0" normalizeH="0" baseline="0" noProof="0" dirty="0">
                <a:latin typeface="+mj-ea"/>
                <a:ea typeface="+mj-ea"/>
                <a:cs typeface="+mn-cs"/>
              </a:rPr>
              <a:t>）</a:t>
            </a:r>
            <a:endParaRPr kumimoji="0" lang="zh-CN" altLang="en-US" sz="2800" b="1" kern="1200" cap="none" spc="0" normalizeH="0" baseline="0" noProof="0" dirty="0">
              <a:latin typeface="+mj-ea"/>
              <a:ea typeface="+mj-ea"/>
              <a:cs typeface="+mn-cs"/>
            </a:endParaRPr>
          </a:p>
        </p:txBody>
      </p:sp>
      <p:pic>
        <p:nvPicPr>
          <p:cNvPr id="8198" name="Picture 33" descr="C:\Documents and Settings\Administrator\桌面\人八语大课堂正文\通假字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590" y="728980"/>
            <a:ext cx="1287463" cy="481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41713" y="3356928"/>
            <a:ext cx="3757930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FF"/>
                </a:solidFill>
                <a:latin typeface="+mj-ea"/>
                <a:ea typeface="+mj-ea"/>
                <a:cs typeface="+mn-cs"/>
              </a:rPr>
              <a:t>通“荡”，水浪翻滚。</a:t>
            </a:r>
            <a:endParaRPr kumimoji="0" lang="zh-CN" altLang="en-US" sz="2800" b="1" kern="1200" cap="none" spc="0" normalizeH="0" baseline="0" noProof="0" dirty="0">
              <a:solidFill>
                <a:srgbClr val="FF00FF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4100" y="1645603"/>
            <a:ext cx="3400425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FF"/>
                </a:solidFill>
                <a:latin typeface="+mj-ea"/>
                <a:ea typeface="+mj-ea"/>
                <a:cs typeface="+mn-cs"/>
              </a:rPr>
              <a:t>通“俱”，全，皆。</a:t>
            </a:r>
            <a:endParaRPr kumimoji="0" lang="zh-CN" altLang="en-US" sz="2800" b="1" kern="1200" cap="none" spc="0" normalizeH="0" baseline="0" noProof="0" dirty="0">
              <a:solidFill>
                <a:srgbClr val="FF00FF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9" name="心形 8"/>
          <p:cNvSpPr/>
          <p:nvPr/>
        </p:nvSpPr>
        <p:spPr bwMode="auto">
          <a:xfrm>
            <a:off x="1646238" y="2510790"/>
            <a:ext cx="511175" cy="565150"/>
          </a:xfrm>
          <a:prstGeom prst="hear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3538" y="2490153"/>
            <a:ext cx="6455410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FF"/>
                </a:solidFill>
                <a:latin typeface="+mj-ea"/>
                <a:ea typeface="+mj-ea"/>
                <a:cs typeface="+mn-cs"/>
              </a:rPr>
              <a:t>属</a:t>
            </a:r>
            <a:r>
              <a:rPr kumimoji="0" lang="zh-CN" altLang="en-US" sz="2800" b="1" kern="1200" cap="none" spc="0" normalizeH="0" baseline="0" noProof="0" dirty="0">
                <a:latin typeface="+mj-ea"/>
                <a:ea typeface="+mj-ea"/>
                <a:cs typeface="+mn-cs"/>
              </a:rPr>
              <a:t>予作文以记之（</a:t>
            </a:r>
            <a:r>
              <a:rPr kumimoji="0" lang="en-US" altLang="zh-CN" sz="2800" b="1" kern="1200" cap="none" spc="0" normalizeH="0" baseline="0" noProof="0" dirty="0">
                <a:latin typeface="+mj-ea"/>
                <a:ea typeface="+mj-ea"/>
                <a:cs typeface="+mn-cs"/>
              </a:rPr>
              <a:t>                 </a:t>
            </a:r>
            <a:r>
              <a:rPr kumimoji="0" lang="zh-CN" altLang="en-US" sz="2800" b="1" kern="1200" cap="none" spc="0" normalizeH="0" baseline="0" noProof="0" dirty="0">
                <a:latin typeface="+mj-ea"/>
                <a:ea typeface="+mj-ea"/>
                <a:cs typeface="+mn-cs"/>
              </a:rPr>
              <a:t>）</a:t>
            </a:r>
            <a:endParaRPr kumimoji="0" lang="zh-CN" altLang="en-US" sz="2800" b="1" kern="1200" cap="none" spc="0" normalizeH="0" baseline="0" noProof="0" dirty="0">
              <a:latin typeface="+mj-ea"/>
              <a:ea typeface="+mj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463" y="2490153"/>
            <a:ext cx="3042920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FF"/>
                </a:solidFill>
                <a:latin typeface="+mj-ea"/>
                <a:ea typeface="+mj-ea"/>
                <a:cs typeface="+mn-cs"/>
              </a:rPr>
              <a:t>通“嘱”，嘱咐。</a:t>
            </a:r>
            <a:endParaRPr kumimoji="0" lang="zh-CN" altLang="en-US" sz="2800" b="1" kern="1200" cap="none" spc="0" normalizeH="0" baseline="0" noProof="0" dirty="0">
              <a:solidFill>
                <a:srgbClr val="FF00FF"/>
              </a:solidFill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Group 5"/>
          <p:cNvGrpSpPr/>
          <p:nvPr/>
        </p:nvGrpSpPr>
        <p:grpSpPr bwMode="auto">
          <a:xfrm>
            <a:off x="841188" y="1400075"/>
            <a:ext cx="1193800" cy="906662"/>
            <a:chOff x="85" y="-13"/>
            <a:chExt cx="1880" cy="1428"/>
          </a:xfrm>
          <a:solidFill>
            <a:srgbClr val="CCFFFF"/>
          </a:solidFill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85" y="215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或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AutoShape 7"/>
            <p:cNvSpPr/>
            <p:nvPr/>
          </p:nvSpPr>
          <p:spPr bwMode="auto">
            <a:xfrm>
              <a:off x="1751" y="-13"/>
              <a:ext cx="214" cy="1389"/>
            </a:xfrm>
            <a:prstGeom prst="leftBrace">
              <a:avLst>
                <a:gd name="adj1" fmla="val 90927"/>
                <a:gd name="adj2" fmla="val 50000"/>
              </a:avLst>
            </a:prstGeom>
            <a:grpFill/>
            <a:ln w="9525">
              <a:solidFill>
                <a:srgbClr val="00B0F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5363" name="Text Box 14"/>
          <p:cNvSpPr txBox="1"/>
          <p:nvPr/>
        </p:nvSpPr>
        <p:spPr>
          <a:xfrm>
            <a:off x="2051050" y="1140778"/>
            <a:ext cx="6257925" cy="13608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而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长烟一空（      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异二者之为（      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 Box 18"/>
          <p:cNvSpPr txBox="1"/>
          <p:nvPr/>
        </p:nvSpPr>
        <p:spPr>
          <a:xfrm>
            <a:off x="4630738" y="1245553"/>
            <a:ext cx="3295650" cy="4991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/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副词，有时、偶尔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 Box 18"/>
          <p:cNvSpPr txBox="1"/>
          <p:nvPr/>
        </p:nvSpPr>
        <p:spPr>
          <a:xfrm>
            <a:off x="4643438" y="1864678"/>
            <a:ext cx="3295650" cy="4991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/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副词，或许，也许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3" name="Group 5"/>
          <p:cNvGrpSpPr/>
          <p:nvPr/>
        </p:nvGrpSpPr>
        <p:grpSpPr bwMode="auto">
          <a:xfrm>
            <a:off x="841188" y="2666715"/>
            <a:ext cx="1193800" cy="890154"/>
            <a:chOff x="85" y="-13"/>
            <a:chExt cx="1880" cy="1402"/>
          </a:xfrm>
          <a:solidFill>
            <a:srgbClr val="CCFFFF"/>
          </a:solidFill>
        </p:grpSpPr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>
              <a:off x="85" y="189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以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" name="AutoShape 7"/>
            <p:cNvSpPr/>
            <p:nvPr/>
          </p:nvSpPr>
          <p:spPr bwMode="auto">
            <a:xfrm>
              <a:off x="1751" y="-13"/>
              <a:ext cx="214" cy="1389"/>
            </a:xfrm>
            <a:prstGeom prst="leftBrace">
              <a:avLst>
                <a:gd name="adj1" fmla="val 90927"/>
                <a:gd name="adj2" fmla="val 50000"/>
              </a:avLst>
            </a:prstGeom>
            <a:grpFill/>
            <a:ln w="9525">
              <a:solidFill>
                <a:srgbClr val="00B0F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5367" name="Text Box 14"/>
          <p:cNvSpPr txBox="1"/>
          <p:nvPr/>
        </p:nvSpPr>
        <p:spPr>
          <a:xfrm>
            <a:off x="2051050" y="2398078"/>
            <a:ext cx="6257925" cy="13608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属予作文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记之（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不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物喜，不以己悲（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 Box 18"/>
          <p:cNvSpPr txBox="1"/>
          <p:nvPr/>
        </p:nvSpPr>
        <p:spPr>
          <a:xfrm>
            <a:off x="5011738" y="2494915"/>
            <a:ext cx="1590675" cy="4991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/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连词，来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Text Box 18"/>
          <p:cNvSpPr txBox="1"/>
          <p:nvPr/>
        </p:nvSpPr>
        <p:spPr>
          <a:xfrm>
            <a:off x="5788025" y="3139440"/>
            <a:ext cx="2138363" cy="4991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/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介词，因为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9" name="Group 5"/>
          <p:cNvGrpSpPr/>
          <p:nvPr/>
        </p:nvGrpSpPr>
        <p:grpSpPr bwMode="auto">
          <a:xfrm>
            <a:off x="841188" y="3965363"/>
            <a:ext cx="1193800" cy="906662"/>
            <a:chOff x="85" y="-13"/>
            <a:chExt cx="1880" cy="1428"/>
          </a:xfrm>
          <a:solidFill>
            <a:srgbClr val="CCFFFF"/>
          </a:solidFill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85" y="215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1" name="AutoShape 7"/>
            <p:cNvSpPr/>
            <p:nvPr/>
          </p:nvSpPr>
          <p:spPr bwMode="auto">
            <a:xfrm>
              <a:off x="1751" y="-13"/>
              <a:ext cx="214" cy="1389"/>
            </a:xfrm>
            <a:prstGeom prst="leftBrace">
              <a:avLst>
                <a:gd name="adj1" fmla="val 90927"/>
                <a:gd name="adj2" fmla="val 50000"/>
              </a:avLst>
            </a:prstGeom>
            <a:grpFill/>
            <a:ln w="9525">
              <a:solidFill>
                <a:srgbClr val="00B0F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5371" name="Text Box 14"/>
          <p:cNvSpPr txBox="1"/>
          <p:nvPr/>
        </p:nvSpPr>
        <p:spPr>
          <a:xfrm>
            <a:off x="2051050" y="3701415"/>
            <a:ext cx="6257925" cy="13608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予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夫巴陵胜状（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此则岳阳楼之大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也（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 Box 18"/>
          <p:cNvSpPr txBox="1"/>
          <p:nvPr/>
        </p:nvSpPr>
        <p:spPr>
          <a:xfrm>
            <a:off x="5180013" y="3804603"/>
            <a:ext cx="1831975" cy="4991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/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动词，看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Text Box 18"/>
          <p:cNvSpPr txBox="1"/>
          <p:nvPr/>
        </p:nvSpPr>
        <p:spPr>
          <a:xfrm>
            <a:off x="5762625" y="4431665"/>
            <a:ext cx="2189163" cy="4991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/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名词，景象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374" name="组合 27"/>
          <p:cNvGrpSpPr/>
          <p:nvPr/>
        </p:nvGrpSpPr>
        <p:grpSpPr>
          <a:xfrm>
            <a:off x="201613" y="435928"/>
            <a:ext cx="2570162" cy="685800"/>
            <a:chOff x="2747226" y="536189"/>
            <a:chExt cx="2458107" cy="604628"/>
          </a:xfrm>
        </p:grpSpPr>
        <p:sp>
          <p:nvSpPr>
            <p:cNvPr id="32" name="矩形: 圆角 28"/>
            <p:cNvSpPr/>
            <p:nvPr/>
          </p:nvSpPr>
          <p:spPr bwMode="auto">
            <a:xfrm rot="20527566">
              <a:off x="2747226" y="608968"/>
              <a:ext cx="564803" cy="471665"/>
            </a:xfrm>
            <a:prstGeom prst="roundRect">
              <a:avLst/>
            </a:prstGeom>
            <a:solidFill>
              <a:srgbClr val="FFCCCC"/>
            </a:solidFill>
            <a:ln>
              <a:solidFill>
                <a:srgbClr val="FF9999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一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5" name="矩形: 圆角 29"/>
            <p:cNvSpPr/>
            <p:nvPr/>
          </p:nvSpPr>
          <p:spPr bwMode="auto">
            <a:xfrm rot="294411">
              <a:off x="3381870" y="632761"/>
              <a:ext cx="564803" cy="471666"/>
            </a:xfrm>
            <a:prstGeom prst="roundRect">
              <a:avLst/>
            </a:prstGeom>
            <a:solidFill>
              <a:srgbClr val="CCFFCC"/>
            </a:solidFill>
            <a:ln>
              <a:solidFill>
                <a:srgbClr val="99FF99">
                  <a:alpha val="20000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词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6" name="矩形: 圆角 30"/>
            <p:cNvSpPr/>
            <p:nvPr/>
          </p:nvSpPr>
          <p:spPr bwMode="auto">
            <a:xfrm rot="1137149">
              <a:off x="4007405" y="536189"/>
              <a:ext cx="566321" cy="471665"/>
            </a:xfrm>
            <a:prstGeom prst="roundRect">
              <a:avLst/>
            </a:prstGeom>
            <a:solidFill>
              <a:srgbClr val="FFCC99"/>
            </a:solidFill>
            <a:ln>
              <a:solidFill>
                <a:srgbClr val="FFCC6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多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7" name="矩形: 圆角 31"/>
            <p:cNvSpPr/>
            <p:nvPr/>
          </p:nvSpPr>
          <p:spPr bwMode="auto">
            <a:xfrm rot="20889647">
              <a:off x="4640530" y="669151"/>
              <a:ext cx="564803" cy="471666"/>
            </a:xfrm>
            <a:prstGeom prst="roundRect">
              <a:avLst/>
            </a:prstGeom>
            <a:solidFill>
              <a:srgbClr val="CCFFFF"/>
            </a:solidFill>
            <a:ln>
              <a:solidFill>
                <a:srgbClr val="66CCFF">
                  <a:alpha val="18824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义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/>
      <p:bldP spid="22" grpId="0" bldLvl="0"/>
      <p:bldP spid="27" grpId="0" bldLvl="0"/>
      <p:bldP spid="28" grpId="0" bldLvl="0"/>
      <p:bldP spid="33" grpId="0" bldLvl="0"/>
      <p:bldP spid="34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框 32"/>
          <p:cNvSpPr txBox="1"/>
          <p:nvPr/>
        </p:nvSpPr>
        <p:spPr>
          <a:xfrm>
            <a:off x="4475163" y="3214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文本框 34"/>
          <p:cNvSpPr txBox="1"/>
          <p:nvPr/>
        </p:nvSpPr>
        <p:spPr>
          <a:xfrm rot="-280097">
            <a:off x="3433763" y="15170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文本框 36"/>
          <p:cNvSpPr txBox="1"/>
          <p:nvPr/>
        </p:nvSpPr>
        <p:spPr>
          <a:xfrm rot="-5350866">
            <a:off x="5861050" y="16043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文本框 37"/>
          <p:cNvSpPr txBox="1"/>
          <p:nvPr/>
        </p:nvSpPr>
        <p:spPr>
          <a:xfrm rot="-4150866">
            <a:off x="5330825" y="20123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文本框 45"/>
          <p:cNvSpPr txBox="1"/>
          <p:nvPr/>
        </p:nvSpPr>
        <p:spPr>
          <a:xfrm rot="-5350866">
            <a:off x="6421438" y="16265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文本框 46"/>
          <p:cNvSpPr txBox="1"/>
          <p:nvPr/>
        </p:nvSpPr>
        <p:spPr>
          <a:xfrm rot="-424911">
            <a:off x="7067550" y="18583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2" name="文本框 47"/>
          <p:cNvSpPr txBox="1"/>
          <p:nvPr/>
        </p:nvSpPr>
        <p:spPr>
          <a:xfrm rot="-4150866">
            <a:off x="7654925" y="27870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3" name="文本框 49"/>
          <p:cNvSpPr txBox="1"/>
          <p:nvPr/>
        </p:nvSpPr>
        <p:spPr>
          <a:xfrm rot="657351">
            <a:off x="5448300" y="1623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4" name="文本框 50"/>
          <p:cNvSpPr txBox="1"/>
          <p:nvPr/>
        </p:nvSpPr>
        <p:spPr>
          <a:xfrm rot="1480325">
            <a:off x="7391400" y="1532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5" name="文本框 51"/>
          <p:cNvSpPr txBox="1"/>
          <p:nvPr/>
        </p:nvSpPr>
        <p:spPr>
          <a:xfrm rot="-5350866">
            <a:off x="5980113" y="24647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6" name="文本框 32"/>
          <p:cNvSpPr txBox="1"/>
          <p:nvPr/>
        </p:nvSpPr>
        <p:spPr>
          <a:xfrm>
            <a:off x="3262313" y="3849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7" name="文本框 34"/>
          <p:cNvSpPr txBox="1"/>
          <p:nvPr/>
        </p:nvSpPr>
        <p:spPr>
          <a:xfrm rot="4149897">
            <a:off x="4464050" y="37871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8" name="文本框 36"/>
          <p:cNvSpPr txBox="1"/>
          <p:nvPr/>
        </p:nvSpPr>
        <p:spPr>
          <a:xfrm rot="-1380000">
            <a:off x="3900488" y="15900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9" name="文本框 37"/>
          <p:cNvSpPr txBox="1"/>
          <p:nvPr/>
        </p:nvSpPr>
        <p:spPr>
          <a:xfrm rot="-180000">
            <a:off x="4130675" y="23425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00" name="文本框 45"/>
          <p:cNvSpPr txBox="1"/>
          <p:nvPr/>
        </p:nvSpPr>
        <p:spPr>
          <a:xfrm rot="-1380000">
            <a:off x="4460875" y="16122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01" name="文本框 46"/>
          <p:cNvSpPr txBox="1"/>
          <p:nvPr/>
        </p:nvSpPr>
        <p:spPr>
          <a:xfrm rot="-1380000">
            <a:off x="4830763" y="18265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02" name="文本框 47"/>
          <p:cNvSpPr txBox="1"/>
          <p:nvPr/>
        </p:nvSpPr>
        <p:spPr>
          <a:xfrm rot="-180000">
            <a:off x="5064125" y="25234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03" name="文本框 49"/>
          <p:cNvSpPr txBox="1"/>
          <p:nvPr/>
        </p:nvSpPr>
        <p:spPr>
          <a:xfrm rot="-5350866">
            <a:off x="6310313" y="23980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文本框 50"/>
          <p:cNvSpPr txBox="1"/>
          <p:nvPr/>
        </p:nvSpPr>
        <p:spPr>
          <a:xfrm rot="-170103">
            <a:off x="5589588" y="28790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05" name="文本框 51"/>
          <p:cNvSpPr txBox="1"/>
          <p:nvPr/>
        </p:nvSpPr>
        <p:spPr>
          <a:xfrm rot="-5350866">
            <a:off x="5845175" y="3722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06" name="文本框 32"/>
          <p:cNvSpPr txBox="1"/>
          <p:nvPr/>
        </p:nvSpPr>
        <p:spPr>
          <a:xfrm rot="1209897">
            <a:off x="1500188" y="31807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07" name="文本框 34"/>
          <p:cNvSpPr txBox="1"/>
          <p:nvPr/>
        </p:nvSpPr>
        <p:spPr>
          <a:xfrm rot="4149897">
            <a:off x="2143125" y="3744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08" name="文本框 36"/>
          <p:cNvSpPr txBox="1"/>
          <p:nvPr/>
        </p:nvSpPr>
        <p:spPr>
          <a:xfrm rot="-1380000">
            <a:off x="1604963" y="35172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09" name="文本框 37"/>
          <p:cNvSpPr txBox="1"/>
          <p:nvPr/>
        </p:nvSpPr>
        <p:spPr>
          <a:xfrm rot="1029897">
            <a:off x="2486025" y="30426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10" name="文本框 45"/>
          <p:cNvSpPr txBox="1"/>
          <p:nvPr/>
        </p:nvSpPr>
        <p:spPr>
          <a:xfrm rot="-1380000">
            <a:off x="3162300" y="34347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11" name="文本框 46"/>
          <p:cNvSpPr txBox="1"/>
          <p:nvPr/>
        </p:nvSpPr>
        <p:spPr>
          <a:xfrm rot="-170103">
            <a:off x="787400" y="18186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12" name="文本框 47"/>
          <p:cNvSpPr txBox="1"/>
          <p:nvPr/>
        </p:nvSpPr>
        <p:spPr>
          <a:xfrm rot="1029897">
            <a:off x="828675" y="36887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13" name="文本框 49"/>
          <p:cNvSpPr txBox="1"/>
          <p:nvPr/>
        </p:nvSpPr>
        <p:spPr>
          <a:xfrm rot="-170103">
            <a:off x="3009900" y="4125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14" name="文本框 50"/>
          <p:cNvSpPr txBox="1"/>
          <p:nvPr/>
        </p:nvSpPr>
        <p:spPr>
          <a:xfrm rot="-170103">
            <a:off x="4157663" y="34585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15" name="文本框 51"/>
          <p:cNvSpPr txBox="1"/>
          <p:nvPr/>
        </p:nvSpPr>
        <p:spPr>
          <a:xfrm rot="-170103">
            <a:off x="4324350" y="42173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16" name="文本框 32"/>
          <p:cNvSpPr txBox="1"/>
          <p:nvPr/>
        </p:nvSpPr>
        <p:spPr>
          <a:xfrm rot="-5070842">
            <a:off x="322263" y="23298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17" name="文本框 34"/>
          <p:cNvSpPr txBox="1"/>
          <p:nvPr/>
        </p:nvSpPr>
        <p:spPr>
          <a:xfrm rot="4149897">
            <a:off x="1339850" y="2447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18" name="文本框 50"/>
          <p:cNvSpPr txBox="1"/>
          <p:nvPr/>
        </p:nvSpPr>
        <p:spPr>
          <a:xfrm rot="-170103">
            <a:off x="1243013" y="15662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19" name="文本框 51"/>
          <p:cNvSpPr txBox="1"/>
          <p:nvPr/>
        </p:nvSpPr>
        <p:spPr>
          <a:xfrm rot="1029897">
            <a:off x="1338263" y="19726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20" name="文本框 45"/>
          <p:cNvSpPr txBox="1"/>
          <p:nvPr/>
        </p:nvSpPr>
        <p:spPr>
          <a:xfrm rot="-1380000">
            <a:off x="2117725" y="14344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21" name="文本框 46"/>
          <p:cNvSpPr txBox="1"/>
          <p:nvPr/>
        </p:nvSpPr>
        <p:spPr>
          <a:xfrm rot="-1380000">
            <a:off x="2687638" y="16043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22" name="文本框 47"/>
          <p:cNvSpPr txBox="1"/>
          <p:nvPr/>
        </p:nvSpPr>
        <p:spPr>
          <a:xfrm rot="-180000">
            <a:off x="2416175" y="2167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23" name="文本框 49"/>
          <p:cNvSpPr txBox="1"/>
          <p:nvPr/>
        </p:nvSpPr>
        <p:spPr>
          <a:xfrm rot="-1380000">
            <a:off x="3276600" y="18265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24" name="文本框 50"/>
          <p:cNvSpPr txBox="1"/>
          <p:nvPr/>
        </p:nvSpPr>
        <p:spPr>
          <a:xfrm rot="-1380000">
            <a:off x="2849563" y="24076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25" name="文本框 51"/>
          <p:cNvSpPr txBox="1"/>
          <p:nvPr/>
        </p:nvSpPr>
        <p:spPr>
          <a:xfrm rot="-1380000">
            <a:off x="3484563" y="25441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26" name="文本框 32"/>
          <p:cNvSpPr txBox="1"/>
          <p:nvPr/>
        </p:nvSpPr>
        <p:spPr>
          <a:xfrm rot="1209897">
            <a:off x="5114925" y="38268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27" name="文本框 34"/>
          <p:cNvSpPr txBox="1"/>
          <p:nvPr/>
        </p:nvSpPr>
        <p:spPr>
          <a:xfrm rot="-1030866">
            <a:off x="6313488" y="41824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28" name="文本框 36"/>
          <p:cNvSpPr txBox="1"/>
          <p:nvPr/>
        </p:nvSpPr>
        <p:spPr>
          <a:xfrm rot="368503">
            <a:off x="5773738" y="3147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29" name="文本框 37"/>
          <p:cNvSpPr txBox="1"/>
          <p:nvPr/>
        </p:nvSpPr>
        <p:spPr>
          <a:xfrm rot="829244">
            <a:off x="5284788" y="42618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30" name="文本框 45"/>
          <p:cNvSpPr txBox="1"/>
          <p:nvPr/>
        </p:nvSpPr>
        <p:spPr>
          <a:xfrm rot="-4502722">
            <a:off x="6778625" y="27886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31" name="文本框 46"/>
          <p:cNvSpPr txBox="1"/>
          <p:nvPr/>
        </p:nvSpPr>
        <p:spPr>
          <a:xfrm rot="2702238">
            <a:off x="7567613" y="33505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32" name="文本框 47"/>
          <p:cNvSpPr txBox="1"/>
          <p:nvPr/>
        </p:nvSpPr>
        <p:spPr>
          <a:xfrm rot="-3456638">
            <a:off x="6743700" y="3691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33" name="文本框 49"/>
          <p:cNvSpPr txBox="1"/>
          <p:nvPr/>
        </p:nvSpPr>
        <p:spPr>
          <a:xfrm rot="-3180423">
            <a:off x="1963738" y="26123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34" name="文本框 50"/>
          <p:cNvSpPr txBox="1"/>
          <p:nvPr/>
        </p:nvSpPr>
        <p:spPr>
          <a:xfrm rot="-3640556">
            <a:off x="7239000" y="38792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35" name="文本框 51"/>
          <p:cNvSpPr txBox="1"/>
          <p:nvPr/>
        </p:nvSpPr>
        <p:spPr>
          <a:xfrm rot="1549510">
            <a:off x="7754938" y="24631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36" name="文本框 32"/>
          <p:cNvSpPr txBox="1"/>
          <p:nvPr/>
        </p:nvSpPr>
        <p:spPr>
          <a:xfrm rot="4190103">
            <a:off x="4287838" y="27949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37" name="文本框 34"/>
          <p:cNvSpPr txBox="1"/>
          <p:nvPr/>
        </p:nvSpPr>
        <p:spPr>
          <a:xfrm rot="8340000">
            <a:off x="4922838" y="34267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38" name="文本框 36"/>
          <p:cNvSpPr txBox="1"/>
          <p:nvPr/>
        </p:nvSpPr>
        <p:spPr>
          <a:xfrm rot="-1160763">
            <a:off x="5773738" y="20393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39" name="文本框 37"/>
          <p:cNvSpPr txBox="1"/>
          <p:nvPr/>
        </p:nvSpPr>
        <p:spPr>
          <a:xfrm rot="39237">
            <a:off x="5649913" y="25615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0" name="文本框 45"/>
          <p:cNvSpPr txBox="1"/>
          <p:nvPr/>
        </p:nvSpPr>
        <p:spPr>
          <a:xfrm rot="-1160763">
            <a:off x="6334125" y="20615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1" name="文本框 46"/>
          <p:cNvSpPr txBox="1"/>
          <p:nvPr/>
        </p:nvSpPr>
        <p:spPr>
          <a:xfrm rot="-1160763">
            <a:off x="6704013" y="22758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2" name="文本框 47"/>
          <p:cNvSpPr txBox="1"/>
          <p:nvPr/>
        </p:nvSpPr>
        <p:spPr>
          <a:xfrm rot="39237">
            <a:off x="7185025" y="27457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3" name="文本框 49"/>
          <p:cNvSpPr txBox="1"/>
          <p:nvPr/>
        </p:nvSpPr>
        <p:spPr>
          <a:xfrm rot="-1160763">
            <a:off x="7038975" y="2447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4" name="文本框 50"/>
          <p:cNvSpPr txBox="1"/>
          <p:nvPr/>
        </p:nvSpPr>
        <p:spPr>
          <a:xfrm rot="-1160763">
            <a:off x="7488238" y="22218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5" name="文本框 51"/>
          <p:cNvSpPr txBox="1"/>
          <p:nvPr/>
        </p:nvSpPr>
        <p:spPr>
          <a:xfrm rot="-1160763">
            <a:off x="7289800" y="3082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6" name="文本框 32"/>
          <p:cNvSpPr txBox="1"/>
          <p:nvPr/>
        </p:nvSpPr>
        <p:spPr>
          <a:xfrm rot="4190103">
            <a:off x="2765425" y="36283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7" name="文本框 34"/>
          <p:cNvSpPr txBox="1"/>
          <p:nvPr/>
        </p:nvSpPr>
        <p:spPr>
          <a:xfrm rot="8340000">
            <a:off x="3924300" y="31045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8" name="文本框 36"/>
          <p:cNvSpPr txBox="1"/>
          <p:nvPr/>
        </p:nvSpPr>
        <p:spPr>
          <a:xfrm rot="2810103">
            <a:off x="3813175" y="20234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9" name="文本框 37"/>
          <p:cNvSpPr txBox="1"/>
          <p:nvPr/>
        </p:nvSpPr>
        <p:spPr>
          <a:xfrm rot="4010103">
            <a:off x="3813175" y="25663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0" name="文本框 45"/>
          <p:cNvSpPr txBox="1"/>
          <p:nvPr/>
        </p:nvSpPr>
        <p:spPr>
          <a:xfrm rot="2810103">
            <a:off x="4373563" y="20456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1" name="文本框 46"/>
          <p:cNvSpPr txBox="1"/>
          <p:nvPr/>
        </p:nvSpPr>
        <p:spPr>
          <a:xfrm rot="2810103">
            <a:off x="4743450" y="22599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2" name="文本框 47"/>
          <p:cNvSpPr txBox="1"/>
          <p:nvPr/>
        </p:nvSpPr>
        <p:spPr>
          <a:xfrm rot="4010103">
            <a:off x="4743450" y="2802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3" name="文本框 49"/>
          <p:cNvSpPr txBox="1"/>
          <p:nvPr/>
        </p:nvSpPr>
        <p:spPr>
          <a:xfrm rot="-1160763">
            <a:off x="6224588" y="2833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4" name="文本框 50"/>
          <p:cNvSpPr txBox="1"/>
          <p:nvPr/>
        </p:nvSpPr>
        <p:spPr>
          <a:xfrm rot="4020000">
            <a:off x="5218113" y="29187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5" name="文本框 51"/>
          <p:cNvSpPr txBox="1"/>
          <p:nvPr/>
        </p:nvSpPr>
        <p:spPr>
          <a:xfrm rot="-1160763">
            <a:off x="5599113" y="35077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6" name="文本框 32"/>
          <p:cNvSpPr txBox="1"/>
          <p:nvPr/>
        </p:nvSpPr>
        <p:spPr>
          <a:xfrm rot="5400000">
            <a:off x="1141413" y="35172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7" name="文本框 34"/>
          <p:cNvSpPr txBox="1"/>
          <p:nvPr/>
        </p:nvSpPr>
        <p:spPr>
          <a:xfrm rot="8340000">
            <a:off x="1881188" y="38411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8" name="文本框 36"/>
          <p:cNvSpPr txBox="1"/>
          <p:nvPr/>
        </p:nvSpPr>
        <p:spPr>
          <a:xfrm rot="2810103">
            <a:off x="1862138" y="3020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9" name="文本框 37"/>
          <p:cNvSpPr txBox="1"/>
          <p:nvPr/>
        </p:nvSpPr>
        <p:spPr>
          <a:xfrm rot="5220000">
            <a:off x="2297113" y="33029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0" name="文本框 45"/>
          <p:cNvSpPr txBox="1"/>
          <p:nvPr/>
        </p:nvSpPr>
        <p:spPr>
          <a:xfrm rot="2810103">
            <a:off x="2809875" y="30346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1" name="文本框 46"/>
          <p:cNvSpPr txBox="1"/>
          <p:nvPr/>
        </p:nvSpPr>
        <p:spPr>
          <a:xfrm rot="4020000">
            <a:off x="700088" y="22520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2" name="文本框 47"/>
          <p:cNvSpPr txBox="1"/>
          <p:nvPr/>
        </p:nvSpPr>
        <p:spPr>
          <a:xfrm rot="5220000">
            <a:off x="701675" y="31854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3" name="文本框 49"/>
          <p:cNvSpPr txBox="1"/>
          <p:nvPr/>
        </p:nvSpPr>
        <p:spPr>
          <a:xfrm rot="4020000">
            <a:off x="2463800" y="40284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4" name="文本框 50"/>
          <p:cNvSpPr txBox="1"/>
          <p:nvPr/>
        </p:nvSpPr>
        <p:spPr>
          <a:xfrm rot="4020000">
            <a:off x="3702050" y="3655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5" name="文本框 51"/>
          <p:cNvSpPr txBox="1"/>
          <p:nvPr/>
        </p:nvSpPr>
        <p:spPr>
          <a:xfrm rot="4020000">
            <a:off x="4071938" y="38696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6" name="文本框 32"/>
          <p:cNvSpPr txBox="1"/>
          <p:nvPr/>
        </p:nvSpPr>
        <p:spPr>
          <a:xfrm rot="-880739">
            <a:off x="514350" y="2802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7" name="文本框 34"/>
          <p:cNvSpPr txBox="1"/>
          <p:nvPr/>
        </p:nvSpPr>
        <p:spPr>
          <a:xfrm rot="8340000">
            <a:off x="1254125" y="28806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8" name="文本框 36"/>
          <p:cNvSpPr txBox="1"/>
          <p:nvPr/>
        </p:nvSpPr>
        <p:spPr>
          <a:xfrm rot="4020000">
            <a:off x="1670050" y="17995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9" name="文本框 37"/>
          <p:cNvSpPr txBox="1"/>
          <p:nvPr/>
        </p:nvSpPr>
        <p:spPr>
          <a:xfrm rot="5220000">
            <a:off x="1670050" y="23425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0" name="文本框 45"/>
          <p:cNvSpPr txBox="1"/>
          <p:nvPr/>
        </p:nvSpPr>
        <p:spPr>
          <a:xfrm rot="2810103">
            <a:off x="2230438" y="18218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1" name="文本框 46"/>
          <p:cNvSpPr txBox="1"/>
          <p:nvPr/>
        </p:nvSpPr>
        <p:spPr>
          <a:xfrm rot="2810103">
            <a:off x="2600325" y="20361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2" name="文本框 47"/>
          <p:cNvSpPr txBox="1"/>
          <p:nvPr/>
        </p:nvSpPr>
        <p:spPr>
          <a:xfrm rot="4010103">
            <a:off x="2328863" y="2601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3" name="文本框 49"/>
          <p:cNvSpPr txBox="1"/>
          <p:nvPr/>
        </p:nvSpPr>
        <p:spPr>
          <a:xfrm rot="2810103">
            <a:off x="3187700" y="22599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4" name="文本框 50"/>
          <p:cNvSpPr txBox="1"/>
          <p:nvPr/>
        </p:nvSpPr>
        <p:spPr>
          <a:xfrm rot="2810103">
            <a:off x="3074988" y="26949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5" name="文本框 51"/>
          <p:cNvSpPr txBox="1"/>
          <p:nvPr/>
        </p:nvSpPr>
        <p:spPr>
          <a:xfrm rot="2810103">
            <a:off x="3444875" y="29092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6" name="文本框 32"/>
          <p:cNvSpPr txBox="1"/>
          <p:nvPr/>
        </p:nvSpPr>
        <p:spPr>
          <a:xfrm rot="5400000">
            <a:off x="4751388" y="3971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7" name="文本框 34"/>
          <p:cNvSpPr txBox="1"/>
          <p:nvPr/>
        </p:nvSpPr>
        <p:spPr>
          <a:xfrm rot="3159237">
            <a:off x="5819775" y="42951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8" name="文本框 36"/>
          <p:cNvSpPr txBox="1"/>
          <p:nvPr/>
        </p:nvSpPr>
        <p:spPr>
          <a:xfrm rot="-1160763">
            <a:off x="6237288" y="3214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9" name="文本框 37"/>
          <p:cNvSpPr txBox="1"/>
          <p:nvPr/>
        </p:nvSpPr>
        <p:spPr>
          <a:xfrm rot="39237">
            <a:off x="6237288" y="37569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80" name="文本框 45"/>
          <p:cNvSpPr txBox="1"/>
          <p:nvPr/>
        </p:nvSpPr>
        <p:spPr>
          <a:xfrm rot="-1160763">
            <a:off x="6797675" y="3236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81" name="文本框 46"/>
          <p:cNvSpPr txBox="1"/>
          <p:nvPr/>
        </p:nvSpPr>
        <p:spPr>
          <a:xfrm rot="-1160763">
            <a:off x="7167563" y="34505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82" name="文本框 47"/>
          <p:cNvSpPr txBox="1"/>
          <p:nvPr/>
        </p:nvSpPr>
        <p:spPr>
          <a:xfrm rot="39237">
            <a:off x="6854825" y="40189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83" name="文本框 49"/>
          <p:cNvSpPr txBox="1"/>
          <p:nvPr/>
        </p:nvSpPr>
        <p:spPr>
          <a:xfrm rot="-1160763">
            <a:off x="7688263" y="37411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84" name="文本框 50"/>
          <p:cNvSpPr txBox="1"/>
          <p:nvPr/>
        </p:nvSpPr>
        <p:spPr>
          <a:xfrm rot="-1160763">
            <a:off x="7642225" y="41094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85" name="文本框 51"/>
          <p:cNvSpPr txBox="1"/>
          <p:nvPr/>
        </p:nvSpPr>
        <p:spPr>
          <a:xfrm rot="-1160763">
            <a:off x="6780213" y="14344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 bwMode="auto">
          <a:xfrm>
            <a:off x="861067" y="1094598"/>
            <a:ext cx="1166495" cy="972692"/>
            <a:chOff x="-56" y="-65"/>
            <a:chExt cx="1837" cy="1532"/>
          </a:xfrm>
          <a:solidFill>
            <a:srgbClr val="CCFFFF"/>
          </a:solidFill>
        </p:grpSpPr>
        <p:sp>
          <p:nvSpPr>
            <p:cNvPr id="3" name="AutoShape 12"/>
            <p:cNvSpPr>
              <a:spLocks noChangeArrowheads="1"/>
            </p:cNvSpPr>
            <p:nvPr/>
          </p:nvSpPr>
          <p:spPr bwMode="auto">
            <a:xfrm>
              <a:off x="-56" y="233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极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" name="AutoShape 13"/>
            <p:cNvSpPr/>
            <p:nvPr/>
          </p:nvSpPr>
          <p:spPr bwMode="auto">
            <a:xfrm>
              <a:off x="1560" y="-65"/>
              <a:ext cx="221" cy="1532"/>
            </a:xfrm>
            <a:prstGeom prst="leftBrace">
              <a:avLst>
                <a:gd name="adj1" fmla="val 90935"/>
                <a:gd name="adj2" fmla="val 50000"/>
              </a:avLst>
            </a:prstGeom>
            <a:grpFill/>
            <a:ln w="9525">
              <a:solidFill>
                <a:srgbClr val="00B0F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6487" name="Text Box 17"/>
          <p:cNvSpPr txBox="1"/>
          <p:nvPr/>
        </p:nvSpPr>
        <p:spPr>
          <a:xfrm>
            <a:off x="2071688" y="889953"/>
            <a:ext cx="6042025" cy="13608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此乐何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南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潇湘（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23"/>
          <p:cNvSpPr txBox="1"/>
          <p:nvPr/>
        </p:nvSpPr>
        <p:spPr>
          <a:xfrm>
            <a:off x="3976688" y="993140"/>
            <a:ext cx="2232025" cy="4991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/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动词，穷尽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Group 8"/>
          <p:cNvGrpSpPr/>
          <p:nvPr/>
        </p:nvGrpSpPr>
        <p:grpSpPr bwMode="auto">
          <a:xfrm>
            <a:off x="860948" y="2810474"/>
            <a:ext cx="1166495" cy="1483166"/>
            <a:chOff x="76" y="360"/>
            <a:chExt cx="1837" cy="2336"/>
          </a:xfrm>
          <a:solidFill>
            <a:srgbClr val="CCFFFF"/>
          </a:solidFill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76" y="971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则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AutoShape 10"/>
            <p:cNvSpPr/>
            <p:nvPr/>
          </p:nvSpPr>
          <p:spPr bwMode="auto">
            <a:xfrm>
              <a:off x="1699" y="360"/>
              <a:ext cx="214" cy="2336"/>
            </a:xfrm>
            <a:prstGeom prst="leftBrace">
              <a:avLst>
                <a:gd name="adj1" fmla="val 90927"/>
                <a:gd name="adj2" fmla="val 50000"/>
              </a:avLst>
            </a:prstGeom>
            <a:grpFill/>
            <a:ln w="9525">
              <a:solidFill>
                <a:srgbClr val="00B0F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6490" name="Text Box 17"/>
          <p:cNvSpPr txBox="1"/>
          <p:nvPr/>
        </p:nvSpPr>
        <p:spPr>
          <a:xfrm>
            <a:off x="2071688" y="2561590"/>
            <a:ext cx="6488112" cy="200723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然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则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何时而乐耶（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此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则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岳阳楼之大观也（  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居庙堂之高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则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忧其民（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 Box 23"/>
          <p:cNvSpPr txBox="1"/>
          <p:nvPr/>
        </p:nvSpPr>
        <p:spPr>
          <a:xfrm>
            <a:off x="3976688" y="1617028"/>
            <a:ext cx="1600200" cy="4991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/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动词，尽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 Box 23"/>
          <p:cNvSpPr txBox="1"/>
          <p:nvPr/>
        </p:nvSpPr>
        <p:spPr>
          <a:xfrm>
            <a:off x="5087938" y="2661603"/>
            <a:ext cx="2243137" cy="4991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/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连词，那么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 Box 23"/>
          <p:cNvSpPr txBox="1"/>
          <p:nvPr/>
        </p:nvSpPr>
        <p:spPr>
          <a:xfrm>
            <a:off x="5789613" y="3301365"/>
            <a:ext cx="2511425" cy="4991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/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判断动词，是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 Box 23"/>
          <p:cNvSpPr txBox="1"/>
          <p:nvPr/>
        </p:nvSpPr>
        <p:spPr>
          <a:xfrm>
            <a:off x="5805488" y="3942715"/>
            <a:ext cx="1570037" cy="4991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/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连词，就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21" grpId="0" bldLvl="0"/>
      <p:bldP spid="26" grpId="0" bldLvl="0"/>
      <p:bldP spid="27" grpId="0" bldLvl="0"/>
      <p:bldP spid="22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2913" y="1437640"/>
            <a:ext cx="8526463" cy="330009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百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废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具兴（                            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天下之忧而忧，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天下之乐而乐（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     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刻唐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贤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今人诗赋于其上（           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或异二者之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            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5" name="Text Box 23"/>
          <p:cNvSpPr txBox="1"/>
          <p:nvPr/>
        </p:nvSpPr>
        <p:spPr>
          <a:xfrm>
            <a:off x="2341880" y="1528128"/>
            <a:ext cx="5086350" cy="4991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形容词作名词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，荒废了的事业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6215063" y="2166303"/>
            <a:ext cx="2506663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名词作状语，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522288" y="2791778"/>
            <a:ext cx="4192588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……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之前，在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……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之后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5" name="Text Box 23"/>
          <p:cNvSpPr txBox="1"/>
          <p:nvPr/>
        </p:nvSpPr>
        <p:spPr>
          <a:xfrm>
            <a:off x="4411663" y="3447415"/>
            <a:ext cx="4278312" cy="4991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形容词作名词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，贤明之人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 Box 23"/>
          <p:cNvSpPr txBox="1"/>
          <p:nvPr/>
        </p:nvSpPr>
        <p:spPr>
          <a:xfrm>
            <a:off x="3101975" y="4103053"/>
            <a:ext cx="4486275" cy="4991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动词作名词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，指心理活动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7416" name="组合 27"/>
          <p:cNvGrpSpPr/>
          <p:nvPr/>
        </p:nvGrpSpPr>
        <p:grpSpPr>
          <a:xfrm>
            <a:off x="201613" y="435928"/>
            <a:ext cx="2570162" cy="685800"/>
            <a:chOff x="2747226" y="536189"/>
            <a:chExt cx="2458107" cy="604628"/>
          </a:xfrm>
        </p:grpSpPr>
        <p:sp>
          <p:nvSpPr>
            <p:cNvPr id="10" name="矩形: 圆角 28"/>
            <p:cNvSpPr/>
            <p:nvPr/>
          </p:nvSpPr>
          <p:spPr bwMode="auto">
            <a:xfrm rot="20527566">
              <a:off x="2747226" y="608968"/>
              <a:ext cx="564803" cy="471665"/>
            </a:xfrm>
            <a:prstGeom prst="roundRect">
              <a:avLst/>
            </a:prstGeom>
            <a:solidFill>
              <a:srgbClr val="FFCCCC"/>
            </a:solidFill>
            <a:ln>
              <a:solidFill>
                <a:srgbClr val="FF9999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词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矩形: 圆角 29"/>
            <p:cNvSpPr/>
            <p:nvPr/>
          </p:nvSpPr>
          <p:spPr bwMode="auto">
            <a:xfrm rot="294411">
              <a:off x="3381870" y="632761"/>
              <a:ext cx="564803" cy="471666"/>
            </a:xfrm>
            <a:prstGeom prst="roundRect">
              <a:avLst/>
            </a:prstGeom>
            <a:solidFill>
              <a:srgbClr val="CCFFCC"/>
            </a:solidFill>
            <a:ln>
              <a:solidFill>
                <a:srgbClr val="99FF99">
                  <a:alpha val="20000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类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矩形: 圆角 30"/>
            <p:cNvSpPr/>
            <p:nvPr/>
          </p:nvSpPr>
          <p:spPr bwMode="auto">
            <a:xfrm rot="1137149">
              <a:off x="4007405" y="536189"/>
              <a:ext cx="566321" cy="471665"/>
            </a:xfrm>
            <a:prstGeom prst="roundRect">
              <a:avLst/>
            </a:prstGeom>
            <a:solidFill>
              <a:srgbClr val="FFCC99"/>
            </a:solidFill>
            <a:ln>
              <a:solidFill>
                <a:srgbClr val="FFCC6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活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7" name="矩形: 圆角 31"/>
            <p:cNvSpPr/>
            <p:nvPr/>
          </p:nvSpPr>
          <p:spPr bwMode="auto">
            <a:xfrm rot="20889647">
              <a:off x="4640530" y="669151"/>
              <a:ext cx="564803" cy="471666"/>
            </a:xfrm>
            <a:prstGeom prst="roundRect">
              <a:avLst/>
            </a:prstGeom>
            <a:solidFill>
              <a:srgbClr val="CCFFFF"/>
            </a:solidFill>
            <a:ln>
              <a:solidFill>
                <a:srgbClr val="66CCFF">
                  <a:alpha val="18824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用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11" grpId="0" bldLvl="0"/>
      <p:bldP spid="12" grpId="0" bldLvl="0"/>
      <p:bldP spid="15" grpId="0" bldLvl="0"/>
      <p:bldP spid="16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31800" y="1429703"/>
            <a:ext cx="8426450" cy="286702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判断句：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此则岳阳楼之大观也（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……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也”，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表判断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倒装句：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刻唐贤今人诗赋于其上（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状语后置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，应为“于其上刻唐贤今人诗赋”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8435" name="组合 27"/>
          <p:cNvGrpSpPr/>
          <p:nvPr/>
        </p:nvGrpSpPr>
        <p:grpSpPr>
          <a:xfrm>
            <a:off x="201613" y="435928"/>
            <a:ext cx="2570162" cy="685800"/>
            <a:chOff x="2747226" y="536189"/>
            <a:chExt cx="2458107" cy="604628"/>
          </a:xfrm>
        </p:grpSpPr>
        <p:sp>
          <p:nvSpPr>
            <p:cNvPr id="6" name="矩形: 圆角 28"/>
            <p:cNvSpPr/>
            <p:nvPr/>
          </p:nvSpPr>
          <p:spPr bwMode="auto">
            <a:xfrm rot="20527566">
              <a:off x="2747226" y="608968"/>
              <a:ext cx="564803" cy="471665"/>
            </a:xfrm>
            <a:prstGeom prst="roundRect">
              <a:avLst/>
            </a:prstGeom>
            <a:solidFill>
              <a:srgbClr val="FFCCCC"/>
            </a:solidFill>
            <a:ln>
              <a:solidFill>
                <a:srgbClr val="FF9999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文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7" name="矩形: 圆角 29"/>
            <p:cNvSpPr/>
            <p:nvPr/>
          </p:nvSpPr>
          <p:spPr bwMode="auto">
            <a:xfrm rot="294411">
              <a:off x="3381870" y="632761"/>
              <a:ext cx="564803" cy="471666"/>
            </a:xfrm>
            <a:prstGeom prst="roundRect">
              <a:avLst/>
            </a:prstGeom>
            <a:solidFill>
              <a:srgbClr val="CCFFCC"/>
            </a:solidFill>
            <a:ln>
              <a:solidFill>
                <a:srgbClr val="99FF99">
                  <a:alpha val="20000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言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" name="矩形: 圆角 30"/>
            <p:cNvSpPr/>
            <p:nvPr/>
          </p:nvSpPr>
          <p:spPr bwMode="auto">
            <a:xfrm rot="1137149">
              <a:off x="4007405" y="536189"/>
              <a:ext cx="566321" cy="471665"/>
            </a:xfrm>
            <a:prstGeom prst="roundRect">
              <a:avLst/>
            </a:prstGeom>
            <a:solidFill>
              <a:srgbClr val="FFCC99"/>
            </a:solidFill>
            <a:ln>
              <a:solidFill>
                <a:srgbClr val="FFCC6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句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" name="矩形: 圆角 31"/>
            <p:cNvSpPr/>
            <p:nvPr/>
          </p:nvSpPr>
          <p:spPr bwMode="auto">
            <a:xfrm rot="20889647">
              <a:off x="4640530" y="669151"/>
              <a:ext cx="564803" cy="471666"/>
            </a:xfrm>
            <a:prstGeom prst="roundRect">
              <a:avLst/>
            </a:prstGeom>
            <a:solidFill>
              <a:srgbClr val="CCFFFF"/>
            </a:solidFill>
            <a:ln>
              <a:solidFill>
                <a:srgbClr val="66CCFF">
                  <a:alpha val="18824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式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charRg st="5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charRg st="5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charRg st="5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1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charRg st="31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charRg st="31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charRg st="31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32"/>
          <p:cNvSpPr txBox="1"/>
          <p:nvPr/>
        </p:nvSpPr>
        <p:spPr>
          <a:xfrm>
            <a:off x="4475163" y="3214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文本框 34"/>
          <p:cNvSpPr txBox="1"/>
          <p:nvPr/>
        </p:nvSpPr>
        <p:spPr>
          <a:xfrm rot="-280097">
            <a:off x="3433763" y="15170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文本框 36"/>
          <p:cNvSpPr txBox="1"/>
          <p:nvPr/>
        </p:nvSpPr>
        <p:spPr>
          <a:xfrm rot="-5350866">
            <a:off x="5861050" y="16043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文本框 37"/>
          <p:cNvSpPr txBox="1"/>
          <p:nvPr/>
        </p:nvSpPr>
        <p:spPr>
          <a:xfrm rot="-4150866">
            <a:off x="5330825" y="20123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文本框 45"/>
          <p:cNvSpPr txBox="1"/>
          <p:nvPr/>
        </p:nvSpPr>
        <p:spPr>
          <a:xfrm rot="-5350866">
            <a:off x="6421438" y="16265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3" name="文本框 46"/>
          <p:cNvSpPr txBox="1"/>
          <p:nvPr/>
        </p:nvSpPr>
        <p:spPr>
          <a:xfrm rot="-424911">
            <a:off x="7067550" y="18583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文本框 47"/>
          <p:cNvSpPr txBox="1"/>
          <p:nvPr/>
        </p:nvSpPr>
        <p:spPr>
          <a:xfrm rot="-4150866">
            <a:off x="7654925" y="27870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5" name="文本框 49"/>
          <p:cNvSpPr txBox="1"/>
          <p:nvPr/>
        </p:nvSpPr>
        <p:spPr>
          <a:xfrm rot="657351">
            <a:off x="5448300" y="1623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6" name="文本框 50"/>
          <p:cNvSpPr txBox="1"/>
          <p:nvPr/>
        </p:nvSpPr>
        <p:spPr>
          <a:xfrm rot="1480325">
            <a:off x="7391400" y="1532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7" name="文本框 51"/>
          <p:cNvSpPr txBox="1"/>
          <p:nvPr/>
        </p:nvSpPr>
        <p:spPr>
          <a:xfrm rot="-5350866">
            <a:off x="5980113" y="24647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8" name="文本框 32"/>
          <p:cNvSpPr txBox="1"/>
          <p:nvPr/>
        </p:nvSpPr>
        <p:spPr>
          <a:xfrm>
            <a:off x="3262313" y="3849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9" name="文本框 34"/>
          <p:cNvSpPr txBox="1"/>
          <p:nvPr/>
        </p:nvSpPr>
        <p:spPr>
          <a:xfrm rot="4149897">
            <a:off x="4464050" y="37871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0" name="文本框 36"/>
          <p:cNvSpPr txBox="1"/>
          <p:nvPr/>
        </p:nvSpPr>
        <p:spPr>
          <a:xfrm rot="-1380000">
            <a:off x="3900488" y="15900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1" name="文本框 37"/>
          <p:cNvSpPr txBox="1"/>
          <p:nvPr/>
        </p:nvSpPr>
        <p:spPr>
          <a:xfrm rot="-180000">
            <a:off x="4130675" y="23425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2" name="文本框 45"/>
          <p:cNvSpPr txBox="1"/>
          <p:nvPr/>
        </p:nvSpPr>
        <p:spPr>
          <a:xfrm rot="-1380000">
            <a:off x="4460875" y="16122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3" name="文本框 46"/>
          <p:cNvSpPr txBox="1"/>
          <p:nvPr/>
        </p:nvSpPr>
        <p:spPr>
          <a:xfrm rot="-1380000">
            <a:off x="4830763" y="18265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4" name="文本框 47"/>
          <p:cNvSpPr txBox="1"/>
          <p:nvPr/>
        </p:nvSpPr>
        <p:spPr>
          <a:xfrm rot="-180000">
            <a:off x="5064125" y="25234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5" name="文本框 49"/>
          <p:cNvSpPr txBox="1"/>
          <p:nvPr/>
        </p:nvSpPr>
        <p:spPr>
          <a:xfrm rot="-5350866">
            <a:off x="6310313" y="23980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6" name="文本框 50"/>
          <p:cNvSpPr txBox="1"/>
          <p:nvPr/>
        </p:nvSpPr>
        <p:spPr>
          <a:xfrm rot="-170103">
            <a:off x="5589588" y="28790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7" name="文本框 51"/>
          <p:cNvSpPr txBox="1"/>
          <p:nvPr/>
        </p:nvSpPr>
        <p:spPr>
          <a:xfrm rot="-5350866">
            <a:off x="5845175" y="3722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8" name="文本框 32"/>
          <p:cNvSpPr txBox="1"/>
          <p:nvPr/>
        </p:nvSpPr>
        <p:spPr>
          <a:xfrm rot="1209897">
            <a:off x="1500188" y="31807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9" name="文本框 34"/>
          <p:cNvSpPr txBox="1"/>
          <p:nvPr/>
        </p:nvSpPr>
        <p:spPr>
          <a:xfrm rot="4149897">
            <a:off x="2143125" y="3744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80" name="文本框 36"/>
          <p:cNvSpPr txBox="1"/>
          <p:nvPr/>
        </p:nvSpPr>
        <p:spPr>
          <a:xfrm rot="-1380000">
            <a:off x="1604963" y="35172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81" name="文本框 37"/>
          <p:cNvSpPr txBox="1"/>
          <p:nvPr/>
        </p:nvSpPr>
        <p:spPr>
          <a:xfrm rot="1029897">
            <a:off x="2486025" y="30426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82" name="文本框 45"/>
          <p:cNvSpPr txBox="1"/>
          <p:nvPr/>
        </p:nvSpPr>
        <p:spPr>
          <a:xfrm rot="-1380000">
            <a:off x="3162300" y="34347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83" name="文本框 46"/>
          <p:cNvSpPr txBox="1"/>
          <p:nvPr/>
        </p:nvSpPr>
        <p:spPr>
          <a:xfrm rot="-170103">
            <a:off x="787400" y="18186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84" name="文本框 47"/>
          <p:cNvSpPr txBox="1"/>
          <p:nvPr/>
        </p:nvSpPr>
        <p:spPr>
          <a:xfrm rot="1029897">
            <a:off x="828675" y="36887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85" name="文本框 49"/>
          <p:cNvSpPr txBox="1"/>
          <p:nvPr/>
        </p:nvSpPr>
        <p:spPr>
          <a:xfrm rot="-170103">
            <a:off x="3009900" y="4125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86" name="文本框 50"/>
          <p:cNvSpPr txBox="1"/>
          <p:nvPr/>
        </p:nvSpPr>
        <p:spPr>
          <a:xfrm rot="-170103">
            <a:off x="4157663" y="34585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87" name="文本框 51"/>
          <p:cNvSpPr txBox="1"/>
          <p:nvPr/>
        </p:nvSpPr>
        <p:spPr>
          <a:xfrm rot="-170103">
            <a:off x="4324350" y="42173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88" name="文本框 32"/>
          <p:cNvSpPr txBox="1"/>
          <p:nvPr/>
        </p:nvSpPr>
        <p:spPr>
          <a:xfrm rot="-5070842">
            <a:off x="322263" y="23298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89" name="文本框 34"/>
          <p:cNvSpPr txBox="1"/>
          <p:nvPr/>
        </p:nvSpPr>
        <p:spPr>
          <a:xfrm rot="4149897">
            <a:off x="1339850" y="2447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90" name="文本框 34"/>
          <p:cNvSpPr txBox="1"/>
          <p:nvPr/>
        </p:nvSpPr>
        <p:spPr>
          <a:xfrm rot="-170103">
            <a:off x="1243013" y="15662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91" name="文本框 35"/>
          <p:cNvSpPr txBox="1"/>
          <p:nvPr/>
        </p:nvSpPr>
        <p:spPr>
          <a:xfrm rot="1029897">
            <a:off x="1338263" y="19726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92" name="文本框 45"/>
          <p:cNvSpPr txBox="1"/>
          <p:nvPr/>
        </p:nvSpPr>
        <p:spPr>
          <a:xfrm rot="-1380000">
            <a:off x="2117725" y="14344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93" name="文本框 46"/>
          <p:cNvSpPr txBox="1"/>
          <p:nvPr/>
        </p:nvSpPr>
        <p:spPr>
          <a:xfrm rot="-1380000">
            <a:off x="2687638" y="16043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94" name="文本框 47"/>
          <p:cNvSpPr txBox="1"/>
          <p:nvPr/>
        </p:nvSpPr>
        <p:spPr>
          <a:xfrm rot="-180000">
            <a:off x="2416175" y="2167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95" name="文本框 49"/>
          <p:cNvSpPr txBox="1"/>
          <p:nvPr/>
        </p:nvSpPr>
        <p:spPr>
          <a:xfrm rot="-1380000">
            <a:off x="3276600" y="18265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96" name="文本框 50"/>
          <p:cNvSpPr txBox="1"/>
          <p:nvPr/>
        </p:nvSpPr>
        <p:spPr>
          <a:xfrm rot="-1380000">
            <a:off x="2849563" y="24076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97" name="文本框 51"/>
          <p:cNvSpPr txBox="1"/>
          <p:nvPr/>
        </p:nvSpPr>
        <p:spPr>
          <a:xfrm rot="-1380000">
            <a:off x="3484563" y="25441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98" name="文本框 32"/>
          <p:cNvSpPr txBox="1"/>
          <p:nvPr/>
        </p:nvSpPr>
        <p:spPr>
          <a:xfrm rot="1209897">
            <a:off x="5114925" y="38268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99" name="文本框 34"/>
          <p:cNvSpPr txBox="1"/>
          <p:nvPr/>
        </p:nvSpPr>
        <p:spPr>
          <a:xfrm rot="-1030866">
            <a:off x="6313488" y="41824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00" name="文本框 36"/>
          <p:cNvSpPr txBox="1"/>
          <p:nvPr/>
        </p:nvSpPr>
        <p:spPr>
          <a:xfrm rot="368503">
            <a:off x="5773738" y="3147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01" name="文本框 37"/>
          <p:cNvSpPr txBox="1"/>
          <p:nvPr/>
        </p:nvSpPr>
        <p:spPr>
          <a:xfrm rot="829244">
            <a:off x="5284788" y="42618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02" name="文本框 45"/>
          <p:cNvSpPr txBox="1"/>
          <p:nvPr/>
        </p:nvSpPr>
        <p:spPr>
          <a:xfrm rot="-4502722">
            <a:off x="6778625" y="27886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03" name="文本框 46"/>
          <p:cNvSpPr txBox="1"/>
          <p:nvPr/>
        </p:nvSpPr>
        <p:spPr>
          <a:xfrm rot="2702238">
            <a:off x="7567613" y="33505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04" name="文本框 47"/>
          <p:cNvSpPr txBox="1"/>
          <p:nvPr/>
        </p:nvSpPr>
        <p:spPr>
          <a:xfrm rot="-3456638">
            <a:off x="6743700" y="3691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05" name="文本框 49"/>
          <p:cNvSpPr txBox="1"/>
          <p:nvPr/>
        </p:nvSpPr>
        <p:spPr>
          <a:xfrm rot="-3180423">
            <a:off x="1963738" y="26123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06" name="文本框 50"/>
          <p:cNvSpPr txBox="1"/>
          <p:nvPr/>
        </p:nvSpPr>
        <p:spPr>
          <a:xfrm rot="-3640556">
            <a:off x="7239000" y="38792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07" name="文本框 51"/>
          <p:cNvSpPr txBox="1"/>
          <p:nvPr/>
        </p:nvSpPr>
        <p:spPr>
          <a:xfrm rot="1549510">
            <a:off x="7754938" y="24631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08" name="文本框 32"/>
          <p:cNvSpPr txBox="1"/>
          <p:nvPr/>
        </p:nvSpPr>
        <p:spPr>
          <a:xfrm rot="4190103">
            <a:off x="4287838" y="27949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09" name="文本框 34"/>
          <p:cNvSpPr txBox="1"/>
          <p:nvPr/>
        </p:nvSpPr>
        <p:spPr>
          <a:xfrm rot="8340000">
            <a:off x="4922838" y="34267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10" name="文本框 36"/>
          <p:cNvSpPr txBox="1"/>
          <p:nvPr/>
        </p:nvSpPr>
        <p:spPr>
          <a:xfrm rot="-1160763">
            <a:off x="5773738" y="20393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11" name="文本框 37"/>
          <p:cNvSpPr txBox="1"/>
          <p:nvPr/>
        </p:nvSpPr>
        <p:spPr>
          <a:xfrm rot="39237">
            <a:off x="5649913" y="25615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12" name="文本框 45"/>
          <p:cNvSpPr txBox="1"/>
          <p:nvPr/>
        </p:nvSpPr>
        <p:spPr>
          <a:xfrm rot="-1160763">
            <a:off x="6334125" y="20615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13" name="文本框 46"/>
          <p:cNvSpPr txBox="1"/>
          <p:nvPr/>
        </p:nvSpPr>
        <p:spPr>
          <a:xfrm rot="-1160763">
            <a:off x="6704013" y="22758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14" name="文本框 47"/>
          <p:cNvSpPr txBox="1"/>
          <p:nvPr/>
        </p:nvSpPr>
        <p:spPr>
          <a:xfrm rot="39237">
            <a:off x="7185025" y="27457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15" name="文本框 49"/>
          <p:cNvSpPr txBox="1"/>
          <p:nvPr/>
        </p:nvSpPr>
        <p:spPr>
          <a:xfrm rot="-1160763">
            <a:off x="7038975" y="2447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16" name="文本框 50"/>
          <p:cNvSpPr txBox="1"/>
          <p:nvPr/>
        </p:nvSpPr>
        <p:spPr>
          <a:xfrm rot="-1160763">
            <a:off x="7488238" y="22218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17" name="文本框 51"/>
          <p:cNvSpPr txBox="1"/>
          <p:nvPr/>
        </p:nvSpPr>
        <p:spPr>
          <a:xfrm rot="-1160763">
            <a:off x="7289800" y="3082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18" name="文本框 32"/>
          <p:cNvSpPr txBox="1"/>
          <p:nvPr/>
        </p:nvSpPr>
        <p:spPr>
          <a:xfrm rot="4190103">
            <a:off x="2765425" y="36283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19" name="文本框 34"/>
          <p:cNvSpPr txBox="1"/>
          <p:nvPr/>
        </p:nvSpPr>
        <p:spPr>
          <a:xfrm rot="8340000">
            <a:off x="3924300" y="31045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20" name="文本框 36"/>
          <p:cNvSpPr txBox="1"/>
          <p:nvPr/>
        </p:nvSpPr>
        <p:spPr>
          <a:xfrm rot="2810103">
            <a:off x="3813175" y="20234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21" name="文本框 37"/>
          <p:cNvSpPr txBox="1"/>
          <p:nvPr/>
        </p:nvSpPr>
        <p:spPr>
          <a:xfrm rot="4010103">
            <a:off x="3813175" y="25663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22" name="文本框 45"/>
          <p:cNvSpPr txBox="1"/>
          <p:nvPr/>
        </p:nvSpPr>
        <p:spPr>
          <a:xfrm rot="2810103">
            <a:off x="4373563" y="20456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23" name="文本框 46"/>
          <p:cNvSpPr txBox="1"/>
          <p:nvPr/>
        </p:nvSpPr>
        <p:spPr>
          <a:xfrm rot="2810103">
            <a:off x="4743450" y="22599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24" name="文本框 47"/>
          <p:cNvSpPr txBox="1"/>
          <p:nvPr/>
        </p:nvSpPr>
        <p:spPr>
          <a:xfrm rot="4010103">
            <a:off x="4743450" y="2802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25" name="文本框 49"/>
          <p:cNvSpPr txBox="1"/>
          <p:nvPr/>
        </p:nvSpPr>
        <p:spPr>
          <a:xfrm rot="-1160763">
            <a:off x="6224588" y="2833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26" name="文本框 50"/>
          <p:cNvSpPr txBox="1"/>
          <p:nvPr/>
        </p:nvSpPr>
        <p:spPr>
          <a:xfrm rot="4020000">
            <a:off x="5218113" y="29187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27" name="文本框 51"/>
          <p:cNvSpPr txBox="1"/>
          <p:nvPr/>
        </p:nvSpPr>
        <p:spPr>
          <a:xfrm rot="-1160763">
            <a:off x="5599113" y="35077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28" name="文本框 32"/>
          <p:cNvSpPr txBox="1"/>
          <p:nvPr/>
        </p:nvSpPr>
        <p:spPr>
          <a:xfrm rot="5400000">
            <a:off x="1141413" y="35172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29" name="文本框 34"/>
          <p:cNvSpPr txBox="1"/>
          <p:nvPr/>
        </p:nvSpPr>
        <p:spPr>
          <a:xfrm rot="8340000">
            <a:off x="1881188" y="38411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30" name="文本框 36"/>
          <p:cNvSpPr txBox="1"/>
          <p:nvPr/>
        </p:nvSpPr>
        <p:spPr>
          <a:xfrm rot="2810103">
            <a:off x="1862138" y="3020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31" name="文本框 37"/>
          <p:cNvSpPr txBox="1"/>
          <p:nvPr/>
        </p:nvSpPr>
        <p:spPr>
          <a:xfrm rot="5220000">
            <a:off x="2297113" y="33029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32" name="文本框 45"/>
          <p:cNvSpPr txBox="1"/>
          <p:nvPr/>
        </p:nvSpPr>
        <p:spPr>
          <a:xfrm rot="2810103">
            <a:off x="2809875" y="30346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33" name="文本框 46"/>
          <p:cNvSpPr txBox="1"/>
          <p:nvPr/>
        </p:nvSpPr>
        <p:spPr>
          <a:xfrm rot="4020000">
            <a:off x="700088" y="22520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34" name="文本框 47"/>
          <p:cNvSpPr txBox="1"/>
          <p:nvPr/>
        </p:nvSpPr>
        <p:spPr>
          <a:xfrm rot="5220000">
            <a:off x="701675" y="31854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35" name="文本框 49"/>
          <p:cNvSpPr txBox="1"/>
          <p:nvPr/>
        </p:nvSpPr>
        <p:spPr>
          <a:xfrm rot="4020000">
            <a:off x="2463800" y="40284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36" name="文本框 50"/>
          <p:cNvSpPr txBox="1"/>
          <p:nvPr/>
        </p:nvSpPr>
        <p:spPr>
          <a:xfrm rot="4020000">
            <a:off x="3702050" y="3655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37" name="文本框 51"/>
          <p:cNvSpPr txBox="1"/>
          <p:nvPr/>
        </p:nvSpPr>
        <p:spPr>
          <a:xfrm rot="4020000">
            <a:off x="4071938" y="38696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38" name="文本框 32"/>
          <p:cNvSpPr txBox="1"/>
          <p:nvPr/>
        </p:nvSpPr>
        <p:spPr>
          <a:xfrm rot="-880739">
            <a:off x="514350" y="2802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39" name="文本框 34"/>
          <p:cNvSpPr txBox="1"/>
          <p:nvPr/>
        </p:nvSpPr>
        <p:spPr>
          <a:xfrm rot="8340000">
            <a:off x="1254125" y="28806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40" name="文本框 36"/>
          <p:cNvSpPr txBox="1"/>
          <p:nvPr/>
        </p:nvSpPr>
        <p:spPr>
          <a:xfrm rot="4020000">
            <a:off x="1670050" y="17995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41" name="文本框 37"/>
          <p:cNvSpPr txBox="1"/>
          <p:nvPr/>
        </p:nvSpPr>
        <p:spPr>
          <a:xfrm rot="5220000">
            <a:off x="1670050" y="23425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42" name="文本框 45"/>
          <p:cNvSpPr txBox="1"/>
          <p:nvPr/>
        </p:nvSpPr>
        <p:spPr>
          <a:xfrm rot="2810103">
            <a:off x="2230438" y="18218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43" name="文本框 46"/>
          <p:cNvSpPr txBox="1"/>
          <p:nvPr/>
        </p:nvSpPr>
        <p:spPr>
          <a:xfrm rot="2810103">
            <a:off x="2600325" y="20361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44" name="文本框 47"/>
          <p:cNvSpPr txBox="1"/>
          <p:nvPr/>
        </p:nvSpPr>
        <p:spPr>
          <a:xfrm rot="4010103">
            <a:off x="2328863" y="2601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45" name="文本框 49"/>
          <p:cNvSpPr txBox="1"/>
          <p:nvPr/>
        </p:nvSpPr>
        <p:spPr>
          <a:xfrm rot="2810103">
            <a:off x="3187700" y="22599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46" name="文本框 50"/>
          <p:cNvSpPr txBox="1"/>
          <p:nvPr/>
        </p:nvSpPr>
        <p:spPr>
          <a:xfrm rot="2810103">
            <a:off x="3074988" y="26949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47" name="文本框 51"/>
          <p:cNvSpPr txBox="1"/>
          <p:nvPr/>
        </p:nvSpPr>
        <p:spPr>
          <a:xfrm rot="2810103">
            <a:off x="3444875" y="29092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48" name="文本框 32"/>
          <p:cNvSpPr txBox="1"/>
          <p:nvPr/>
        </p:nvSpPr>
        <p:spPr>
          <a:xfrm rot="5400000">
            <a:off x="4751388" y="3971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49" name="文本框 34"/>
          <p:cNvSpPr txBox="1"/>
          <p:nvPr/>
        </p:nvSpPr>
        <p:spPr>
          <a:xfrm rot="3159237">
            <a:off x="5819775" y="42951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50" name="文本框 36"/>
          <p:cNvSpPr txBox="1"/>
          <p:nvPr/>
        </p:nvSpPr>
        <p:spPr>
          <a:xfrm rot="-1160763">
            <a:off x="6237288" y="3214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51" name="文本框 37"/>
          <p:cNvSpPr txBox="1"/>
          <p:nvPr/>
        </p:nvSpPr>
        <p:spPr>
          <a:xfrm rot="39237">
            <a:off x="6237288" y="37569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52" name="文本框 45"/>
          <p:cNvSpPr txBox="1"/>
          <p:nvPr/>
        </p:nvSpPr>
        <p:spPr>
          <a:xfrm rot="-1160763">
            <a:off x="6797675" y="3236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53" name="文本框 46"/>
          <p:cNvSpPr txBox="1"/>
          <p:nvPr/>
        </p:nvSpPr>
        <p:spPr>
          <a:xfrm rot="-1160763">
            <a:off x="7167563" y="34505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54" name="文本框 47"/>
          <p:cNvSpPr txBox="1"/>
          <p:nvPr/>
        </p:nvSpPr>
        <p:spPr>
          <a:xfrm rot="39237">
            <a:off x="6854825" y="40189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55" name="文本框 49"/>
          <p:cNvSpPr txBox="1"/>
          <p:nvPr/>
        </p:nvSpPr>
        <p:spPr>
          <a:xfrm rot="-1160763">
            <a:off x="7688263" y="37411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56" name="文本框 50"/>
          <p:cNvSpPr txBox="1"/>
          <p:nvPr/>
        </p:nvSpPr>
        <p:spPr>
          <a:xfrm rot="-1160763">
            <a:off x="7642225" y="41094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57" name="文本框 51"/>
          <p:cNvSpPr txBox="1"/>
          <p:nvPr/>
        </p:nvSpPr>
        <p:spPr>
          <a:xfrm rot="-1160763">
            <a:off x="6780213" y="14344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09650" y="1488440"/>
            <a:ext cx="7388225" cy="230759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倒装句：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吾谁与归（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宾语前置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，应为“吾与谁归”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省略句：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属予作文以记之（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省略了主语“滕子京”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charRg st="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charRg st="3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charRg st="3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charRg st="3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Text Box 3"/>
          <p:cNvSpPr txBox="1"/>
          <p:nvPr/>
        </p:nvSpPr>
        <p:spPr>
          <a:xfrm>
            <a:off x="466725" y="1258253"/>
            <a:ext cx="8210550" cy="193802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0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  有感情地朗读课文，说说课文可以分为几个部分？每部分分别写了什么？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489" name="组合 27"/>
          <p:cNvGrpSpPr/>
          <p:nvPr/>
        </p:nvGrpSpPr>
        <p:grpSpPr>
          <a:xfrm>
            <a:off x="201613" y="518478"/>
            <a:ext cx="1254125" cy="561975"/>
            <a:chOff x="2747226" y="608968"/>
            <a:chExt cx="1199447" cy="495459"/>
          </a:xfrm>
        </p:grpSpPr>
        <p:sp>
          <p:nvSpPr>
            <p:cNvPr id="14" name="矩形: 圆角 28"/>
            <p:cNvSpPr/>
            <p:nvPr/>
          </p:nvSpPr>
          <p:spPr bwMode="auto">
            <a:xfrm rot="20527566">
              <a:off x="2747226" y="608968"/>
              <a:ext cx="564803" cy="471665"/>
            </a:xfrm>
            <a:prstGeom prst="roundRect">
              <a:avLst/>
            </a:prstGeom>
            <a:solidFill>
              <a:srgbClr val="FFCCCC"/>
            </a:solidFill>
            <a:ln>
              <a:solidFill>
                <a:srgbClr val="FF9999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课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5" name="矩形: 圆角 29"/>
            <p:cNvSpPr/>
            <p:nvPr/>
          </p:nvSpPr>
          <p:spPr bwMode="auto">
            <a:xfrm rot="294411">
              <a:off x="3381870" y="632761"/>
              <a:ext cx="564803" cy="471666"/>
            </a:xfrm>
            <a:prstGeom prst="roundRect">
              <a:avLst/>
            </a:prstGeom>
            <a:solidFill>
              <a:srgbClr val="CCFFCC"/>
            </a:solidFill>
            <a:ln>
              <a:solidFill>
                <a:srgbClr val="99FF99">
                  <a:alpha val="20000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文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25" name="图片 101379"/>
          <p:cNvPicPr>
            <a:picLocks noChangeAspect="1"/>
          </p:cNvPicPr>
          <p:nvPr/>
        </p:nvPicPr>
        <p:blipFill>
          <a:blip r:embed="rId1"/>
          <a:srcRect l="14063" t="62500" r="60156" b="13542"/>
          <a:stretch>
            <a:fillRect/>
          </a:stretch>
        </p:blipFill>
        <p:spPr>
          <a:xfrm>
            <a:off x="126365" y="642620"/>
            <a:ext cx="2355215" cy="1633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81" name="文本框 101380"/>
          <p:cNvSpPr txBox="1"/>
          <p:nvPr/>
        </p:nvSpPr>
        <p:spPr>
          <a:xfrm>
            <a:off x="319405" y="2276475"/>
            <a:ext cx="1822450" cy="414020"/>
          </a:xfrm>
          <a:prstGeom prst="rect">
            <a:avLst/>
          </a:prstGeom>
          <a:solidFill>
            <a:schemeClr val="accent5"/>
          </a:solidFill>
          <a:ln w="9525">
            <a:noFill/>
            <a:miter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ctr" fontAlgn="base">
              <a:spcBef>
                <a:spcPct val="50000"/>
              </a:spcBef>
            </a:pPr>
            <a:r>
              <a:rPr lang="zh-CN" altLang="en-US" sz="2100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黄鹤楼</a:t>
            </a:r>
            <a:r>
              <a:rPr lang="en-US" altLang="zh-CN" sz="21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</a:t>
            </a:r>
            <a:r>
              <a:rPr lang="zh-CN" altLang="en-US" sz="2100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武汉</a:t>
            </a:r>
            <a:r>
              <a:rPr lang="en-US" altLang="zh-CN" sz="21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)</a:t>
            </a:r>
            <a:endParaRPr lang="en-US" altLang="zh-CN" sz="21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60427" name="图片 101378"/>
          <p:cNvPicPr>
            <a:picLocks noChangeAspect="1"/>
          </p:cNvPicPr>
          <p:nvPr/>
        </p:nvPicPr>
        <p:blipFill>
          <a:blip r:embed="rId2"/>
          <a:srcRect l="21875" t="30568" r="47656" b="30208"/>
          <a:stretch>
            <a:fillRect/>
          </a:stretch>
        </p:blipFill>
        <p:spPr>
          <a:xfrm>
            <a:off x="2641600" y="644525"/>
            <a:ext cx="2022475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01380"/>
          <p:cNvSpPr txBox="1"/>
          <p:nvPr/>
        </p:nvSpPr>
        <p:spPr>
          <a:xfrm>
            <a:off x="2797175" y="2301875"/>
            <a:ext cx="1822450" cy="414020"/>
          </a:xfrm>
          <a:prstGeom prst="rect">
            <a:avLst/>
          </a:prstGeom>
          <a:solidFill>
            <a:schemeClr val="accent5"/>
          </a:solidFill>
          <a:ln w="9525">
            <a:noFill/>
            <a:miter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ctr" fontAlgn="base">
              <a:spcBef>
                <a:spcPct val="50000"/>
              </a:spcBef>
            </a:pPr>
            <a:r>
              <a:rPr lang="zh-CN" altLang="en-US" sz="2100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滕王阁</a:t>
            </a:r>
            <a:r>
              <a:rPr lang="en-US" altLang="zh-CN" sz="21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</a:t>
            </a:r>
            <a:r>
              <a:rPr lang="zh-CN" altLang="en-US" sz="2100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南昌</a:t>
            </a:r>
            <a:r>
              <a:rPr lang="en-US" altLang="zh-CN" sz="21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)</a:t>
            </a:r>
            <a:endParaRPr lang="en-US" altLang="zh-CN" sz="21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1383" name="文本框 101382"/>
          <p:cNvSpPr txBox="1"/>
          <p:nvPr/>
        </p:nvSpPr>
        <p:spPr>
          <a:xfrm>
            <a:off x="7156450" y="2435225"/>
            <a:ext cx="1659890" cy="414020"/>
          </a:xfrm>
          <a:prstGeom prst="rect">
            <a:avLst/>
          </a:prstGeom>
          <a:solidFill>
            <a:schemeClr val="accent5"/>
          </a:solidFill>
          <a:ln w="9525">
            <a:noFill/>
            <a:miter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ctr" fontAlgn="base">
              <a:spcBef>
                <a:spcPct val="50000"/>
              </a:spcBef>
            </a:pPr>
            <a:r>
              <a:rPr lang="zh-CN" altLang="en-US" sz="2100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岳阳楼</a:t>
            </a:r>
            <a:r>
              <a:rPr lang="en-US" altLang="zh-CN" sz="21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</a:t>
            </a:r>
            <a:r>
              <a:rPr lang="zh-CN" altLang="en-US" sz="2100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岳阳</a:t>
            </a:r>
            <a:r>
              <a:rPr lang="en-US" altLang="zh-CN" sz="21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)</a:t>
            </a:r>
            <a:endParaRPr lang="en-US" altLang="zh-CN" sz="21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1384" name="文本框 101383"/>
          <p:cNvSpPr txBox="1"/>
          <p:nvPr/>
        </p:nvSpPr>
        <p:spPr>
          <a:xfrm>
            <a:off x="1261110" y="161925"/>
            <a:ext cx="5347335" cy="506730"/>
          </a:xfrm>
          <a:prstGeom prst="rect">
            <a:avLst/>
          </a:prstGeom>
          <a:solidFill>
            <a:schemeClr val="accent5"/>
          </a:solidFill>
          <a:ln w="9525">
            <a:noFill/>
            <a:miter/>
          </a:ln>
        </p:spPr>
        <p:txBody>
          <a:bodyPr wrap="square">
            <a:spAutoFit/>
          </a:bodyPr>
          <a:p>
            <a:pPr algn="dist" fontAlgn="base">
              <a:spcBef>
                <a:spcPct val="50000"/>
              </a:spcBef>
            </a:pPr>
            <a:r>
              <a:rPr lang="zh-CN" altLang="en-US" sz="27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+mn-cs"/>
              </a:rPr>
              <a:t>江南四大名楼</a:t>
            </a:r>
            <a:endParaRPr lang="zh-CN" altLang="en-US" sz="27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101385" name="文本框 101384"/>
          <p:cNvSpPr txBox="1"/>
          <p:nvPr/>
        </p:nvSpPr>
        <p:spPr>
          <a:xfrm>
            <a:off x="488950" y="2953385"/>
            <a:ext cx="8205470" cy="460375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400" b="1" dirty="0">
                <a:solidFill>
                  <a:srgbClr val="CC0000"/>
                </a:solidFill>
                <a:latin typeface="华文中宋" panose="02010600040101010101" charset="-122"/>
                <a:ea typeface="华文中宋" panose="02010600040101010101" charset="-122"/>
              </a:rPr>
              <a:t>晴川历历汉阳树，芳草萋萋鹦鹉洲。</a:t>
            </a:r>
            <a:r>
              <a:rPr lang="en-US" altLang="zh-CN" sz="2400" b="1">
                <a:solidFill>
                  <a:srgbClr val="0033CC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——</a:t>
            </a:r>
            <a:r>
              <a:rPr lang="zh-CN" altLang="en-US" sz="2400" b="1" dirty="0">
                <a:solidFill>
                  <a:srgbClr val="0033CC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崔颢</a:t>
            </a:r>
            <a:r>
              <a:rPr lang="en-US" altLang="zh-CN" sz="2400" b="1">
                <a:solidFill>
                  <a:srgbClr val="0033CC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《</a:t>
            </a:r>
            <a:r>
              <a:rPr lang="zh-CN" altLang="en-US" sz="2400" b="1" dirty="0">
                <a:solidFill>
                  <a:srgbClr val="0033CC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黄鹤楼</a:t>
            </a:r>
            <a:r>
              <a:rPr lang="en-US" altLang="zh-CN" sz="2400" b="1">
                <a:solidFill>
                  <a:srgbClr val="0033CC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》</a:t>
            </a:r>
            <a:endParaRPr lang="en-US" altLang="zh-CN" sz="2400" b="1" dirty="0">
              <a:solidFill>
                <a:srgbClr val="0033CC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64533" name="文本框 101386"/>
          <p:cNvSpPr txBox="1"/>
          <p:nvPr/>
        </p:nvSpPr>
        <p:spPr>
          <a:xfrm>
            <a:off x="530225" y="3605530"/>
            <a:ext cx="8204835" cy="460375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400" b="1" dirty="0">
                <a:solidFill>
                  <a:srgbClr val="CC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落霞与孤鹜齐飞，秋水共长天一色。 </a:t>
            </a:r>
            <a:r>
              <a:rPr lang="en-US" altLang="zh-CN" sz="2100" b="1">
                <a:solidFill>
                  <a:srgbClr val="0033CC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</a:t>
            </a:r>
            <a:r>
              <a:rPr lang="zh-CN" altLang="en-US" sz="2100" b="1" dirty="0">
                <a:solidFill>
                  <a:srgbClr val="0033CC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王勃</a:t>
            </a:r>
            <a:r>
              <a:rPr lang="en-US" altLang="zh-CN" sz="2100" b="1">
                <a:solidFill>
                  <a:srgbClr val="0033CC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《</a:t>
            </a:r>
            <a:r>
              <a:rPr lang="zh-CN" altLang="en-US" sz="2100" b="1" dirty="0">
                <a:solidFill>
                  <a:srgbClr val="0033CC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滕王阁序</a:t>
            </a:r>
            <a:r>
              <a:rPr lang="en-US" altLang="zh-CN" sz="2100" b="1">
                <a:solidFill>
                  <a:srgbClr val="0033CC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》</a:t>
            </a:r>
            <a:endParaRPr lang="en-US" altLang="zh-CN" sz="2100" b="1">
              <a:solidFill>
                <a:srgbClr val="0033CC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1388" name="文本框 101387"/>
          <p:cNvSpPr txBox="1"/>
          <p:nvPr/>
        </p:nvSpPr>
        <p:spPr>
          <a:xfrm>
            <a:off x="428625" y="4735830"/>
            <a:ext cx="8326755" cy="829945"/>
          </a:xfrm>
          <a:prstGeom prst="rect">
            <a:avLst/>
          </a:prstGeom>
          <a:solidFill>
            <a:schemeClr val="accent5"/>
          </a:solidFill>
          <a:ln w="9525">
            <a:noFill/>
            <a:miter/>
          </a:ln>
        </p:spPr>
        <p:txBody>
          <a:bodyPr wrap="square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400" b="1" noProof="1" dirty="0">
                <a:solidFill>
                  <a:srgbClr val="66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先天下之忧而忧，后天下之乐而乐。</a:t>
            </a:r>
            <a:br>
              <a:rPr lang="zh-CN" altLang="en-US" sz="2400" b="1" dirty="0">
                <a:solidFill>
                  <a:srgbClr val="66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2400" b="1" noProof="1" dirty="0">
                <a:solidFill>
                  <a:srgbClr val="66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        </a:t>
            </a:r>
            <a:r>
              <a:rPr lang="en-US" altLang="zh-CN" sz="2400" b="1" noProof="1" dirty="0">
                <a:solidFill>
                  <a:srgbClr val="66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			</a:t>
            </a:r>
            <a:r>
              <a:rPr lang="en-US" altLang="zh-CN" sz="2400" b="1" noProof="1">
                <a:solidFill>
                  <a:srgbClr val="66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zh-CN" altLang="en-US" sz="2400" b="1" noProof="1" dirty="0">
                <a:solidFill>
                  <a:srgbClr val="66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范仲淹</a:t>
            </a:r>
            <a:r>
              <a:rPr lang="en-US" altLang="zh-CN" sz="2400" b="1" noProof="1">
                <a:solidFill>
                  <a:srgbClr val="66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《</a:t>
            </a:r>
            <a:r>
              <a:rPr lang="zh-CN" altLang="en-US" sz="2400" b="1" noProof="1" dirty="0">
                <a:solidFill>
                  <a:srgbClr val="66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岳阳楼记</a:t>
            </a:r>
            <a:r>
              <a:rPr lang="en-US" altLang="zh-CN" sz="2400" b="1" noProof="1">
                <a:solidFill>
                  <a:srgbClr val="66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》</a:t>
            </a:r>
            <a:endParaRPr lang="en-US" altLang="zh-CN" sz="2400" b="1" noProof="1">
              <a:solidFill>
                <a:srgbClr val="660066"/>
              </a:solidFill>
              <a:effectLst>
                <a:outerShdw blurRad="38100" dist="38100" dir="2700000">
                  <a:srgbClr val="00000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205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990" y="644525"/>
            <a:ext cx="2507615" cy="168656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59" name="组合 10254"/>
          <p:cNvGrpSpPr/>
          <p:nvPr/>
        </p:nvGrpSpPr>
        <p:grpSpPr>
          <a:xfrm>
            <a:off x="4846320" y="636270"/>
            <a:ext cx="1762125" cy="1951355"/>
            <a:chOff x="641" y="2208"/>
            <a:chExt cx="2470" cy="2151"/>
          </a:xfrm>
        </p:grpSpPr>
        <p:pic>
          <p:nvPicPr>
            <p:cNvPr id="6160" name="图片 10255" descr="鹳雀楼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" y="2208"/>
              <a:ext cx="2470" cy="18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1" name="文本框 10256"/>
            <p:cNvSpPr txBox="1"/>
            <p:nvPr/>
          </p:nvSpPr>
          <p:spPr>
            <a:xfrm>
              <a:off x="2619" y="3870"/>
              <a:ext cx="259" cy="48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>
              <a:spAutoFit/>
            </a:bodyPr>
            <a:p>
              <a:pPr fontAlgn="base">
                <a:spcBef>
                  <a:spcPct val="20000"/>
                </a:spcBef>
              </a:pP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6162" name="文本框 1"/>
          <p:cNvSpPr txBox="1"/>
          <p:nvPr/>
        </p:nvSpPr>
        <p:spPr>
          <a:xfrm>
            <a:off x="4753610" y="2388235"/>
            <a:ext cx="1794510" cy="39878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p>
            <a:pPr fontAlgn="base"/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颧 雀 楼</a:t>
            </a:r>
            <a:endParaRPr lang="zh-CN" altLang="en-US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" y="4194810"/>
            <a:ext cx="8373745" cy="398780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t">
            <a:spAutoFit/>
          </a:bodyPr>
          <a:p>
            <a:pPr algn="l" fontAlgn="base">
              <a:spcBef>
                <a:spcPct val="20000"/>
              </a:spcBef>
            </a:pPr>
            <a:r>
              <a:rPr lang="zh-CN" altLang="en-US" sz="20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欲穷千里目，更上一层楼。                 </a:t>
            </a:r>
            <a:r>
              <a:rPr lang="zh-CN" altLang="en-US" sz="2000" b="1" dirty="0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（唐）王之涣《</a:t>
            </a:r>
            <a:r>
              <a:rPr lang="zh-CN" altLang="en-US" sz="2000" b="1" dirty="0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登鹳雀楼》</a:t>
            </a:r>
            <a:endParaRPr lang="zh-CN" altLang="en-US" sz="2000" b="1" dirty="0">
              <a:solidFill>
                <a:srgbClr val="0000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bldLvl="0" animBg="1"/>
      <p:bldP spid="2" grpId="0" bldLvl="0" animBg="1"/>
      <p:bldP spid="101383" grpId="0" bldLvl="0" animBg="1"/>
      <p:bldP spid="101385" grpId="0" bldLvl="0" animBg="1"/>
      <p:bldP spid="64533" grpId="0" bldLvl="0" animBg="1"/>
      <p:bldP spid="101388" grpId="0" bldLvl="0" animBg="1"/>
      <p:bldP spid="6162" grpId="0" animBg="1"/>
      <p:bldP spid="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21" name="Text Box 6"/>
          <p:cNvSpPr txBox="1"/>
          <p:nvPr/>
        </p:nvSpPr>
        <p:spPr>
          <a:xfrm>
            <a:off x="1212295" y="770494"/>
            <a:ext cx="20116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fontAlgn="base">
              <a:spcBef>
                <a:spcPct val="20000"/>
              </a:spcBef>
            </a:pPr>
            <a:r>
              <a:rPr lang="zh-CN" altLang="en-US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朗读指导</a:t>
            </a:r>
            <a:endParaRPr lang="zh-CN" altLang="en-US" sz="3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091" name="Text Box 7"/>
          <p:cNvSpPr txBox="1"/>
          <p:nvPr/>
        </p:nvSpPr>
        <p:spPr>
          <a:xfrm>
            <a:off x="1219438" y="1520587"/>
            <a:ext cx="429768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fontAlgn="base">
              <a:spcBef>
                <a:spcPct val="20000"/>
              </a:spcBef>
            </a:pPr>
            <a:r>
              <a:rPr lang="zh-CN" altLang="en-US" sz="27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掌握正确的朗读骈句的方法</a:t>
            </a:r>
            <a:endParaRPr lang="zh-CN" altLang="en-US" sz="27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093" name="矩形 4"/>
          <p:cNvSpPr/>
          <p:nvPr/>
        </p:nvSpPr>
        <p:spPr>
          <a:xfrm>
            <a:off x="1350367" y="2056369"/>
            <a:ext cx="469900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fontAlgn="base">
              <a:spcBef>
                <a:spcPct val="20000"/>
              </a:spcBef>
            </a:pPr>
            <a:r>
              <a:rPr lang="zh-CN" altLang="en-US" sz="3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三字句：</a:t>
            </a:r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衔</a:t>
            </a:r>
            <a:r>
              <a:rPr lang="en-US" altLang="zh-CN" sz="3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远山，吞</a:t>
            </a:r>
            <a:r>
              <a:rPr lang="en-US" altLang="zh-CN" sz="3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长江</a:t>
            </a:r>
            <a:endParaRPr lang="zh-CN" altLang="en-US" sz="3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094" name="矩形 8"/>
          <p:cNvSpPr/>
          <p:nvPr/>
        </p:nvSpPr>
        <p:spPr>
          <a:xfrm>
            <a:off x="1324769" y="2650490"/>
            <a:ext cx="546100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fontAlgn="base">
              <a:spcBef>
                <a:spcPct val="20000"/>
              </a:spcBef>
            </a:pPr>
            <a:r>
              <a:rPr lang="zh-CN" altLang="en-US" sz="3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四字句：</a:t>
            </a:r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不以</a:t>
            </a:r>
            <a:r>
              <a:rPr lang="en-US" altLang="zh-CN" sz="3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物喜，不以</a:t>
            </a:r>
            <a:r>
              <a:rPr lang="en-US" altLang="zh-CN" sz="3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己悲</a:t>
            </a:r>
            <a:endParaRPr lang="zh-CN" altLang="en-US" sz="3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090" name="Text Box 9"/>
          <p:cNvSpPr txBox="1"/>
          <p:nvPr/>
        </p:nvSpPr>
        <p:spPr>
          <a:xfrm>
            <a:off x="1234678" y="3281521"/>
            <a:ext cx="5898356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fontAlgn="base">
              <a:spcBef>
                <a:spcPct val="20000"/>
              </a:spcBef>
            </a:pPr>
            <a:r>
              <a:rPr lang="zh-CN" altLang="en-US" sz="3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其他句：</a:t>
            </a:r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居</a:t>
            </a:r>
            <a:r>
              <a:rPr lang="en-US" altLang="zh-CN" sz="3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庙堂之高</a:t>
            </a:r>
            <a:r>
              <a:rPr lang="en-US" altLang="zh-CN" sz="3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则忧</a:t>
            </a:r>
            <a:r>
              <a:rPr lang="en-US" altLang="zh-CN" sz="3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其民</a:t>
            </a:r>
            <a:endParaRPr lang="zh-CN" altLang="en-US" sz="3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base">
              <a:spcBef>
                <a:spcPct val="20000"/>
              </a:spcBef>
            </a:pPr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endParaRPr lang="zh-CN" altLang="en-US" sz="3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10 岳阳楼记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24230" y="41097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05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7000">
                <p:cTn id="1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9093" grpId="0"/>
      <p:bldP spid="89094" grpId="0"/>
      <p:bldP spid="890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45" name="图片 12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525"/>
            <a:ext cx="8811895" cy="51917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9" name="图片 102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410" y="819785"/>
            <a:ext cx="8679815" cy="3743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93" name="图片 153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7305" y="360680"/>
            <a:ext cx="8789035" cy="4406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7" name="图片 163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260" y="699135"/>
            <a:ext cx="8422005" cy="3910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Text Box 3"/>
          <p:cNvSpPr txBox="1"/>
          <p:nvPr/>
        </p:nvSpPr>
        <p:spPr>
          <a:xfrm>
            <a:off x="466725" y="1258253"/>
            <a:ext cx="8210550" cy="988695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ts val="35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有感情地朗读课文，说说课文可以分为几个部分？每部分分别写了什么？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20700" y="2483803"/>
            <a:ext cx="2381250" cy="625475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第一部分（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08000" y="3275965"/>
            <a:ext cx="2393950" cy="631825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第二部分（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2-4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03238" y="4098290"/>
            <a:ext cx="2398713" cy="5842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第三部分（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 flipH="1">
            <a:off x="2997200" y="2512378"/>
            <a:ext cx="5689600" cy="541338"/>
          </a:xfrm>
          <a:prstGeom prst="homePlate">
            <a:avLst>
              <a:gd name="adj" fmla="val 197357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lIns="90170" tIns="46990" rIns="90170" bIns="469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写重修岳阳楼的背景及写作缘由。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flipH="1">
            <a:off x="3003550" y="3304540"/>
            <a:ext cx="5683250" cy="541338"/>
          </a:xfrm>
          <a:prstGeom prst="homePlate">
            <a:avLst>
              <a:gd name="adj" fmla="val 199835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lIns="90170" tIns="46990" rIns="90170" bIns="469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写迁客骚人览物而生的两种感情。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 flipH="1">
            <a:off x="3035300" y="4117340"/>
            <a:ext cx="5635625" cy="539750"/>
          </a:xfrm>
          <a:prstGeom prst="homePlate">
            <a:avLst>
              <a:gd name="adj" fmla="val 199835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lIns="90170" tIns="46990" rIns="90170" bIns="469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抒写宽广胸怀和政治抱负。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20489" name="组合 27"/>
          <p:cNvGrpSpPr/>
          <p:nvPr/>
        </p:nvGrpSpPr>
        <p:grpSpPr>
          <a:xfrm>
            <a:off x="201613" y="435928"/>
            <a:ext cx="2570162" cy="685800"/>
            <a:chOff x="2747226" y="536189"/>
            <a:chExt cx="2458107" cy="604628"/>
          </a:xfrm>
        </p:grpSpPr>
        <p:sp>
          <p:nvSpPr>
            <p:cNvPr id="14" name="矩形: 圆角 28"/>
            <p:cNvSpPr/>
            <p:nvPr/>
          </p:nvSpPr>
          <p:spPr bwMode="auto">
            <a:xfrm rot="20527566">
              <a:off x="2747226" y="608968"/>
              <a:ext cx="564803" cy="471665"/>
            </a:xfrm>
            <a:prstGeom prst="roundRect">
              <a:avLst/>
            </a:prstGeom>
            <a:solidFill>
              <a:srgbClr val="FFCCCC"/>
            </a:solidFill>
            <a:ln>
              <a:solidFill>
                <a:srgbClr val="FF9999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课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5" name="矩形: 圆角 29"/>
            <p:cNvSpPr/>
            <p:nvPr/>
          </p:nvSpPr>
          <p:spPr bwMode="auto">
            <a:xfrm rot="294411">
              <a:off x="3381870" y="632761"/>
              <a:ext cx="564803" cy="471666"/>
            </a:xfrm>
            <a:prstGeom prst="roundRect">
              <a:avLst/>
            </a:prstGeom>
            <a:solidFill>
              <a:srgbClr val="CCFFCC"/>
            </a:solidFill>
            <a:ln>
              <a:solidFill>
                <a:srgbClr val="99FF99">
                  <a:alpha val="20000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文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6" name="矩形: 圆角 30"/>
            <p:cNvSpPr/>
            <p:nvPr/>
          </p:nvSpPr>
          <p:spPr bwMode="auto">
            <a:xfrm rot="1137149">
              <a:off x="4007405" y="536189"/>
              <a:ext cx="566321" cy="471665"/>
            </a:xfrm>
            <a:prstGeom prst="roundRect">
              <a:avLst/>
            </a:prstGeom>
            <a:solidFill>
              <a:srgbClr val="FFCC99"/>
            </a:solidFill>
            <a:ln>
              <a:solidFill>
                <a:srgbClr val="FFCC6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精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7" name="矩形: 圆角 31"/>
            <p:cNvSpPr/>
            <p:nvPr/>
          </p:nvSpPr>
          <p:spPr bwMode="auto">
            <a:xfrm rot="20889647">
              <a:off x="4640530" y="669151"/>
              <a:ext cx="564803" cy="471666"/>
            </a:xfrm>
            <a:prstGeom prst="roundRect">
              <a:avLst/>
            </a:prstGeom>
            <a:solidFill>
              <a:srgbClr val="CCFFFF"/>
            </a:solidFill>
            <a:ln>
              <a:solidFill>
                <a:srgbClr val="66CCFF">
                  <a:alpha val="18824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讲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3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3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ldLvl="0" animBg="1"/>
      <p:bldP spid="9221" grpId="0" bldLvl="0" animBg="1"/>
      <p:bldP spid="9222" grpId="0" bldLvl="0" animBg="1"/>
      <p:bldP spid="9223" grpId="0" bldLvl="0" animBg="1"/>
      <p:bldP spid="9224" grpId="0" bldLvl="0" animBg="1"/>
      <p:bldP spid="922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0" y="-50800"/>
            <a:ext cx="9100185" cy="57384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21313" y="1945995"/>
            <a:ext cx="4766310" cy="17570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5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柳州市第八中学录制</a:t>
            </a:r>
            <a:br>
              <a:rPr lang="zh-CN" altLang="en-US" sz="4005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br>
              <a:rPr lang="zh-CN" altLang="en-US" sz="4005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r>
              <a:rPr lang="en-US" altLang="zh-CN" sz="4005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2019</a:t>
            </a:r>
            <a:r>
              <a:rPr lang="zh-CN" altLang="en-US" sz="4005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年</a:t>
            </a:r>
            <a:r>
              <a:rPr lang="en-US" altLang="zh-CN" sz="4005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9</a:t>
            </a:r>
            <a:r>
              <a:rPr lang="zh-CN" altLang="en-US" sz="4005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月</a:t>
            </a:r>
            <a:r>
              <a:rPr lang="en-US" altLang="zh-CN" sz="4005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16</a:t>
            </a:r>
            <a:r>
              <a:rPr lang="zh-CN" altLang="en-US" sz="4005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日</a:t>
            </a:r>
            <a:endParaRPr kumimoji="1" lang="zh-CN" altLang="en-US" sz="4005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53" name="组合 8203"/>
          <p:cNvGrpSpPr/>
          <p:nvPr/>
        </p:nvGrpSpPr>
        <p:grpSpPr>
          <a:xfrm>
            <a:off x="0" y="288290"/>
            <a:ext cx="1290638" cy="1247776"/>
            <a:chOff x="18" y="62"/>
            <a:chExt cx="1084" cy="1048"/>
          </a:xfrm>
        </p:grpSpPr>
        <p:sp>
          <p:nvSpPr>
            <p:cNvPr id="6154" name="椭圆 8204"/>
            <p:cNvSpPr/>
            <p:nvPr/>
          </p:nvSpPr>
          <p:spPr>
            <a:xfrm>
              <a:off x="18" y="62"/>
              <a:ext cx="1084" cy="60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fontAlgn="base"/>
              <a:endParaRPr lang="zh-CN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5" name="文本框 8205"/>
            <p:cNvSpPr txBox="1"/>
            <p:nvPr/>
          </p:nvSpPr>
          <p:spPr>
            <a:xfrm>
              <a:off x="60" y="206"/>
              <a:ext cx="1042" cy="9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fontAlgn="base">
                <a:spcBef>
                  <a:spcPct val="50000"/>
                </a:spcBef>
              </a:pPr>
              <a:r>
                <a:rPr lang="zh-CN" alt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导入新课</a:t>
              </a:r>
              <a:endPara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6156" name="矩形 8210"/>
          <p:cNvSpPr/>
          <p:nvPr/>
        </p:nvSpPr>
        <p:spPr>
          <a:xfrm rot="5400000">
            <a:off x="-723265" y="3011805"/>
            <a:ext cx="2737485" cy="59753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中国四大名楼</a:t>
            </a:r>
            <a:endParaRPr lang="zh-CN" altLang="en-US" sz="36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157" name="图片 10252" descr="岳阳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2804" y="288290"/>
            <a:ext cx="3200400" cy="2427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图片 10250" descr="黄鹤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204" y="288290"/>
            <a:ext cx="3002756" cy="23860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59" name="组合 10254"/>
          <p:cNvGrpSpPr/>
          <p:nvPr/>
        </p:nvGrpSpPr>
        <p:grpSpPr>
          <a:xfrm>
            <a:off x="1472803" y="2715975"/>
            <a:ext cx="2959894" cy="2297569"/>
            <a:chOff x="641" y="2208"/>
            <a:chExt cx="2470" cy="2151"/>
          </a:xfrm>
        </p:grpSpPr>
        <p:pic>
          <p:nvPicPr>
            <p:cNvPr id="6160" name="图片 10255" descr="鹳雀楼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" y="2208"/>
              <a:ext cx="2470" cy="18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1" name="文本框 10256"/>
            <p:cNvSpPr txBox="1"/>
            <p:nvPr/>
          </p:nvSpPr>
          <p:spPr>
            <a:xfrm>
              <a:off x="2619" y="3870"/>
              <a:ext cx="259" cy="48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>
              <a:spAutoFit/>
            </a:bodyPr>
            <a:p>
              <a:pPr fontAlgn="base">
                <a:spcBef>
                  <a:spcPct val="20000"/>
                </a:spcBef>
              </a:pP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6162" name="文本框 1"/>
          <p:cNvSpPr txBox="1"/>
          <p:nvPr/>
        </p:nvSpPr>
        <p:spPr>
          <a:xfrm>
            <a:off x="1676400" y="4648359"/>
            <a:ext cx="216098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颧 雀 楼</a:t>
            </a:r>
            <a:endParaRPr lang="zh-CN" altLang="en-US" sz="20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6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204" y="2715975"/>
            <a:ext cx="2822972" cy="1963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4" name="文本框 3"/>
          <p:cNvSpPr txBox="1"/>
          <p:nvPr/>
        </p:nvSpPr>
        <p:spPr>
          <a:xfrm>
            <a:off x="4870847" y="4755515"/>
            <a:ext cx="2158603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滕 王 阁</a:t>
            </a:r>
            <a:endParaRPr lang="zh-CN" altLang="en-US" sz="20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文本框 32"/>
          <p:cNvSpPr txBox="1"/>
          <p:nvPr/>
        </p:nvSpPr>
        <p:spPr>
          <a:xfrm>
            <a:off x="4475163" y="3214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文本框 34"/>
          <p:cNvSpPr txBox="1"/>
          <p:nvPr/>
        </p:nvSpPr>
        <p:spPr>
          <a:xfrm rot="-280097">
            <a:off x="3433763" y="15170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文本框 36"/>
          <p:cNvSpPr txBox="1"/>
          <p:nvPr/>
        </p:nvSpPr>
        <p:spPr>
          <a:xfrm rot="-5350866">
            <a:off x="5861050" y="16043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77" name="文本框 37"/>
          <p:cNvSpPr txBox="1"/>
          <p:nvPr/>
        </p:nvSpPr>
        <p:spPr>
          <a:xfrm rot="-4150866">
            <a:off x="5330825" y="20123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78" name="文本框 45"/>
          <p:cNvSpPr txBox="1"/>
          <p:nvPr/>
        </p:nvSpPr>
        <p:spPr>
          <a:xfrm rot="-5350866">
            <a:off x="6421438" y="16265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79" name="文本框 46"/>
          <p:cNvSpPr txBox="1"/>
          <p:nvPr/>
        </p:nvSpPr>
        <p:spPr>
          <a:xfrm rot="-424911">
            <a:off x="7067550" y="18583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0" name="文本框 47"/>
          <p:cNvSpPr txBox="1"/>
          <p:nvPr/>
        </p:nvSpPr>
        <p:spPr>
          <a:xfrm rot="-4150866">
            <a:off x="7654925" y="27870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1" name="文本框 49"/>
          <p:cNvSpPr txBox="1"/>
          <p:nvPr/>
        </p:nvSpPr>
        <p:spPr>
          <a:xfrm rot="657351">
            <a:off x="5448300" y="1623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2" name="文本框 50"/>
          <p:cNvSpPr txBox="1"/>
          <p:nvPr/>
        </p:nvSpPr>
        <p:spPr>
          <a:xfrm rot="1480325">
            <a:off x="7391400" y="1532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3" name="文本框 51"/>
          <p:cNvSpPr txBox="1"/>
          <p:nvPr/>
        </p:nvSpPr>
        <p:spPr>
          <a:xfrm rot="-5350866">
            <a:off x="5980113" y="24647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4" name="文本框 32"/>
          <p:cNvSpPr txBox="1"/>
          <p:nvPr/>
        </p:nvSpPr>
        <p:spPr>
          <a:xfrm>
            <a:off x="3262313" y="3849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5" name="文本框 34"/>
          <p:cNvSpPr txBox="1"/>
          <p:nvPr/>
        </p:nvSpPr>
        <p:spPr>
          <a:xfrm rot="4149897">
            <a:off x="4464050" y="37871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6" name="文本框 36"/>
          <p:cNvSpPr txBox="1"/>
          <p:nvPr/>
        </p:nvSpPr>
        <p:spPr>
          <a:xfrm rot="-1380000">
            <a:off x="3900488" y="15900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7" name="文本框 37"/>
          <p:cNvSpPr txBox="1"/>
          <p:nvPr/>
        </p:nvSpPr>
        <p:spPr>
          <a:xfrm rot="-180000">
            <a:off x="4130675" y="23425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8" name="文本框 45"/>
          <p:cNvSpPr txBox="1"/>
          <p:nvPr/>
        </p:nvSpPr>
        <p:spPr>
          <a:xfrm rot="-1380000">
            <a:off x="4460875" y="16122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9" name="文本框 46"/>
          <p:cNvSpPr txBox="1"/>
          <p:nvPr/>
        </p:nvSpPr>
        <p:spPr>
          <a:xfrm rot="-1380000">
            <a:off x="4830763" y="18265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0" name="文本框 47"/>
          <p:cNvSpPr txBox="1"/>
          <p:nvPr/>
        </p:nvSpPr>
        <p:spPr>
          <a:xfrm rot="-180000">
            <a:off x="5064125" y="25234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1" name="文本框 49"/>
          <p:cNvSpPr txBox="1"/>
          <p:nvPr/>
        </p:nvSpPr>
        <p:spPr>
          <a:xfrm rot="-5350866">
            <a:off x="6310313" y="23980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2" name="文本框 50"/>
          <p:cNvSpPr txBox="1"/>
          <p:nvPr/>
        </p:nvSpPr>
        <p:spPr>
          <a:xfrm rot="-170103">
            <a:off x="5589588" y="28790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3" name="文本框 51"/>
          <p:cNvSpPr txBox="1"/>
          <p:nvPr/>
        </p:nvSpPr>
        <p:spPr>
          <a:xfrm rot="-5350866">
            <a:off x="5845175" y="3722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4" name="文本框 32"/>
          <p:cNvSpPr txBox="1"/>
          <p:nvPr/>
        </p:nvSpPr>
        <p:spPr>
          <a:xfrm rot="1209897">
            <a:off x="1500188" y="31807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5" name="文本框 34"/>
          <p:cNvSpPr txBox="1"/>
          <p:nvPr/>
        </p:nvSpPr>
        <p:spPr>
          <a:xfrm rot="4149897">
            <a:off x="2143125" y="3744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6" name="文本框 36"/>
          <p:cNvSpPr txBox="1"/>
          <p:nvPr/>
        </p:nvSpPr>
        <p:spPr>
          <a:xfrm rot="-1380000">
            <a:off x="1604963" y="35172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7" name="文本框 37"/>
          <p:cNvSpPr txBox="1"/>
          <p:nvPr/>
        </p:nvSpPr>
        <p:spPr>
          <a:xfrm rot="1029897">
            <a:off x="2486025" y="30426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8" name="文本框 45"/>
          <p:cNvSpPr txBox="1"/>
          <p:nvPr/>
        </p:nvSpPr>
        <p:spPr>
          <a:xfrm rot="-1380000">
            <a:off x="3162300" y="34347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9" name="文本框 46"/>
          <p:cNvSpPr txBox="1"/>
          <p:nvPr/>
        </p:nvSpPr>
        <p:spPr>
          <a:xfrm rot="-170103">
            <a:off x="787400" y="18186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00" name="文本框 47"/>
          <p:cNvSpPr txBox="1"/>
          <p:nvPr/>
        </p:nvSpPr>
        <p:spPr>
          <a:xfrm rot="1029897">
            <a:off x="828675" y="36887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01" name="文本框 49"/>
          <p:cNvSpPr txBox="1"/>
          <p:nvPr/>
        </p:nvSpPr>
        <p:spPr>
          <a:xfrm rot="-170103">
            <a:off x="3009900" y="4125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02" name="文本框 50"/>
          <p:cNvSpPr txBox="1"/>
          <p:nvPr/>
        </p:nvSpPr>
        <p:spPr>
          <a:xfrm rot="-170103">
            <a:off x="4157663" y="34585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03" name="文本框 51"/>
          <p:cNvSpPr txBox="1"/>
          <p:nvPr/>
        </p:nvSpPr>
        <p:spPr>
          <a:xfrm rot="-170103">
            <a:off x="4324350" y="42173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04" name="文本框 32"/>
          <p:cNvSpPr txBox="1"/>
          <p:nvPr/>
        </p:nvSpPr>
        <p:spPr>
          <a:xfrm rot="-5070842">
            <a:off x="322263" y="23298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05" name="文本框 34"/>
          <p:cNvSpPr txBox="1"/>
          <p:nvPr/>
        </p:nvSpPr>
        <p:spPr>
          <a:xfrm rot="4149897">
            <a:off x="1339850" y="2447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06" name="文本框 40"/>
          <p:cNvSpPr txBox="1"/>
          <p:nvPr/>
        </p:nvSpPr>
        <p:spPr>
          <a:xfrm rot="-170103">
            <a:off x="1243013" y="15662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07" name="文本框 41"/>
          <p:cNvSpPr txBox="1"/>
          <p:nvPr/>
        </p:nvSpPr>
        <p:spPr>
          <a:xfrm rot="1029897">
            <a:off x="1338263" y="19726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08" name="文本框 45"/>
          <p:cNvSpPr txBox="1"/>
          <p:nvPr/>
        </p:nvSpPr>
        <p:spPr>
          <a:xfrm rot="-1380000">
            <a:off x="2117725" y="14344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09" name="文本框 46"/>
          <p:cNvSpPr txBox="1"/>
          <p:nvPr/>
        </p:nvSpPr>
        <p:spPr>
          <a:xfrm rot="-1380000">
            <a:off x="2687638" y="16043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10" name="文本框 47"/>
          <p:cNvSpPr txBox="1"/>
          <p:nvPr/>
        </p:nvSpPr>
        <p:spPr>
          <a:xfrm rot="-180000">
            <a:off x="2416175" y="2167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11" name="文本框 49"/>
          <p:cNvSpPr txBox="1"/>
          <p:nvPr/>
        </p:nvSpPr>
        <p:spPr>
          <a:xfrm rot="-1380000">
            <a:off x="3276600" y="18265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12" name="文本框 50"/>
          <p:cNvSpPr txBox="1"/>
          <p:nvPr/>
        </p:nvSpPr>
        <p:spPr>
          <a:xfrm rot="-1380000">
            <a:off x="2849563" y="24076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13" name="文本框 51"/>
          <p:cNvSpPr txBox="1"/>
          <p:nvPr/>
        </p:nvSpPr>
        <p:spPr>
          <a:xfrm rot="-1380000">
            <a:off x="3484563" y="25441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14" name="文本框 32"/>
          <p:cNvSpPr txBox="1"/>
          <p:nvPr/>
        </p:nvSpPr>
        <p:spPr>
          <a:xfrm rot="1209897">
            <a:off x="5114925" y="38268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15" name="文本框 34"/>
          <p:cNvSpPr txBox="1"/>
          <p:nvPr/>
        </p:nvSpPr>
        <p:spPr>
          <a:xfrm rot="-1030866">
            <a:off x="6313488" y="41824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16" name="文本框 36"/>
          <p:cNvSpPr txBox="1"/>
          <p:nvPr/>
        </p:nvSpPr>
        <p:spPr>
          <a:xfrm rot="368503">
            <a:off x="5773738" y="3147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17" name="文本框 37"/>
          <p:cNvSpPr txBox="1"/>
          <p:nvPr/>
        </p:nvSpPr>
        <p:spPr>
          <a:xfrm rot="829244">
            <a:off x="5284788" y="42618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18" name="文本框 45"/>
          <p:cNvSpPr txBox="1"/>
          <p:nvPr/>
        </p:nvSpPr>
        <p:spPr>
          <a:xfrm rot="-4502722">
            <a:off x="6778625" y="27886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19" name="文本框 46"/>
          <p:cNvSpPr txBox="1"/>
          <p:nvPr/>
        </p:nvSpPr>
        <p:spPr>
          <a:xfrm rot="2702238">
            <a:off x="7567613" y="33505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20" name="文本框 47"/>
          <p:cNvSpPr txBox="1"/>
          <p:nvPr/>
        </p:nvSpPr>
        <p:spPr>
          <a:xfrm rot="-3456638">
            <a:off x="6743700" y="3691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21" name="文本框 49"/>
          <p:cNvSpPr txBox="1"/>
          <p:nvPr/>
        </p:nvSpPr>
        <p:spPr>
          <a:xfrm rot="-3180423">
            <a:off x="1963738" y="26123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22" name="文本框 50"/>
          <p:cNvSpPr txBox="1"/>
          <p:nvPr/>
        </p:nvSpPr>
        <p:spPr>
          <a:xfrm rot="-3640556">
            <a:off x="7239000" y="38792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23" name="文本框 51"/>
          <p:cNvSpPr txBox="1"/>
          <p:nvPr/>
        </p:nvSpPr>
        <p:spPr>
          <a:xfrm rot="1549510">
            <a:off x="7754938" y="24631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24" name="文本框 32"/>
          <p:cNvSpPr txBox="1"/>
          <p:nvPr/>
        </p:nvSpPr>
        <p:spPr>
          <a:xfrm rot="4190103">
            <a:off x="4287838" y="27949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25" name="文本框 34"/>
          <p:cNvSpPr txBox="1"/>
          <p:nvPr/>
        </p:nvSpPr>
        <p:spPr>
          <a:xfrm rot="8340000">
            <a:off x="4922838" y="34267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26" name="文本框 36"/>
          <p:cNvSpPr txBox="1"/>
          <p:nvPr/>
        </p:nvSpPr>
        <p:spPr>
          <a:xfrm rot="-1160763">
            <a:off x="5773738" y="20393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27" name="文本框 37"/>
          <p:cNvSpPr txBox="1"/>
          <p:nvPr/>
        </p:nvSpPr>
        <p:spPr>
          <a:xfrm rot="39237">
            <a:off x="5649913" y="25615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28" name="文本框 45"/>
          <p:cNvSpPr txBox="1"/>
          <p:nvPr/>
        </p:nvSpPr>
        <p:spPr>
          <a:xfrm rot="-1160763">
            <a:off x="6334125" y="20615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29" name="文本框 46"/>
          <p:cNvSpPr txBox="1"/>
          <p:nvPr/>
        </p:nvSpPr>
        <p:spPr>
          <a:xfrm rot="-1160763">
            <a:off x="6704013" y="22758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30" name="文本框 47"/>
          <p:cNvSpPr txBox="1"/>
          <p:nvPr/>
        </p:nvSpPr>
        <p:spPr>
          <a:xfrm rot="39237">
            <a:off x="7185025" y="27457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31" name="文本框 49"/>
          <p:cNvSpPr txBox="1"/>
          <p:nvPr/>
        </p:nvSpPr>
        <p:spPr>
          <a:xfrm rot="-1160763">
            <a:off x="7038975" y="2447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32" name="文本框 50"/>
          <p:cNvSpPr txBox="1"/>
          <p:nvPr/>
        </p:nvSpPr>
        <p:spPr>
          <a:xfrm rot="-1160763">
            <a:off x="7488238" y="22218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33" name="文本框 51"/>
          <p:cNvSpPr txBox="1"/>
          <p:nvPr/>
        </p:nvSpPr>
        <p:spPr>
          <a:xfrm rot="-1160763">
            <a:off x="7289800" y="3082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34" name="文本框 32"/>
          <p:cNvSpPr txBox="1"/>
          <p:nvPr/>
        </p:nvSpPr>
        <p:spPr>
          <a:xfrm rot="4190103">
            <a:off x="2765425" y="36283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35" name="文本框 34"/>
          <p:cNvSpPr txBox="1"/>
          <p:nvPr/>
        </p:nvSpPr>
        <p:spPr>
          <a:xfrm rot="8340000">
            <a:off x="3924300" y="31045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36" name="文本框 36"/>
          <p:cNvSpPr txBox="1"/>
          <p:nvPr/>
        </p:nvSpPr>
        <p:spPr>
          <a:xfrm rot="2810103">
            <a:off x="3813175" y="20234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37" name="文本框 37"/>
          <p:cNvSpPr txBox="1"/>
          <p:nvPr/>
        </p:nvSpPr>
        <p:spPr>
          <a:xfrm rot="4010103">
            <a:off x="3813175" y="25663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38" name="文本框 45"/>
          <p:cNvSpPr txBox="1"/>
          <p:nvPr/>
        </p:nvSpPr>
        <p:spPr>
          <a:xfrm rot="2810103">
            <a:off x="4373563" y="20456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39" name="文本框 46"/>
          <p:cNvSpPr txBox="1"/>
          <p:nvPr/>
        </p:nvSpPr>
        <p:spPr>
          <a:xfrm rot="2810103">
            <a:off x="4743450" y="22599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40" name="文本框 47"/>
          <p:cNvSpPr txBox="1"/>
          <p:nvPr/>
        </p:nvSpPr>
        <p:spPr>
          <a:xfrm rot="4010103">
            <a:off x="4743450" y="2802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41" name="文本框 49"/>
          <p:cNvSpPr txBox="1"/>
          <p:nvPr/>
        </p:nvSpPr>
        <p:spPr>
          <a:xfrm rot="-1160763">
            <a:off x="6224588" y="2833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42" name="文本框 50"/>
          <p:cNvSpPr txBox="1"/>
          <p:nvPr/>
        </p:nvSpPr>
        <p:spPr>
          <a:xfrm rot="4020000">
            <a:off x="5218113" y="29187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43" name="文本框 51"/>
          <p:cNvSpPr txBox="1"/>
          <p:nvPr/>
        </p:nvSpPr>
        <p:spPr>
          <a:xfrm rot="-1160763">
            <a:off x="5599113" y="35077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44" name="文本框 32"/>
          <p:cNvSpPr txBox="1"/>
          <p:nvPr/>
        </p:nvSpPr>
        <p:spPr>
          <a:xfrm rot="5400000">
            <a:off x="1141413" y="35172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45" name="文本框 34"/>
          <p:cNvSpPr txBox="1"/>
          <p:nvPr/>
        </p:nvSpPr>
        <p:spPr>
          <a:xfrm rot="8340000">
            <a:off x="1881188" y="38411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46" name="文本框 36"/>
          <p:cNvSpPr txBox="1"/>
          <p:nvPr/>
        </p:nvSpPr>
        <p:spPr>
          <a:xfrm rot="2810103">
            <a:off x="1862138" y="3020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47" name="文本框 37"/>
          <p:cNvSpPr txBox="1"/>
          <p:nvPr/>
        </p:nvSpPr>
        <p:spPr>
          <a:xfrm rot="5220000">
            <a:off x="2297113" y="33029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48" name="文本框 45"/>
          <p:cNvSpPr txBox="1"/>
          <p:nvPr/>
        </p:nvSpPr>
        <p:spPr>
          <a:xfrm rot="2810103">
            <a:off x="2809875" y="30346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49" name="文本框 46"/>
          <p:cNvSpPr txBox="1"/>
          <p:nvPr/>
        </p:nvSpPr>
        <p:spPr>
          <a:xfrm rot="4020000">
            <a:off x="700088" y="22520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50" name="文本框 47"/>
          <p:cNvSpPr txBox="1"/>
          <p:nvPr/>
        </p:nvSpPr>
        <p:spPr>
          <a:xfrm rot="5220000">
            <a:off x="701675" y="31854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51" name="文本框 49"/>
          <p:cNvSpPr txBox="1"/>
          <p:nvPr/>
        </p:nvSpPr>
        <p:spPr>
          <a:xfrm rot="4020000">
            <a:off x="2463800" y="40284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52" name="文本框 50"/>
          <p:cNvSpPr txBox="1"/>
          <p:nvPr/>
        </p:nvSpPr>
        <p:spPr>
          <a:xfrm rot="4020000">
            <a:off x="3702050" y="3655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53" name="文本框 51"/>
          <p:cNvSpPr txBox="1"/>
          <p:nvPr/>
        </p:nvSpPr>
        <p:spPr>
          <a:xfrm rot="4020000">
            <a:off x="4071938" y="38696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54" name="文本框 32"/>
          <p:cNvSpPr txBox="1"/>
          <p:nvPr/>
        </p:nvSpPr>
        <p:spPr>
          <a:xfrm rot="-880739">
            <a:off x="514350" y="2802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55" name="文本框 34"/>
          <p:cNvSpPr txBox="1"/>
          <p:nvPr/>
        </p:nvSpPr>
        <p:spPr>
          <a:xfrm rot="8340000">
            <a:off x="1254125" y="28806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56" name="文本框 36"/>
          <p:cNvSpPr txBox="1"/>
          <p:nvPr/>
        </p:nvSpPr>
        <p:spPr>
          <a:xfrm rot="4020000">
            <a:off x="1670050" y="17995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57" name="文本框 37"/>
          <p:cNvSpPr txBox="1"/>
          <p:nvPr/>
        </p:nvSpPr>
        <p:spPr>
          <a:xfrm rot="5220000">
            <a:off x="1670050" y="23425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58" name="文本框 45"/>
          <p:cNvSpPr txBox="1"/>
          <p:nvPr/>
        </p:nvSpPr>
        <p:spPr>
          <a:xfrm rot="2810103">
            <a:off x="2230438" y="18218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59" name="文本框 46"/>
          <p:cNvSpPr txBox="1"/>
          <p:nvPr/>
        </p:nvSpPr>
        <p:spPr>
          <a:xfrm rot="2810103">
            <a:off x="2600325" y="20361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60" name="文本框 47"/>
          <p:cNvSpPr txBox="1"/>
          <p:nvPr/>
        </p:nvSpPr>
        <p:spPr>
          <a:xfrm rot="4010103">
            <a:off x="2328863" y="2601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61" name="文本框 49"/>
          <p:cNvSpPr txBox="1"/>
          <p:nvPr/>
        </p:nvSpPr>
        <p:spPr>
          <a:xfrm rot="2810103">
            <a:off x="3187700" y="22599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62" name="文本框 50"/>
          <p:cNvSpPr txBox="1"/>
          <p:nvPr/>
        </p:nvSpPr>
        <p:spPr>
          <a:xfrm rot="2810103">
            <a:off x="3074988" y="26949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63" name="文本框 51"/>
          <p:cNvSpPr txBox="1"/>
          <p:nvPr/>
        </p:nvSpPr>
        <p:spPr>
          <a:xfrm rot="2810103">
            <a:off x="3444875" y="29092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64" name="文本框 32"/>
          <p:cNvSpPr txBox="1"/>
          <p:nvPr/>
        </p:nvSpPr>
        <p:spPr>
          <a:xfrm rot="5400000">
            <a:off x="4751388" y="3971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65" name="文本框 34"/>
          <p:cNvSpPr txBox="1"/>
          <p:nvPr/>
        </p:nvSpPr>
        <p:spPr>
          <a:xfrm rot="3159237">
            <a:off x="5819775" y="42951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66" name="文本框 36"/>
          <p:cNvSpPr txBox="1"/>
          <p:nvPr/>
        </p:nvSpPr>
        <p:spPr>
          <a:xfrm rot="-1160763">
            <a:off x="6237288" y="3214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67" name="文本框 37"/>
          <p:cNvSpPr txBox="1"/>
          <p:nvPr/>
        </p:nvSpPr>
        <p:spPr>
          <a:xfrm rot="39237">
            <a:off x="6237288" y="37569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68" name="文本框 45"/>
          <p:cNvSpPr txBox="1"/>
          <p:nvPr/>
        </p:nvSpPr>
        <p:spPr>
          <a:xfrm rot="-1160763">
            <a:off x="6797675" y="3236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69" name="文本框 46"/>
          <p:cNvSpPr txBox="1"/>
          <p:nvPr/>
        </p:nvSpPr>
        <p:spPr>
          <a:xfrm rot="-1160763">
            <a:off x="7167563" y="34505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70" name="文本框 47"/>
          <p:cNvSpPr txBox="1"/>
          <p:nvPr/>
        </p:nvSpPr>
        <p:spPr>
          <a:xfrm rot="39237">
            <a:off x="6854825" y="40189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71" name="文本框 49"/>
          <p:cNvSpPr txBox="1"/>
          <p:nvPr/>
        </p:nvSpPr>
        <p:spPr>
          <a:xfrm rot="-1160763">
            <a:off x="7688263" y="37411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72" name="文本框 50"/>
          <p:cNvSpPr txBox="1"/>
          <p:nvPr/>
        </p:nvSpPr>
        <p:spPr>
          <a:xfrm rot="-1160763">
            <a:off x="7642225" y="41094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73" name="文本框 51"/>
          <p:cNvSpPr txBox="1"/>
          <p:nvPr/>
        </p:nvSpPr>
        <p:spPr>
          <a:xfrm rot="-1160763">
            <a:off x="6780213" y="14344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3174" name="组合 27"/>
          <p:cNvGrpSpPr/>
          <p:nvPr/>
        </p:nvGrpSpPr>
        <p:grpSpPr>
          <a:xfrm>
            <a:off x="319088" y="258763"/>
            <a:ext cx="2570162" cy="685800"/>
            <a:chOff x="2747226" y="536188"/>
            <a:chExt cx="2458107" cy="604629"/>
          </a:xfrm>
        </p:grpSpPr>
        <p:sp>
          <p:nvSpPr>
            <p:cNvPr id="3" name="矩形: 圆角 28"/>
            <p:cNvSpPr/>
            <p:nvPr/>
          </p:nvSpPr>
          <p:spPr bwMode="auto">
            <a:xfrm rot="20527566">
              <a:off x="2747226" y="608967"/>
              <a:ext cx="564803" cy="471666"/>
            </a:xfrm>
            <a:prstGeom prst="roundRect">
              <a:avLst/>
            </a:prstGeom>
            <a:solidFill>
              <a:srgbClr val="FFCCCC"/>
            </a:solidFill>
            <a:ln>
              <a:solidFill>
                <a:srgbClr val="FF9999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新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" name="矩形: 圆角 29"/>
            <p:cNvSpPr/>
            <p:nvPr/>
          </p:nvSpPr>
          <p:spPr bwMode="auto">
            <a:xfrm rot="294411">
              <a:off x="3381870" y="632760"/>
              <a:ext cx="564803" cy="471667"/>
            </a:xfrm>
            <a:prstGeom prst="roundRect">
              <a:avLst/>
            </a:prstGeom>
            <a:solidFill>
              <a:srgbClr val="CCFFCC"/>
            </a:solidFill>
            <a:ln>
              <a:solidFill>
                <a:srgbClr val="99FF99">
                  <a:alpha val="20000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课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" name="矩形: 圆角 30"/>
            <p:cNvSpPr/>
            <p:nvPr/>
          </p:nvSpPr>
          <p:spPr bwMode="auto">
            <a:xfrm rot="1137149">
              <a:off x="4007405" y="536188"/>
              <a:ext cx="566321" cy="471666"/>
            </a:xfrm>
            <a:prstGeom prst="roundRect">
              <a:avLst/>
            </a:prstGeom>
            <a:solidFill>
              <a:srgbClr val="FFCC99"/>
            </a:solidFill>
            <a:ln>
              <a:solidFill>
                <a:srgbClr val="FFCC6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导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" name="矩形: 圆角 31"/>
            <p:cNvSpPr/>
            <p:nvPr/>
          </p:nvSpPr>
          <p:spPr bwMode="auto">
            <a:xfrm rot="20889647">
              <a:off x="4640530" y="669150"/>
              <a:ext cx="564803" cy="471667"/>
            </a:xfrm>
            <a:prstGeom prst="roundRect">
              <a:avLst/>
            </a:prstGeom>
            <a:solidFill>
              <a:srgbClr val="CCFFFF"/>
            </a:solidFill>
            <a:ln>
              <a:solidFill>
                <a:srgbClr val="66CCFF">
                  <a:alpha val="18824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入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2051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7988" y="3234690"/>
            <a:ext cx="2870200" cy="193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TextBox 9"/>
          <p:cNvSpPr txBox="1"/>
          <p:nvPr/>
        </p:nvSpPr>
        <p:spPr>
          <a:xfrm>
            <a:off x="290513" y="1111885"/>
            <a:ext cx="8666162" cy="3609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王勃《滕王阁序》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“落霞与孤鹜齐飞，秋水共长天一色”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令人神往之至；崔灏《黄鹤楼》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“晴川历历汉阳树，芳草萋萋鹦鹉洲”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让人回味无穷；而岳阳楼上，范仲淹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“先天下之忧而忧，后天下之乐而乐”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传唱不衰，《岳阳楼记》更是成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为了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写景状物抒情的名篇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1"/>
          <p:cNvSpPr txBox="1"/>
          <p:nvPr/>
        </p:nvSpPr>
        <p:spPr>
          <a:xfrm>
            <a:off x="1783080" y="1501775"/>
            <a:ext cx="4836795" cy="777875"/>
          </a:xfrm>
          <a:prstGeom prst="rect">
            <a:avLst/>
          </a:prstGeom>
          <a:noFill/>
          <a:ln w="12700">
            <a:noFill/>
          </a:ln>
        </p:spPr>
        <p:txBody>
          <a:bodyPr/>
          <a:p>
            <a:pPr algn="ctr" eaLnBrk="1" hangingPunct="1"/>
            <a:r>
              <a:rPr lang="en-US" altLang="zh-CN" sz="5400" b="1">
                <a:latin typeface="楷体" panose="02010609060101010101" pitchFamily="49" charset="-122"/>
                <a:ea typeface="楷体" panose="02010609060101010101" pitchFamily="49" charset="-122"/>
              </a:rPr>
              <a:t>10 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岳阳楼记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8" name="组合 27"/>
          <p:cNvGrpSpPr/>
          <p:nvPr/>
        </p:nvGrpSpPr>
        <p:grpSpPr>
          <a:xfrm>
            <a:off x="201613" y="435928"/>
            <a:ext cx="2570162" cy="685800"/>
            <a:chOff x="2747226" y="536188"/>
            <a:chExt cx="2458107" cy="604629"/>
          </a:xfrm>
        </p:grpSpPr>
        <p:sp>
          <p:nvSpPr>
            <p:cNvPr id="3" name="矩形: 圆角 28"/>
            <p:cNvSpPr/>
            <p:nvPr/>
          </p:nvSpPr>
          <p:spPr bwMode="auto">
            <a:xfrm rot="20527566">
              <a:off x="2747226" y="608967"/>
              <a:ext cx="564803" cy="471666"/>
            </a:xfrm>
            <a:prstGeom prst="roundRect">
              <a:avLst/>
            </a:prstGeom>
            <a:solidFill>
              <a:srgbClr val="FFCCCC"/>
            </a:solidFill>
            <a:ln>
              <a:solidFill>
                <a:srgbClr val="FF9999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学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" name="矩形: 圆角 29"/>
            <p:cNvSpPr/>
            <p:nvPr/>
          </p:nvSpPr>
          <p:spPr bwMode="auto">
            <a:xfrm rot="294411">
              <a:off x="3381870" y="632760"/>
              <a:ext cx="564803" cy="471667"/>
            </a:xfrm>
            <a:prstGeom prst="roundRect">
              <a:avLst/>
            </a:prstGeom>
            <a:solidFill>
              <a:srgbClr val="CCFFCC"/>
            </a:solidFill>
            <a:ln>
              <a:solidFill>
                <a:srgbClr val="99FF99">
                  <a:alpha val="20000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习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" name="矩形: 圆角 30"/>
            <p:cNvSpPr/>
            <p:nvPr/>
          </p:nvSpPr>
          <p:spPr bwMode="auto">
            <a:xfrm rot="1137149">
              <a:off x="4007405" y="536188"/>
              <a:ext cx="566321" cy="471666"/>
            </a:xfrm>
            <a:prstGeom prst="roundRect">
              <a:avLst/>
            </a:prstGeom>
            <a:solidFill>
              <a:srgbClr val="FFCC99"/>
            </a:solidFill>
            <a:ln>
              <a:solidFill>
                <a:srgbClr val="FFCC6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目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" name="矩形: 圆角 31"/>
            <p:cNvSpPr/>
            <p:nvPr/>
          </p:nvSpPr>
          <p:spPr bwMode="auto">
            <a:xfrm rot="20889647">
              <a:off x="4640530" y="669150"/>
              <a:ext cx="564803" cy="471667"/>
            </a:xfrm>
            <a:prstGeom prst="roundRect">
              <a:avLst/>
            </a:prstGeom>
            <a:solidFill>
              <a:srgbClr val="CCFFFF"/>
            </a:solidFill>
            <a:ln>
              <a:solidFill>
                <a:srgbClr val="66CCFF">
                  <a:alpha val="18824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标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7" name="矩形 1"/>
          <p:cNvSpPr/>
          <p:nvPr/>
        </p:nvSpPr>
        <p:spPr>
          <a:xfrm>
            <a:off x="506413" y="1353503"/>
            <a:ext cx="8131175" cy="350012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了解作者及写作背景；理解并积累文言词汇，正确翻译全文，把握文章主题。（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重点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学习本文叙事、写景、议论、抒情相结合以及情景交融的写作方法。（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感受作者宽广的胸襟和远大的政治抱负；培养吃苦在前、享乐在后的思想品德。（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重点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1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charRg st="41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78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charRg st="78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框 32"/>
          <p:cNvSpPr txBox="1"/>
          <p:nvPr/>
        </p:nvSpPr>
        <p:spPr>
          <a:xfrm>
            <a:off x="4475163" y="3214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文本框 34"/>
          <p:cNvSpPr txBox="1"/>
          <p:nvPr/>
        </p:nvSpPr>
        <p:spPr>
          <a:xfrm rot="-280097">
            <a:off x="3433763" y="15170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文本框 36"/>
          <p:cNvSpPr txBox="1"/>
          <p:nvPr/>
        </p:nvSpPr>
        <p:spPr>
          <a:xfrm rot="-5350866">
            <a:off x="5861050" y="16043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5" name="文本框 37"/>
          <p:cNvSpPr txBox="1"/>
          <p:nvPr/>
        </p:nvSpPr>
        <p:spPr>
          <a:xfrm rot="-4150866">
            <a:off x="5330825" y="20123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文本框 45"/>
          <p:cNvSpPr txBox="1"/>
          <p:nvPr/>
        </p:nvSpPr>
        <p:spPr>
          <a:xfrm rot="-5350866">
            <a:off x="6421438" y="16265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7" name="文本框 46"/>
          <p:cNvSpPr txBox="1"/>
          <p:nvPr/>
        </p:nvSpPr>
        <p:spPr>
          <a:xfrm rot="-424911">
            <a:off x="7067550" y="18583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8" name="文本框 47"/>
          <p:cNvSpPr txBox="1"/>
          <p:nvPr/>
        </p:nvSpPr>
        <p:spPr>
          <a:xfrm rot="-4150866">
            <a:off x="7654925" y="27870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9" name="文本框 49"/>
          <p:cNvSpPr txBox="1"/>
          <p:nvPr/>
        </p:nvSpPr>
        <p:spPr>
          <a:xfrm rot="657351">
            <a:off x="5448300" y="1623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1" name="文本框 51"/>
          <p:cNvSpPr txBox="1"/>
          <p:nvPr/>
        </p:nvSpPr>
        <p:spPr>
          <a:xfrm rot="-5350866">
            <a:off x="5980113" y="24647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2" name="文本框 32"/>
          <p:cNvSpPr txBox="1"/>
          <p:nvPr/>
        </p:nvSpPr>
        <p:spPr>
          <a:xfrm>
            <a:off x="3262313" y="3849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3" name="文本框 34"/>
          <p:cNvSpPr txBox="1"/>
          <p:nvPr/>
        </p:nvSpPr>
        <p:spPr>
          <a:xfrm rot="4149897">
            <a:off x="4464050" y="37871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4" name="文本框 36"/>
          <p:cNvSpPr txBox="1"/>
          <p:nvPr/>
        </p:nvSpPr>
        <p:spPr>
          <a:xfrm rot="-1380000">
            <a:off x="3900488" y="15900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5" name="文本框 37"/>
          <p:cNvSpPr txBox="1"/>
          <p:nvPr/>
        </p:nvSpPr>
        <p:spPr>
          <a:xfrm rot="-180000">
            <a:off x="4130675" y="23425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6" name="文本框 45"/>
          <p:cNvSpPr txBox="1"/>
          <p:nvPr/>
        </p:nvSpPr>
        <p:spPr>
          <a:xfrm rot="-1380000">
            <a:off x="4460875" y="16122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7" name="文本框 46"/>
          <p:cNvSpPr txBox="1"/>
          <p:nvPr/>
        </p:nvSpPr>
        <p:spPr>
          <a:xfrm rot="-1380000">
            <a:off x="4830763" y="18265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8" name="文本框 47"/>
          <p:cNvSpPr txBox="1"/>
          <p:nvPr/>
        </p:nvSpPr>
        <p:spPr>
          <a:xfrm rot="-180000">
            <a:off x="5064125" y="25234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9" name="文本框 49"/>
          <p:cNvSpPr txBox="1"/>
          <p:nvPr/>
        </p:nvSpPr>
        <p:spPr>
          <a:xfrm rot="-5350866">
            <a:off x="6310313" y="23980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0" name="文本框 50"/>
          <p:cNvSpPr txBox="1"/>
          <p:nvPr/>
        </p:nvSpPr>
        <p:spPr>
          <a:xfrm rot="-170103">
            <a:off x="5589588" y="28790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1" name="文本框 51"/>
          <p:cNvSpPr txBox="1"/>
          <p:nvPr/>
        </p:nvSpPr>
        <p:spPr>
          <a:xfrm rot="-5350866">
            <a:off x="5845175" y="3722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2" name="文本框 32"/>
          <p:cNvSpPr txBox="1"/>
          <p:nvPr/>
        </p:nvSpPr>
        <p:spPr>
          <a:xfrm rot="1209897">
            <a:off x="1500188" y="31807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3" name="文本框 34"/>
          <p:cNvSpPr txBox="1"/>
          <p:nvPr/>
        </p:nvSpPr>
        <p:spPr>
          <a:xfrm rot="4149897">
            <a:off x="2143125" y="3744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4" name="文本框 36"/>
          <p:cNvSpPr txBox="1"/>
          <p:nvPr/>
        </p:nvSpPr>
        <p:spPr>
          <a:xfrm rot="-1380000">
            <a:off x="1604963" y="35172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5" name="文本框 37"/>
          <p:cNvSpPr txBox="1"/>
          <p:nvPr/>
        </p:nvSpPr>
        <p:spPr>
          <a:xfrm rot="1029897">
            <a:off x="2486025" y="30426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6" name="文本框 45"/>
          <p:cNvSpPr txBox="1"/>
          <p:nvPr/>
        </p:nvSpPr>
        <p:spPr>
          <a:xfrm rot="-1380000">
            <a:off x="3162300" y="34347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7" name="文本框 46"/>
          <p:cNvSpPr txBox="1"/>
          <p:nvPr/>
        </p:nvSpPr>
        <p:spPr>
          <a:xfrm rot="-170103">
            <a:off x="787400" y="18186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8" name="文本框 47"/>
          <p:cNvSpPr txBox="1"/>
          <p:nvPr/>
        </p:nvSpPr>
        <p:spPr>
          <a:xfrm rot="1029897">
            <a:off x="828675" y="36887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9" name="文本框 49"/>
          <p:cNvSpPr txBox="1"/>
          <p:nvPr/>
        </p:nvSpPr>
        <p:spPr>
          <a:xfrm rot="-170103">
            <a:off x="3009900" y="4125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50" name="文本框 50"/>
          <p:cNvSpPr txBox="1"/>
          <p:nvPr/>
        </p:nvSpPr>
        <p:spPr>
          <a:xfrm rot="-170103">
            <a:off x="4157663" y="34585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51" name="文本框 51"/>
          <p:cNvSpPr txBox="1"/>
          <p:nvPr/>
        </p:nvSpPr>
        <p:spPr>
          <a:xfrm rot="-170103">
            <a:off x="4324350" y="42173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52" name="文本框 32"/>
          <p:cNvSpPr txBox="1"/>
          <p:nvPr/>
        </p:nvSpPr>
        <p:spPr>
          <a:xfrm rot="-5070842">
            <a:off x="322263" y="23298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53" name="文本框 34"/>
          <p:cNvSpPr txBox="1"/>
          <p:nvPr/>
        </p:nvSpPr>
        <p:spPr>
          <a:xfrm rot="4149897">
            <a:off x="1339850" y="2447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54" name="文本框 43"/>
          <p:cNvSpPr txBox="1"/>
          <p:nvPr/>
        </p:nvSpPr>
        <p:spPr>
          <a:xfrm rot="-170103">
            <a:off x="1243013" y="15662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55" name="文本框 44"/>
          <p:cNvSpPr txBox="1"/>
          <p:nvPr/>
        </p:nvSpPr>
        <p:spPr>
          <a:xfrm rot="1029897">
            <a:off x="1338263" y="19726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56" name="文本框 45"/>
          <p:cNvSpPr txBox="1"/>
          <p:nvPr/>
        </p:nvSpPr>
        <p:spPr>
          <a:xfrm rot="-1380000">
            <a:off x="2117725" y="14344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57" name="文本框 46"/>
          <p:cNvSpPr txBox="1"/>
          <p:nvPr/>
        </p:nvSpPr>
        <p:spPr>
          <a:xfrm rot="-1380000">
            <a:off x="2687638" y="16043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58" name="文本框 47"/>
          <p:cNvSpPr txBox="1"/>
          <p:nvPr/>
        </p:nvSpPr>
        <p:spPr>
          <a:xfrm rot="-180000">
            <a:off x="2416175" y="2167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59" name="文本框 49"/>
          <p:cNvSpPr txBox="1"/>
          <p:nvPr/>
        </p:nvSpPr>
        <p:spPr>
          <a:xfrm rot="-1380000">
            <a:off x="3276600" y="18265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60" name="文本框 50"/>
          <p:cNvSpPr txBox="1"/>
          <p:nvPr/>
        </p:nvSpPr>
        <p:spPr>
          <a:xfrm rot="-1380000">
            <a:off x="2849563" y="24076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61" name="文本框 51"/>
          <p:cNvSpPr txBox="1"/>
          <p:nvPr/>
        </p:nvSpPr>
        <p:spPr>
          <a:xfrm rot="-1380000">
            <a:off x="3484563" y="25441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62" name="文本框 32"/>
          <p:cNvSpPr txBox="1"/>
          <p:nvPr/>
        </p:nvSpPr>
        <p:spPr>
          <a:xfrm rot="1209897">
            <a:off x="5114925" y="38268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63" name="文本框 34"/>
          <p:cNvSpPr txBox="1"/>
          <p:nvPr/>
        </p:nvSpPr>
        <p:spPr>
          <a:xfrm rot="-1030866">
            <a:off x="6313488" y="41824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64" name="文本框 36"/>
          <p:cNvSpPr txBox="1"/>
          <p:nvPr/>
        </p:nvSpPr>
        <p:spPr>
          <a:xfrm rot="368503">
            <a:off x="5773738" y="3147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65" name="文本框 37"/>
          <p:cNvSpPr txBox="1"/>
          <p:nvPr/>
        </p:nvSpPr>
        <p:spPr>
          <a:xfrm rot="829244">
            <a:off x="5284788" y="42618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66" name="文本框 45"/>
          <p:cNvSpPr txBox="1"/>
          <p:nvPr/>
        </p:nvSpPr>
        <p:spPr>
          <a:xfrm rot="-4502722">
            <a:off x="6778625" y="27886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67" name="文本框 46"/>
          <p:cNvSpPr txBox="1"/>
          <p:nvPr/>
        </p:nvSpPr>
        <p:spPr>
          <a:xfrm rot="2702238">
            <a:off x="7567613" y="33505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68" name="文本框 47"/>
          <p:cNvSpPr txBox="1"/>
          <p:nvPr/>
        </p:nvSpPr>
        <p:spPr>
          <a:xfrm rot="-3456638">
            <a:off x="6743700" y="3691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69" name="文本框 49"/>
          <p:cNvSpPr txBox="1"/>
          <p:nvPr/>
        </p:nvSpPr>
        <p:spPr>
          <a:xfrm rot="-3180423">
            <a:off x="1963738" y="26123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71" name="文本框 51"/>
          <p:cNvSpPr txBox="1"/>
          <p:nvPr/>
        </p:nvSpPr>
        <p:spPr>
          <a:xfrm rot="1549510">
            <a:off x="7754938" y="24631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72" name="文本框 32"/>
          <p:cNvSpPr txBox="1"/>
          <p:nvPr/>
        </p:nvSpPr>
        <p:spPr>
          <a:xfrm rot="4190103">
            <a:off x="4287838" y="27949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73" name="文本框 34"/>
          <p:cNvSpPr txBox="1"/>
          <p:nvPr/>
        </p:nvSpPr>
        <p:spPr>
          <a:xfrm rot="8340000">
            <a:off x="4922838" y="34267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74" name="文本框 36"/>
          <p:cNvSpPr txBox="1"/>
          <p:nvPr/>
        </p:nvSpPr>
        <p:spPr>
          <a:xfrm rot="-1160763">
            <a:off x="5773738" y="20393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75" name="文本框 37"/>
          <p:cNvSpPr txBox="1"/>
          <p:nvPr/>
        </p:nvSpPr>
        <p:spPr>
          <a:xfrm rot="39237">
            <a:off x="5649913" y="25615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76" name="文本框 45"/>
          <p:cNvSpPr txBox="1"/>
          <p:nvPr/>
        </p:nvSpPr>
        <p:spPr>
          <a:xfrm rot="-1160763">
            <a:off x="6334125" y="20615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77" name="文本框 46"/>
          <p:cNvSpPr txBox="1"/>
          <p:nvPr/>
        </p:nvSpPr>
        <p:spPr>
          <a:xfrm rot="-1160763">
            <a:off x="6704013" y="22758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78" name="文本框 47"/>
          <p:cNvSpPr txBox="1"/>
          <p:nvPr/>
        </p:nvSpPr>
        <p:spPr>
          <a:xfrm rot="39237">
            <a:off x="7185025" y="27457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79" name="文本框 49"/>
          <p:cNvSpPr txBox="1"/>
          <p:nvPr/>
        </p:nvSpPr>
        <p:spPr>
          <a:xfrm rot="-1160763">
            <a:off x="7038975" y="2447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80" name="文本框 50"/>
          <p:cNvSpPr txBox="1"/>
          <p:nvPr/>
        </p:nvSpPr>
        <p:spPr>
          <a:xfrm rot="-1160763">
            <a:off x="7488238" y="22218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81" name="文本框 51"/>
          <p:cNvSpPr txBox="1"/>
          <p:nvPr/>
        </p:nvSpPr>
        <p:spPr>
          <a:xfrm rot="-1160763">
            <a:off x="7289800" y="3082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82" name="文本框 32"/>
          <p:cNvSpPr txBox="1"/>
          <p:nvPr/>
        </p:nvSpPr>
        <p:spPr>
          <a:xfrm rot="4190103">
            <a:off x="2765425" y="36283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83" name="文本框 34"/>
          <p:cNvSpPr txBox="1"/>
          <p:nvPr/>
        </p:nvSpPr>
        <p:spPr>
          <a:xfrm rot="8340000">
            <a:off x="3924300" y="31045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84" name="文本框 36"/>
          <p:cNvSpPr txBox="1"/>
          <p:nvPr/>
        </p:nvSpPr>
        <p:spPr>
          <a:xfrm rot="2810103">
            <a:off x="3813175" y="20234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85" name="文本框 37"/>
          <p:cNvSpPr txBox="1"/>
          <p:nvPr/>
        </p:nvSpPr>
        <p:spPr>
          <a:xfrm rot="4010103">
            <a:off x="3813175" y="25663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86" name="文本框 45"/>
          <p:cNvSpPr txBox="1"/>
          <p:nvPr/>
        </p:nvSpPr>
        <p:spPr>
          <a:xfrm rot="2810103">
            <a:off x="4373563" y="20456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87" name="文本框 46"/>
          <p:cNvSpPr txBox="1"/>
          <p:nvPr/>
        </p:nvSpPr>
        <p:spPr>
          <a:xfrm rot="2810103">
            <a:off x="4743450" y="22599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88" name="文本框 47"/>
          <p:cNvSpPr txBox="1"/>
          <p:nvPr/>
        </p:nvSpPr>
        <p:spPr>
          <a:xfrm rot="4010103">
            <a:off x="4743450" y="2802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89" name="文本框 49"/>
          <p:cNvSpPr txBox="1"/>
          <p:nvPr/>
        </p:nvSpPr>
        <p:spPr>
          <a:xfrm rot="-1160763">
            <a:off x="6224588" y="2833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90" name="文本框 50"/>
          <p:cNvSpPr txBox="1"/>
          <p:nvPr/>
        </p:nvSpPr>
        <p:spPr>
          <a:xfrm rot="4020000">
            <a:off x="5218113" y="29187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91" name="文本框 51"/>
          <p:cNvSpPr txBox="1"/>
          <p:nvPr/>
        </p:nvSpPr>
        <p:spPr>
          <a:xfrm rot="-1160763">
            <a:off x="5599113" y="35077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92" name="文本框 32"/>
          <p:cNvSpPr txBox="1"/>
          <p:nvPr/>
        </p:nvSpPr>
        <p:spPr>
          <a:xfrm rot="5400000">
            <a:off x="1141413" y="35172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93" name="文本框 34"/>
          <p:cNvSpPr txBox="1"/>
          <p:nvPr/>
        </p:nvSpPr>
        <p:spPr>
          <a:xfrm rot="8340000">
            <a:off x="1881188" y="38411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94" name="文本框 36"/>
          <p:cNvSpPr txBox="1"/>
          <p:nvPr/>
        </p:nvSpPr>
        <p:spPr>
          <a:xfrm rot="2810103">
            <a:off x="1862138" y="3020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95" name="文本框 37"/>
          <p:cNvSpPr txBox="1"/>
          <p:nvPr/>
        </p:nvSpPr>
        <p:spPr>
          <a:xfrm rot="5220000">
            <a:off x="2297113" y="33029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96" name="文本框 45"/>
          <p:cNvSpPr txBox="1"/>
          <p:nvPr/>
        </p:nvSpPr>
        <p:spPr>
          <a:xfrm rot="2810103">
            <a:off x="2809875" y="30346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97" name="文本框 46"/>
          <p:cNvSpPr txBox="1"/>
          <p:nvPr/>
        </p:nvSpPr>
        <p:spPr>
          <a:xfrm rot="4020000">
            <a:off x="700088" y="22520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98" name="文本框 47"/>
          <p:cNvSpPr txBox="1"/>
          <p:nvPr/>
        </p:nvSpPr>
        <p:spPr>
          <a:xfrm rot="5220000">
            <a:off x="701675" y="31854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99" name="文本框 49"/>
          <p:cNvSpPr txBox="1"/>
          <p:nvPr/>
        </p:nvSpPr>
        <p:spPr>
          <a:xfrm rot="4020000">
            <a:off x="2463800" y="40284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00" name="文本框 50"/>
          <p:cNvSpPr txBox="1"/>
          <p:nvPr/>
        </p:nvSpPr>
        <p:spPr>
          <a:xfrm rot="4020000">
            <a:off x="3702050" y="36553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01" name="文本框 51"/>
          <p:cNvSpPr txBox="1"/>
          <p:nvPr/>
        </p:nvSpPr>
        <p:spPr>
          <a:xfrm rot="4020000">
            <a:off x="4071938" y="38696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02" name="文本框 32"/>
          <p:cNvSpPr txBox="1"/>
          <p:nvPr/>
        </p:nvSpPr>
        <p:spPr>
          <a:xfrm rot="-880739">
            <a:off x="514350" y="28028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03" name="文本框 34"/>
          <p:cNvSpPr txBox="1"/>
          <p:nvPr/>
        </p:nvSpPr>
        <p:spPr>
          <a:xfrm rot="8340000">
            <a:off x="1254125" y="28806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04" name="文本框 36"/>
          <p:cNvSpPr txBox="1"/>
          <p:nvPr/>
        </p:nvSpPr>
        <p:spPr>
          <a:xfrm rot="4020000">
            <a:off x="1670050" y="17995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05" name="文本框 37"/>
          <p:cNvSpPr txBox="1"/>
          <p:nvPr/>
        </p:nvSpPr>
        <p:spPr>
          <a:xfrm rot="5220000">
            <a:off x="1670050" y="23425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06" name="文本框 45"/>
          <p:cNvSpPr txBox="1"/>
          <p:nvPr/>
        </p:nvSpPr>
        <p:spPr>
          <a:xfrm rot="2810103">
            <a:off x="2230438" y="18218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07" name="文本框 46"/>
          <p:cNvSpPr txBox="1"/>
          <p:nvPr/>
        </p:nvSpPr>
        <p:spPr>
          <a:xfrm rot="2810103">
            <a:off x="2600325" y="203612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08" name="文本框 47"/>
          <p:cNvSpPr txBox="1"/>
          <p:nvPr/>
        </p:nvSpPr>
        <p:spPr>
          <a:xfrm rot="4010103">
            <a:off x="2328863" y="2601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09" name="文本框 49"/>
          <p:cNvSpPr txBox="1"/>
          <p:nvPr/>
        </p:nvSpPr>
        <p:spPr>
          <a:xfrm rot="2810103">
            <a:off x="3187700" y="22599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10" name="文本框 50"/>
          <p:cNvSpPr txBox="1"/>
          <p:nvPr/>
        </p:nvSpPr>
        <p:spPr>
          <a:xfrm rot="2810103">
            <a:off x="3074988" y="26949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11" name="文本框 51"/>
          <p:cNvSpPr txBox="1"/>
          <p:nvPr/>
        </p:nvSpPr>
        <p:spPr>
          <a:xfrm rot="2810103">
            <a:off x="3444875" y="29092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12" name="文本框 32"/>
          <p:cNvSpPr txBox="1"/>
          <p:nvPr/>
        </p:nvSpPr>
        <p:spPr>
          <a:xfrm rot="5400000">
            <a:off x="4751388" y="39712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13" name="文本框 34"/>
          <p:cNvSpPr txBox="1"/>
          <p:nvPr/>
        </p:nvSpPr>
        <p:spPr>
          <a:xfrm rot="3159237">
            <a:off x="5819775" y="429514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14" name="文本框 36"/>
          <p:cNvSpPr txBox="1"/>
          <p:nvPr/>
        </p:nvSpPr>
        <p:spPr>
          <a:xfrm rot="-1160763">
            <a:off x="6237288" y="321405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15" name="文本框 37"/>
          <p:cNvSpPr txBox="1"/>
          <p:nvPr/>
        </p:nvSpPr>
        <p:spPr>
          <a:xfrm rot="39237">
            <a:off x="6237288" y="37569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16" name="文本框 45"/>
          <p:cNvSpPr txBox="1"/>
          <p:nvPr/>
        </p:nvSpPr>
        <p:spPr>
          <a:xfrm rot="-1160763">
            <a:off x="6797675" y="323627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17" name="文本框 46"/>
          <p:cNvSpPr txBox="1"/>
          <p:nvPr/>
        </p:nvSpPr>
        <p:spPr>
          <a:xfrm rot="-1160763">
            <a:off x="7167563" y="345059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18" name="文本框 47"/>
          <p:cNvSpPr txBox="1"/>
          <p:nvPr/>
        </p:nvSpPr>
        <p:spPr>
          <a:xfrm rot="39237">
            <a:off x="6854825" y="401891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19" name="文本框 49"/>
          <p:cNvSpPr txBox="1"/>
          <p:nvPr/>
        </p:nvSpPr>
        <p:spPr>
          <a:xfrm rot="-1160763">
            <a:off x="7688263" y="374110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1" name="文本框 51"/>
          <p:cNvSpPr txBox="1"/>
          <p:nvPr/>
        </p:nvSpPr>
        <p:spPr>
          <a:xfrm rot="-1160763">
            <a:off x="6780213" y="143446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369888" y="1172528"/>
            <a:ext cx="6646862" cy="398653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范仲淹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989—1052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，字希文，谥号文正，世称“范文正公”，苏州吴县（今江苏苏州）人，北宋政治家、文学家。他为政清廉、体恤民情，力举改革，刚正不阿，并且工于诗词散文，所作的文章富有政论性，文辞优美，气度豁达。有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范文正公集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传世。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99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3910" y="1553845"/>
            <a:ext cx="1817688" cy="23574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224" name="组合 27"/>
          <p:cNvGrpSpPr/>
          <p:nvPr/>
        </p:nvGrpSpPr>
        <p:grpSpPr>
          <a:xfrm>
            <a:off x="201613" y="435928"/>
            <a:ext cx="2570162" cy="685800"/>
            <a:chOff x="2747226" y="536188"/>
            <a:chExt cx="2458107" cy="604629"/>
          </a:xfrm>
        </p:grpSpPr>
        <p:sp>
          <p:nvSpPr>
            <p:cNvPr id="8" name="矩形: 圆角 28"/>
            <p:cNvSpPr/>
            <p:nvPr/>
          </p:nvSpPr>
          <p:spPr bwMode="auto">
            <a:xfrm rot="20527566">
              <a:off x="2747226" y="608967"/>
              <a:ext cx="564803" cy="471666"/>
            </a:xfrm>
            <a:prstGeom prst="roundRect">
              <a:avLst/>
            </a:prstGeom>
            <a:solidFill>
              <a:srgbClr val="FFCCCC"/>
            </a:solidFill>
            <a:ln>
              <a:solidFill>
                <a:srgbClr val="FF9999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作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" name="矩形: 圆角 29"/>
            <p:cNvSpPr/>
            <p:nvPr/>
          </p:nvSpPr>
          <p:spPr bwMode="auto">
            <a:xfrm rot="294411">
              <a:off x="3381870" y="632760"/>
              <a:ext cx="564803" cy="471667"/>
            </a:xfrm>
            <a:prstGeom prst="roundRect">
              <a:avLst/>
            </a:prstGeom>
            <a:solidFill>
              <a:srgbClr val="CCFFCC"/>
            </a:solidFill>
            <a:ln>
              <a:solidFill>
                <a:srgbClr val="99FF99">
                  <a:alpha val="20000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者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" name="矩形: 圆角 30"/>
            <p:cNvSpPr/>
            <p:nvPr/>
          </p:nvSpPr>
          <p:spPr bwMode="auto">
            <a:xfrm rot="1137149">
              <a:off x="4007405" y="536188"/>
              <a:ext cx="566321" cy="471666"/>
            </a:xfrm>
            <a:prstGeom prst="roundRect">
              <a:avLst/>
            </a:prstGeom>
            <a:solidFill>
              <a:srgbClr val="FFCC99"/>
            </a:solidFill>
            <a:ln>
              <a:solidFill>
                <a:srgbClr val="FFCC6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简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矩形: 圆角 31"/>
            <p:cNvSpPr/>
            <p:nvPr/>
          </p:nvSpPr>
          <p:spPr bwMode="auto">
            <a:xfrm rot="20889647">
              <a:off x="4640530" y="669150"/>
              <a:ext cx="564803" cy="471667"/>
            </a:xfrm>
            <a:prstGeom prst="roundRect">
              <a:avLst/>
            </a:prstGeom>
            <a:solidFill>
              <a:srgbClr val="CCFFFF"/>
            </a:solidFill>
            <a:ln>
              <a:solidFill>
                <a:srgbClr val="66CCFF">
                  <a:alpha val="18824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介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6" name="组合 27"/>
          <p:cNvGrpSpPr/>
          <p:nvPr/>
        </p:nvGrpSpPr>
        <p:grpSpPr>
          <a:xfrm>
            <a:off x="201613" y="435928"/>
            <a:ext cx="2570162" cy="685800"/>
            <a:chOff x="2747226" y="536188"/>
            <a:chExt cx="2458107" cy="604629"/>
          </a:xfrm>
        </p:grpSpPr>
        <p:sp>
          <p:nvSpPr>
            <p:cNvPr id="3" name="矩形: 圆角 28"/>
            <p:cNvSpPr/>
            <p:nvPr/>
          </p:nvSpPr>
          <p:spPr bwMode="auto">
            <a:xfrm rot="20527566">
              <a:off x="2747226" y="608967"/>
              <a:ext cx="564803" cy="471666"/>
            </a:xfrm>
            <a:prstGeom prst="roundRect">
              <a:avLst/>
            </a:prstGeom>
            <a:solidFill>
              <a:srgbClr val="FFCCCC"/>
            </a:solidFill>
            <a:ln>
              <a:solidFill>
                <a:srgbClr val="FF9999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背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" name="矩形: 圆角 29"/>
            <p:cNvSpPr/>
            <p:nvPr/>
          </p:nvSpPr>
          <p:spPr bwMode="auto">
            <a:xfrm rot="294411">
              <a:off x="3381870" y="632760"/>
              <a:ext cx="564803" cy="471667"/>
            </a:xfrm>
            <a:prstGeom prst="roundRect">
              <a:avLst/>
            </a:prstGeom>
            <a:solidFill>
              <a:srgbClr val="CCFFCC"/>
            </a:solidFill>
            <a:ln>
              <a:solidFill>
                <a:srgbClr val="99FF99">
                  <a:alpha val="20000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景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" name="矩形: 圆角 30"/>
            <p:cNvSpPr/>
            <p:nvPr/>
          </p:nvSpPr>
          <p:spPr bwMode="auto">
            <a:xfrm rot="1137149">
              <a:off x="4007405" y="536188"/>
              <a:ext cx="566321" cy="471666"/>
            </a:xfrm>
            <a:prstGeom prst="roundRect">
              <a:avLst/>
            </a:prstGeom>
            <a:solidFill>
              <a:srgbClr val="FFCC99"/>
            </a:solidFill>
            <a:ln>
              <a:solidFill>
                <a:srgbClr val="FFCC6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链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" name="矩形: 圆角 31"/>
            <p:cNvSpPr/>
            <p:nvPr/>
          </p:nvSpPr>
          <p:spPr bwMode="auto">
            <a:xfrm rot="20889647">
              <a:off x="4640530" y="669150"/>
              <a:ext cx="564803" cy="471667"/>
            </a:xfrm>
            <a:prstGeom prst="roundRect">
              <a:avLst/>
            </a:prstGeom>
            <a:solidFill>
              <a:srgbClr val="CCFFFF"/>
            </a:solidFill>
            <a:ln>
              <a:solidFill>
                <a:srgbClr val="66CCFF">
                  <a:alpha val="18824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接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3223" y="1176655"/>
            <a:ext cx="8202612" cy="4225925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本文选自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范仲淹全集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（凤凰出版社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2004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版），是范仲淹被罢去参知政事而贬官河南邓州时，应好友滕子京之请而写的。滕子京与范仲淹同为大上祥符进士，因遭诬陷而被贬谪到岳州做太守。滕子京重修岳阳楼，在行将落成时函请范仲淹作记，并送去一幅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洞庭晚秋图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范仲淹依据此图，凭着丰富的想象，写下了这篇抒己胸襟、规劝朋友的千古名篇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岳阳楼记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25" name="组合 9226"/>
          <p:cNvGrpSpPr/>
          <p:nvPr/>
        </p:nvGrpSpPr>
        <p:grpSpPr>
          <a:xfrm>
            <a:off x="503555" y="160100"/>
            <a:ext cx="1566863" cy="720328"/>
            <a:chOff x="0" y="128"/>
            <a:chExt cx="1316" cy="605"/>
          </a:xfrm>
        </p:grpSpPr>
        <p:sp>
          <p:nvSpPr>
            <p:cNvPr id="9226" name="椭圆 9227"/>
            <p:cNvSpPr/>
            <p:nvPr/>
          </p:nvSpPr>
          <p:spPr>
            <a:xfrm>
              <a:off x="0" y="128"/>
              <a:ext cx="1316" cy="60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fontAlgn="base"/>
              <a:endParaRPr lang="zh-CN" altLang="en-US" sz="135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7" name="文本框 9228"/>
            <p:cNvSpPr txBox="1"/>
            <p:nvPr/>
          </p:nvSpPr>
          <p:spPr>
            <a:xfrm>
              <a:off x="173" y="255"/>
              <a:ext cx="1143" cy="3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fontAlgn="base">
                <a:spcBef>
                  <a:spcPct val="50000"/>
                </a:spcBef>
              </a:pPr>
              <a:r>
                <a:rPr lang="zh-CN" altLang="en-US" sz="2100" b="0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创作背景</a:t>
              </a:r>
              <a:endParaRPr lang="zh-CN" altLang="en-US" sz="2100" b="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9228" name="Picture 4" descr="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4347" y="972900"/>
            <a:ext cx="2820590" cy="38469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9" name="文本占位符 111618"/>
          <p:cNvSpPr/>
          <p:nvPr/>
        </p:nvSpPr>
        <p:spPr>
          <a:xfrm>
            <a:off x="332185" y="972503"/>
            <a:ext cx="5872163" cy="39957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0" fontAlgn="base" hangingPunct="0">
              <a:lnSpc>
                <a:spcPct val="150000"/>
              </a:lnSpc>
              <a:spcBef>
                <a:spcPts val="1000"/>
              </a:spcBef>
            </a:pPr>
            <a:r>
              <a:rPr lang="zh-CN" altLang="en-US" sz="2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范仲淹的好友滕子京，在庆历三年被贬至岳州，虽励精图治，政通人和，可在庆历六年恢弘壮美的岳阳楼重建落成之日时，云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“落其成，待痛饮一场，凭栏大恸十数声而已”</a:t>
            </a:r>
            <a:r>
              <a:rPr lang="zh-CN" altLang="en-US" sz="2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。可见他心绪不佳，而此时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又被贬谪</a:t>
            </a:r>
            <a:r>
              <a:rPr lang="zh-CN" altLang="en-US" sz="2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的范仲淹在收到好友</a:t>
            </a:r>
            <a:r>
              <a:rPr lang="en-US" altLang="zh-CN" sz="2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求记书</a:t>
            </a:r>
            <a:r>
              <a:rPr lang="en-US" altLang="zh-CN" sz="2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2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后，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zh-CN" altLang="en-US" sz="24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肯定好友政绩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的同时，其实是在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以个人旷达的心胸抱负安慰好友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1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p="http://schemas.openxmlformats.org/presentationml/2006/main">
  <p:tag name="KSO_WM_TEMPLATE_CATEGORY" val="custom"/>
  <p:tag name="KSO_WM_TEMPLATE_INDEX" val="160162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160162"/>
</p:tagLst>
</file>

<file path=ppt/theme/theme1.xml><?xml version="1.0" encoding="utf-8"?>
<a:theme xmlns:a="http://schemas.openxmlformats.org/drawingml/2006/main" name=" 语文PPT课件资料店 ">
  <a:themeElements>
    <a:clrScheme name=" 语文PPT课件资料店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 语文PPT课件资料店 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 语文PPT课件资料店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5373</Words>
  <Application>WPS 演示</Application>
  <PresentationFormat>全屏显示(4:3)</PresentationFormat>
  <Paragraphs>1492</Paragraphs>
  <Slides>26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楷体</vt:lpstr>
      <vt:lpstr>华文中宋</vt:lpstr>
      <vt:lpstr>Times New Roman</vt:lpstr>
      <vt:lpstr>黑体</vt:lpstr>
      <vt:lpstr>Calibri</vt:lpstr>
      <vt:lpstr>Arial Unicode MS</vt:lpstr>
      <vt:lpstr>楷体_GB2312</vt:lpstr>
      <vt:lpstr>新宋体</vt:lpstr>
      <vt:lpstr> 语文PPT课件资料店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语文PPT课件资料店</dc:creator>
  <cp:lastModifiedBy>Administrator</cp:lastModifiedBy>
  <cp:revision>219</cp:revision>
  <dcterms:created xsi:type="dcterms:W3CDTF">2018-02-04T11:13:00Z</dcterms:created>
  <dcterms:modified xsi:type="dcterms:W3CDTF">2019-09-17T07:56:58Z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