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wav" ContentType="audio/x-wav"/>
  <Default Extension="gif" ContentType="image/gif"/>
  <Default Extension="png" ContentType="image/png"/>
  <Default Extension="avi" ContentType="video/avi"/>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258" r:id="rId3"/>
    <p:sldId id="281" r:id="rId4"/>
    <p:sldId id="260" r:id="rId5"/>
    <p:sldId id="261" r:id="rId6"/>
    <p:sldId id="262" r:id="rId7"/>
    <p:sldId id="284" r:id="rId8"/>
    <p:sldId id="285" r:id="rId10"/>
    <p:sldId id="265" r:id="rId11"/>
    <p:sldId id="286" r:id="rId12"/>
    <p:sldId id="295" r:id="rId13"/>
    <p:sldId id="269" r:id="rId14"/>
    <p:sldId id="291" r:id="rId15"/>
    <p:sldId id="292" r:id="rId16"/>
    <p:sldId id="316" r:id="rId17"/>
    <p:sldId id="317" r:id="rId18"/>
    <p:sldId id="293" r:id="rId19"/>
    <p:sldId id="294" r:id="rId20"/>
    <p:sldId id="274" r:id="rId21"/>
    <p:sldId id="271" r:id="rId22"/>
    <p:sldId id="318" r:id="rId23"/>
    <p:sldId id="270" r:id="rId24"/>
    <p:sldId id="287" r:id="rId25"/>
    <p:sldId id="288" r:id="rId26"/>
    <p:sldId id="272" r:id="rId27"/>
    <p:sldId id="273" r:id="rId28"/>
    <p:sldId id="289" r:id="rId29"/>
    <p:sldId id="319" r:id="rId30"/>
    <p:sldId id="298" r:id="rId31"/>
    <p:sldId id="275" r:id="rId32"/>
    <p:sldId id="277" r:id="rId33"/>
    <p:sldId id="276" r:id="rId34"/>
    <p:sldId id="297" r:id="rId35"/>
    <p:sldId id="278" r:id="rId36"/>
    <p:sldId id="279" r:id="rId37"/>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1CC6"/>
    <a:srgbClr val="1F2D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0" Type="http://schemas.openxmlformats.org/officeDocument/2006/relationships/tableStyles" Target="tableStyles.xml"/><Relationship Id="rId4" Type="http://schemas.openxmlformats.org/officeDocument/2006/relationships/slide" Target="slides/slide2.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3426" name="Rectangle 7"/>
          <p:cNvSpPr txBox="1">
            <a:spLocks noGrp="1"/>
          </p:cNvSpPr>
          <p:nvPr/>
        </p:nvSpPr>
        <p:spPr>
          <a:xfrm>
            <a:off x="3884613" y="8685213"/>
            <a:ext cx="2971800" cy="457200"/>
          </a:xfrm>
          <a:prstGeom prst="rect">
            <a:avLst/>
          </a:prstGeom>
          <a:noFill/>
          <a:ln w="9525">
            <a:noFill/>
          </a:ln>
        </p:spPr>
        <p:txBody>
          <a:bodyPr anchor="b"/>
          <a:p>
            <a:pPr lvl="0" algn="r" eaLnBrk="0" hangingPunct="0">
              <a:buNone/>
            </a:pPr>
            <a:fld id="{9A0DB2DC-4C9A-4742-B13C-FB6460FD3503}" type="slidenum">
              <a:rPr lang="en-US" altLang="en-US" sz="1200" dirty="0"/>
            </a:fld>
            <a:endParaRPr lang="en-US" altLang="en-US" sz="1200" dirty="0"/>
          </a:p>
        </p:txBody>
      </p:sp>
      <p:sp>
        <p:nvSpPr>
          <p:cNvPr id="103427" name="Rectangle 2"/>
          <p:cNvSpPr>
            <a:spLocks noGrp="1" noTextEdit="1"/>
          </p:cNvSpPr>
          <p:nvPr>
            <p:ph type="sldImg"/>
          </p:nvPr>
        </p:nvSpPr>
        <p:spPr/>
      </p:sp>
      <p:sp>
        <p:nvSpPr>
          <p:cNvPr id="103428" name="Rectangle 3"/>
          <p:cNvSpPr>
            <a:spLocks noGrp="1"/>
          </p:cNvSpPr>
          <p:nvPr>
            <p:ph type="body"/>
          </p:nvPr>
        </p:nvSpPr>
        <p:spPr/>
        <p:txBody>
          <a:bodyPr vert="horz" wrap="square" lIns="91440" tIns="45720" rIns="91440" bIns="45720" anchor="t"/>
          <a:p>
            <a:pPr lvl="0"/>
            <a:r>
              <a:rPr lang="zh-CN" altLang="en-US" dirty="0">
                <a:ea typeface="宋体" panose="02010600030101010101" pitchFamily="2" charset="-122"/>
              </a:rPr>
              <a:t>作者介绍和写作背景。</a:t>
            </a:r>
            <a:endParaRPr lang="zh-CN" altLang="en-US" dirty="0">
              <a:ea typeface="宋体" panose="02010600030101010101" pitchFamily="2" charset="-122"/>
            </a:endParaRPr>
          </a:p>
        </p:txBody>
      </p:sp>
      <p:sp>
        <p:nvSpPr>
          <p:cNvPr id="2" name="灯片编号占位符 1"/>
          <p:cNvSpPr/>
          <p:nvPr>
            <p:ph type="sldNum" sz="quarter" idx="1"/>
          </p:nvPr>
        </p:nvSpPr>
        <p:spPr/>
        <p:txBody>
          <a:bodyPr/>
          <a:p>
            <a:pPr lvl="0" algn="r"/>
            <a:fld id="{9A0DB2DC-4C9A-4742-B13C-FB6460FD3503}" type="slidenum">
              <a:rPr lang="zh-CN" altLang="en-US" sz="1200" dirty="0"/>
            </a:fld>
            <a:endParaRPr lang="zh-CN" alt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82" name="Rectangle 7"/>
          <p:cNvSpPr txBox="1">
            <a:spLocks noGrp="1"/>
          </p:cNvSpPr>
          <p:nvPr/>
        </p:nvSpPr>
        <p:spPr>
          <a:xfrm>
            <a:off x="3884613" y="8685213"/>
            <a:ext cx="2971800" cy="457200"/>
          </a:xfrm>
          <a:prstGeom prst="rect">
            <a:avLst/>
          </a:prstGeom>
          <a:noFill/>
          <a:ln w="9525">
            <a:noFill/>
          </a:ln>
        </p:spPr>
        <p:txBody>
          <a:bodyPr anchor="b"/>
          <a:p>
            <a:pPr lvl="0" algn="r" eaLnBrk="0" hangingPunct="0">
              <a:buNone/>
            </a:pPr>
            <a:fld id="{9A0DB2DC-4C9A-4742-B13C-FB6460FD3503}" type="slidenum">
              <a:rPr lang="en-US" altLang="en-US" sz="1200" dirty="0"/>
            </a:fld>
            <a:endParaRPr lang="en-US" altLang="en-US" sz="1200" dirty="0"/>
          </a:p>
        </p:txBody>
      </p:sp>
      <p:sp>
        <p:nvSpPr>
          <p:cNvPr id="122883" name="Rectangle 2"/>
          <p:cNvSpPr>
            <a:spLocks noGrp="1" noTextEdit="1"/>
          </p:cNvSpPr>
          <p:nvPr>
            <p:ph type="sldImg"/>
          </p:nvPr>
        </p:nvSpPr>
        <p:spPr/>
      </p:sp>
      <p:sp>
        <p:nvSpPr>
          <p:cNvPr id="122884" name="Rectangle 3"/>
          <p:cNvSpPr>
            <a:spLocks noGrp="1"/>
          </p:cNvSpPr>
          <p:nvPr>
            <p:ph type="body"/>
          </p:nvPr>
        </p:nvSpPr>
        <p:spPr/>
        <p:txBody>
          <a:bodyPr vert="horz" wrap="square" lIns="91440" tIns="45720" rIns="91440" bIns="45720" anchor="t"/>
          <a:p>
            <a:pPr lvl="0"/>
            <a:r>
              <a:rPr lang="zh-CN" altLang="en-US" dirty="0">
                <a:ea typeface="宋体" panose="02010600030101010101" pitchFamily="2" charset="-122"/>
              </a:rPr>
              <a:t>解答第三题，引出第四题</a:t>
            </a:r>
            <a:endParaRPr lang="zh-CN" altLang="en-US" dirty="0">
              <a:ea typeface="宋体" panose="02010600030101010101" pitchFamily="2" charset="-122"/>
            </a:endParaRPr>
          </a:p>
        </p:txBody>
      </p:sp>
      <p:sp>
        <p:nvSpPr>
          <p:cNvPr id="2" name="灯片编号占位符 1"/>
          <p:cNvSpPr/>
          <p:nvPr>
            <p:ph type="sldNum" sz="quarter" idx="1"/>
          </p:nvPr>
        </p:nvSpPr>
        <p:spPr/>
        <p:txBody>
          <a:bodyPr/>
          <a:p>
            <a:pPr lvl="0" algn="r"/>
            <a:fld id="{9A0DB2DC-4C9A-4742-B13C-FB6460FD3503}" type="slidenum">
              <a:rPr lang="zh-CN" altLang="en-US" sz="1200" dirty="0"/>
            </a:fld>
            <a:endParaRPr lang="zh-CN" alt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4930" name="Rectangle 7"/>
          <p:cNvSpPr txBox="1">
            <a:spLocks noGrp="1"/>
          </p:cNvSpPr>
          <p:nvPr/>
        </p:nvSpPr>
        <p:spPr>
          <a:xfrm>
            <a:off x="3884613" y="8685213"/>
            <a:ext cx="2971800" cy="457200"/>
          </a:xfrm>
          <a:prstGeom prst="rect">
            <a:avLst/>
          </a:prstGeom>
          <a:noFill/>
          <a:ln w="9525">
            <a:noFill/>
          </a:ln>
        </p:spPr>
        <p:txBody>
          <a:bodyPr anchor="b"/>
          <a:p>
            <a:pPr lvl="0" algn="r" eaLnBrk="0" hangingPunct="0">
              <a:buNone/>
            </a:pPr>
            <a:fld id="{9A0DB2DC-4C9A-4742-B13C-FB6460FD3503}" type="slidenum">
              <a:rPr lang="en-US" altLang="en-US" sz="1200" dirty="0"/>
            </a:fld>
            <a:endParaRPr lang="en-US" altLang="en-US" sz="1200" dirty="0"/>
          </a:p>
        </p:txBody>
      </p:sp>
      <p:sp>
        <p:nvSpPr>
          <p:cNvPr id="124931" name="Rectangle 2"/>
          <p:cNvSpPr>
            <a:spLocks noGrp="1" noTextEdit="1"/>
          </p:cNvSpPr>
          <p:nvPr>
            <p:ph type="sldImg"/>
          </p:nvPr>
        </p:nvSpPr>
        <p:spPr/>
      </p:sp>
      <p:sp>
        <p:nvSpPr>
          <p:cNvPr id="124932" name="Rectangle 3"/>
          <p:cNvSpPr>
            <a:spLocks noGrp="1"/>
          </p:cNvSpPr>
          <p:nvPr>
            <p:ph type="body"/>
          </p:nvPr>
        </p:nvSpPr>
        <p:spPr/>
        <p:txBody>
          <a:bodyPr vert="horz" wrap="square" lIns="91440" tIns="45720" rIns="91440" bIns="45720" anchor="t"/>
          <a:p>
            <a:pPr lvl="0"/>
            <a:r>
              <a:rPr lang="zh-CN" altLang="en-US" dirty="0">
                <a:ea typeface="宋体" panose="02010600030101010101" pitchFamily="2" charset="-122"/>
              </a:rPr>
              <a:t>思考讨论</a:t>
            </a:r>
            <a:endParaRPr lang="zh-CN" altLang="en-US" dirty="0">
              <a:ea typeface="宋体" panose="02010600030101010101" pitchFamily="2" charset="-122"/>
            </a:endParaRPr>
          </a:p>
        </p:txBody>
      </p:sp>
      <p:sp>
        <p:nvSpPr>
          <p:cNvPr id="2" name="灯片编号占位符 1"/>
          <p:cNvSpPr/>
          <p:nvPr>
            <p:ph type="sldNum" sz="quarter" idx="1"/>
          </p:nvPr>
        </p:nvSpPr>
        <p:spPr/>
        <p:txBody>
          <a:bodyPr/>
          <a:p>
            <a:pPr lvl="0" algn="r"/>
            <a:fld id="{9A0DB2DC-4C9A-4742-B13C-FB6460FD3503}" type="slidenum">
              <a:rPr lang="zh-CN" altLang="en-US" sz="1200" dirty="0"/>
            </a:fld>
            <a:endParaRPr lang="zh-CN" alt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6978" name="Rectangle 7"/>
          <p:cNvSpPr txBox="1">
            <a:spLocks noGrp="1"/>
          </p:cNvSpPr>
          <p:nvPr/>
        </p:nvSpPr>
        <p:spPr>
          <a:xfrm>
            <a:off x="3884613" y="8685213"/>
            <a:ext cx="2971800" cy="457200"/>
          </a:xfrm>
          <a:prstGeom prst="rect">
            <a:avLst/>
          </a:prstGeom>
          <a:noFill/>
          <a:ln w="9525">
            <a:noFill/>
          </a:ln>
        </p:spPr>
        <p:txBody>
          <a:bodyPr anchor="b"/>
          <a:p>
            <a:pPr lvl="0" algn="r" eaLnBrk="0" hangingPunct="0">
              <a:buNone/>
            </a:pPr>
            <a:fld id="{9A0DB2DC-4C9A-4742-B13C-FB6460FD3503}" type="slidenum">
              <a:rPr lang="en-US" altLang="en-US" sz="1200" dirty="0"/>
            </a:fld>
            <a:endParaRPr lang="en-US" altLang="en-US" sz="1200" dirty="0"/>
          </a:p>
        </p:txBody>
      </p:sp>
      <p:sp>
        <p:nvSpPr>
          <p:cNvPr id="126979" name="Rectangle 2"/>
          <p:cNvSpPr>
            <a:spLocks noGrp="1" noTextEdit="1"/>
          </p:cNvSpPr>
          <p:nvPr>
            <p:ph type="sldImg"/>
          </p:nvPr>
        </p:nvSpPr>
        <p:spPr/>
      </p:sp>
      <p:sp>
        <p:nvSpPr>
          <p:cNvPr id="126980" name="Rectangle 3"/>
          <p:cNvSpPr>
            <a:spLocks noGrp="1"/>
          </p:cNvSpPr>
          <p:nvPr>
            <p:ph type="body"/>
          </p:nvPr>
        </p:nvSpPr>
        <p:spPr/>
        <p:txBody>
          <a:bodyPr vert="horz" wrap="square" lIns="91440" tIns="45720" rIns="91440" bIns="45720" anchor="t"/>
          <a:p>
            <a:pPr lvl="0"/>
            <a:r>
              <a:rPr lang="zh-CN" altLang="en-US" dirty="0">
                <a:ea typeface="宋体" panose="02010600030101010101" pitchFamily="2" charset="-122"/>
              </a:rPr>
              <a:t>解答第四题，引出第五题</a:t>
            </a:r>
            <a:endParaRPr lang="zh-CN" altLang="en-US" dirty="0">
              <a:ea typeface="宋体" panose="02010600030101010101" pitchFamily="2" charset="-122"/>
            </a:endParaRPr>
          </a:p>
        </p:txBody>
      </p:sp>
      <p:sp>
        <p:nvSpPr>
          <p:cNvPr id="2" name="灯片编号占位符 1"/>
          <p:cNvSpPr/>
          <p:nvPr>
            <p:ph type="sldNum" sz="quarter" idx="1"/>
          </p:nvPr>
        </p:nvSpPr>
        <p:spPr/>
        <p:txBody>
          <a:bodyPr/>
          <a:p>
            <a:pPr lvl="0" algn="r"/>
            <a:fld id="{9A0DB2DC-4C9A-4742-B13C-FB6460FD3503}" type="slidenum">
              <a:rPr lang="zh-CN" altLang="en-US" sz="1200" dirty="0"/>
            </a:fld>
            <a:endParaRPr lang="zh-CN" alt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3666" name="Rectangle 7"/>
          <p:cNvSpPr txBox="1">
            <a:spLocks noGrp="1"/>
          </p:cNvSpPr>
          <p:nvPr/>
        </p:nvSpPr>
        <p:spPr>
          <a:xfrm>
            <a:off x="3884613" y="8685213"/>
            <a:ext cx="2971800" cy="457200"/>
          </a:xfrm>
          <a:prstGeom prst="rect">
            <a:avLst/>
          </a:prstGeom>
          <a:noFill/>
          <a:ln w="9525">
            <a:noFill/>
          </a:ln>
        </p:spPr>
        <p:txBody>
          <a:bodyPr anchor="b"/>
          <a:p>
            <a:pPr lvl="0" algn="r" eaLnBrk="0" hangingPunct="0">
              <a:buNone/>
            </a:pPr>
            <a:fld id="{9A0DB2DC-4C9A-4742-B13C-FB6460FD3503}" type="slidenum">
              <a:rPr lang="en-US" altLang="en-US" sz="1200" dirty="0"/>
            </a:fld>
            <a:endParaRPr lang="en-US" altLang="en-US" sz="1200" dirty="0"/>
          </a:p>
        </p:txBody>
      </p:sp>
      <p:sp>
        <p:nvSpPr>
          <p:cNvPr id="113667" name="Rectangle 2"/>
          <p:cNvSpPr>
            <a:spLocks noGrp="1" noTextEdit="1"/>
          </p:cNvSpPr>
          <p:nvPr>
            <p:ph type="sldImg"/>
          </p:nvPr>
        </p:nvSpPr>
        <p:spPr/>
      </p:sp>
      <p:sp>
        <p:nvSpPr>
          <p:cNvPr id="113668" name="Rectangle 3"/>
          <p:cNvSpPr>
            <a:spLocks noGrp="1"/>
          </p:cNvSpPr>
          <p:nvPr>
            <p:ph type="body"/>
          </p:nvPr>
        </p:nvSpPr>
        <p:spPr/>
        <p:txBody>
          <a:bodyPr vert="horz" wrap="square" lIns="91440" tIns="45720" rIns="91440" bIns="45720" anchor="t"/>
          <a:p>
            <a:pPr lvl="0"/>
            <a:r>
              <a:rPr lang="zh-CN" altLang="en-US" dirty="0">
                <a:ea typeface="宋体" panose="02010600030101010101" pitchFamily="2" charset="-122"/>
              </a:rPr>
              <a:t>听看朗读</a:t>
            </a:r>
            <a:endParaRPr lang="zh-CN" altLang="en-US" dirty="0">
              <a:ea typeface="宋体" panose="02010600030101010101" pitchFamily="2" charset="-122"/>
            </a:endParaRPr>
          </a:p>
        </p:txBody>
      </p:sp>
      <p:sp>
        <p:nvSpPr>
          <p:cNvPr id="2" name="灯片编号占位符 1"/>
          <p:cNvSpPr/>
          <p:nvPr>
            <p:ph type="sldNum" sz="quarter" idx="1"/>
          </p:nvPr>
        </p:nvSpPr>
        <p:spPr/>
        <p:txBody>
          <a:bodyPr/>
          <a:p>
            <a:pPr lvl="0" algn="r"/>
            <a:fld id="{9A0DB2DC-4C9A-4742-B13C-FB6460FD3503}" type="slidenum">
              <a:rPr lang="zh-CN" altLang="en-US" sz="1200" dirty="0"/>
            </a:fld>
            <a:endParaRPr lang="zh-CN"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dgm" preserve="1">
  <p:cSld name="标题和图示或组织结构图">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SmartArt 占位符 2"/>
          <p:cNvSpPr>
            <a:spLocks noGrp="1"/>
          </p:cNvSpPr>
          <p:nvPr>
            <p:ph type="pic" idx="1"/>
          </p:nvPr>
        </p:nvSpPr>
        <p:spPr/>
        <p:txBody>
          <a:bodyPr/>
          <a:lstStyle/>
          <a:p>
            <a:endParaRPr lang="zh-CN" altLang="en-US"/>
          </a:p>
        </p:txBody>
      </p:sp>
      <p:sp>
        <p:nvSpPr>
          <p:cNvPr id="4" name="日期占位符 3"/>
          <p:cNvSpPr>
            <a:spLocks noGrp="1"/>
          </p:cNvSpPr>
          <p:nvPr>
            <p:ph type="dt" sz="half" idx="10"/>
          </p:nvPr>
        </p:nvSpPr>
        <p:spPr/>
        <p:txBody>
          <a:bodyPr/>
          <a:lstStyle/>
          <a:p>
            <a:pPr lvl="0">
              <a:buClrTx/>
              <a:buChar char="•"/>
            </a:pPr>
            <a:endParaRPr lang="zh-CN" altLang="en-US" dirty="0">
              <a:latin typeface="Times New Roman" panose="02020603050405020304" pitchFamily="18" charset="0"/>
            </a:endParaRPr>
          </a:p>
        </p:txBody>
      </p:sp>
      <p:sp>
        <p:nvSpPr>
          <p:cNvPr id="5" name="页脚占位符 4"/>
          <p:cNvSpPr>
            <a:spLocks noGrp="1"/>
          </p:cNvSpPr>
          <p:nvPr>
            <p:ph type="ftr" sz="quarter" idx="11"/>
          </p:nvPr>
        </p:nvSpPr>
        <p:spPr/>
        <p:txBody>
          <a:bodyPr/>
          <a:lstStyle/>
          <a:p>
            <a:pPr lvl="0">
              <a:buClrTx/>
              <a:buChar char="•"/>
            </a:pPr>
            <a:endParaRPr lang="zh-CN" altLang="en-US" dirty="0"/>
          </a:p>
        </p:txBody>
      </p:sp>
      <p:sp>
        <p:nvSpPr>
          <p:cNvPr id="6" name="灯片编号占位符 5"/>
          <p:cNvSpPr>
            <a:spLocks noGrp="1"/>
          </p:cNvSpPr>
          <p:nvPr>
            <p:ph type="sldNum" sz="quarter" idx="12"/>
          </p:nvPr>
        </p:nvSpPr>
        <p:spPr/>
        <p:txBody>
          <a:bodyPr/>
          <a:lstStyle/>
          <a:p>
            <a:pPr lvl="0">
              <a:buClrTx/>
              <a:buChar char="•"/>
            </a:pPr>
            <a:fld id="{9A0DB2DC-4C9A-4742-B13C-FB6460FD3503}" type="slidenum">
              <a:rPr lang="zh-CN" altLang="en-US" dirty="0"/>
            </a:fld>
            <a:endParaRPr lang="zh-CN" altLang="en-US" dirty="0">
              <a:latin typeface="Times New Roman" panose="02020603050405020304" pitchFamily="18" charset="0"/>
            </a:endParaRPr>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png"/><Relationship Id="rId2" Type="http://schemas.microsoft.com/office/2007/relationships/media" Target="../media/media1.avi"/><Relationship Id="rId1" Type="http://schemas.openxmlformats.org/officeDocument/2006/relationships/video" Target="../media/media1.avi"/></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6.png"/><Relationship Id="rId2" Type="http://schemas.microsoft.com/office/2007/relationships/media" Target="../media/media2.avi"/><Relationship Id="rId1" Type="http://schemas.openxmlformats.org/officeDocument/2006/relationships/video" Target="../media/media2.avi"/></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9" Type="http://schemas.openxmlformats.org/officeDocument/2006/relationships/audio" Target="../media/audio9.wav"/><Relationship Id="rId8" Type="http://schemas.openxmlformats.org/officeDocument/2006/relationships/audio" Target="../media/audio8.wav"/><Relationship Id="rId7" Type="http://schemas.openxmlformats.org/officeDocument/2006/relationships/audio" Target="../media/audio7.wav"/><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audio" Target="../media/audio4.wav"/><Relationship Id="rId3" Type="http://schemas.openxmlformats.org/officeDocument/2006/relationships/audio" Target="../media/audio3.wav"/><Relationship Id="rId2" Type="http://schemas.openxmlformats.org/officeDocument/2006/relationships/audio" Target="../media/audio2.wav"/><Relationship Id="rId11" Type="http://schemas.openxmlformats.org/officeDocument/2006/relationships/slideLayout" Target="../slideLayouts/slideLayout7.xml"/><Relationship Id="rId10" Type="http://schemas.openxmlformats.org/officeDocument/2006/relationships/audio" Target="../media/audio10.wav"/><Relationship Id="rId1" Type="http://schemas.openxmlformats.org/officeDocument/2006/relationships/audio" Target="../media/audio1.wav"/></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7.png"/></Relationships>
</file>

<file path=ppt/slides/_rels/slide28.xml.rels><?xml version="1.0" encoding="UTF-8" standalone="yes"?>
<Relationships xmlns="http://schemas.openxmlformats.org/package/2006/relationships"><Relationship Id="rId4" Type="http://schemas.openxmlformats.org/officeDocument/2006/relationships/vmlDrawing" Target="../drawings/vmlDrawing3.vml"/><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oleObject" Target="../embeddings/oleObject3.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png"/><Relationship Id="rId1" Type="http://schemas.openxmlformats.org/officeDocument/2006/relationships/image" Target="../media/image19.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6.png"/><Relationship Id="rId2" Type="http://schemas.microsoft.com/office/2007/relationships/media" Target="file:///H:\&#32972;&#24433;\&#33891;&#21375;&#28145;&#24773;&#26391;&#35835;&#26417;&#33258;&#28165;&#12298;&#29238;&#20146;&#12299;_&#39640;&#28165;_clip.avi" TargetMode="External"/><Relationship Id="rId1" Type="http://schemas.openxmlformats.org/officeDocument/2006/relationships/video" Target="file:///H:\&#32972;&#24433;\&#33891;&#21375;&#28145;&#24773;&#26391;&#35835;&#26417;&#33258;&#28165;&#12298;&#29238;&#20146;&#12299;_&#39640;&#28165;_clip.avi" TargetMode="Externa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hyperlink" Target="../../../&#30446;&#24405;.ppt" TargetMode="Externa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7.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11.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1430" y="635"/>
            <a:ext cx="12146915" cy="6859270"/>
          </a:xfrm>
          <a:prstGeom prst="rect">
            <a:avLst/>
          </a:prstGeom>
        </p:spPr>
      </p:pic>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背影">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28575" y="2540"/>
            <a:ext cx="12248515" cy="684212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7" name="矩形 122906"/>
          <p:cNvSpPr/>
          <p:nvPr/>
        </p:nvSpPr>
        <p:spPr>
          <a:xfrm>
            <a:off x="908685" y="2562225"/>
            <a:ext cx="10659110" cy="1814830"/>
          </a:xfrm>
          <a:prstGeom prst="rect">
            <a:avLst/>
          </a:prstGeom>
          <a:noFill/>
          <a:ln w="9525">
            <a:noFill/>
          </a:ln>
        </p:spPr>
        <p:txBody>
          <a:bodyPr wrap="square">
            <a:spAutoFit/>
          </a:bodyPr>
          <a:p>
            <a:pPr algn="just">
              <a:lnSpc>
                <a:spcPct val="200000"/>
              </a:lnSpc>
            </a:pPr>
            <a:r>
              <a:rPr lang="en-US" altLang="zh-CN" sz="2800" b="1" dirty="0">
                <a:solidFill>
                  <a:srgbClr val="0000FF"/>
                </a:solidFill>
                <a:latin typeface="宋体" panose="02010600030101010101" pitchFamily="2" charset="-122"/>
              </a:rPr>
              <a:t>    </a:t>
            </a:r>
            <a:r>
              <a:rPr lang="zh-CN" altLang="en-US" sz="2800" b="1" dirty="0">
                <a:solidFill>
                  <a:srgbClr val="0000FF"/>
                </a:solidFill>
                <a:latin typeface="宋体" panose="02010600030101010101" pitchFamily="2" charset="-122"/>
              </a:rPr>
              <a:t>请揣摩一下作者的内心世界，将句子“我看到了一个</a:t>
            </a:r>
            <a:r>
              <a:rPr lang="en-US" altLang="zh-CN" sz="2800" b="1" dirty="0">
                <a:solidFill>
                  <a:srgbClr val="0000FF"/>
                </a:solidFill>
                <a:latin typeface="宋体" panose="02010600030101010101" pitchFamily="2" charset="-122"/>
              </a:rPr>
              <a:t>____</a:t>
            </a:r>
            <a:r>
              <a:rPr lang="zh-CN" altLang="en-US" sz="2800" b="1" dirty="0">
                <a:solidFill>
                  <a:srgbClr val="0000FF"/>
                </a:solidFill>
                <a:latin typeface="宋体" panose="02010600030101010101" pitchFamily="2" charset="-122"/>
              </a:rPr>
              <a:t>的背影”补充完整，并说明理由。</a:t>
            </a:r>
            <a:endParaRPr lang="zh-CN" altLang="en-US" sz="2800" b="1" dirty="0">
              <a:solidFill>
                <a:srgbClr val="0000FF"/>
              </a:solidFill>
              <a:latin typeface="宋体" panose="02010600030101010101" pitchFamily="2" charset="-122"/>
            </a:endParaRPr>
          </a:p>
        </p:txBody>
      </p:sp>
      <p:sp>
        <p:nvSpPr>
          <p:cNvPr id="122909" name="文本框 122908"/>
          <p:cNvSpPr txBox="1"/>
          <p:nvPr/>
        </p:nvSpPr>
        <p:spPr>
          <a:xfrm>
            <a:off x="2405063" y="4765675"/>
            <a:ext cx="2139950" cy="457200"/>
          </a:xfrm>
          <a:prstGeom prst="rect">
            <a:avLst/>
          </a:prstGeom>
          <a:noFill/>
          <a:ln w="12700">
            <a:noFill/>
          </a:ln>
        </p:spPr>
        <p:txBody>
          <a:bodyPr wrap="none" anchor="t"/>
          <a:p>
            <a:pPr>
              <a:buClrTx/>
            </a:pPr>
            <a:r>
              <a:rPr lang="zh-CN" altLang="en-US" sz="2800" b="1" dirty="0">
                <a:solidFill>
                  <a:srgbClr val="FF0000"/>
                </a:solidFill>
                <a:latin typeface="楷体_GB2312" pitchFamily="49" charset="-122"/>
                <a:ea typeface="楷体_GB2312" pitchFamily="49" charset="-122"/>
              </a:rPr>
              <a:t>难忘</a:t>
            </a:r>
            <a:endParaRPr lang="zh-CN" altLang="en-US" sz="2800" b="1">
              <a:solidFill>
                <a:srgbClr val="FF0000"/>
              </a:solidFill>
              <a:latin typeface="楷体_GB2312" pitchFamily="49" charset="-122"/>
              <a:ea typeface="楷体_GB2312" pitchFamily="49" charset="-122"/>
            </a:endParaRPr>
          </a:p>
        </p:txBody>
      </p:sp>
      <p:sp>
        <p:nvSpPr>
          <p:cNvPr id="122910" name="文本框 122909"/>
          <p:cNvSpPr txBox="1"/>
          <p:nvPr/>
        </p:nvSpPr>
        <p:spPr>
          <a:xfrm>
            <a:off x="4079875" y="4765675"/>
            <a:ext cx="2139950" cy="457200"/>
          </a:xfrm>
          <a:prstGeom prst="rect">
            <a:avLst/>
          </a:prstGeom>
          <a:noFill/>
          <a:ln w="12700">
            <a:noFill/>
          </a:ln>
        </p:spPr>
        <p:txBody>
          <a:bodyPr/>
          <a:p>
            <a:pPr>
              <a:buClrTx/>
            </a:pPr>
            <a:r>
              <a:rPr lang="zh-CN" altLang="en-US" sz="2800" b="1" dirty="0">
                <a:solidFill>
                  <a:srgbClr val="FF0000"/>
                </a:solidFill>
                <a:latin typeface="楷体_GB2312" pitchFamily="49" charset="-122"/>
                <a:ea typeface="楷体_GB2312" pitchFamily="49" charset="-122"/>
              </a:rPr>
              <a:t>艰难 努力  </a:t>
            </a:r>
            <a:endParaRPr lang="zh-CN" altLang="en-US" sz="2800" b="1">
              <a:solidFill>
                <a:srgbClr val="FF0000"/>
              </a:solidFill>
              <a:latin typeface="楷体_GB2312" pitchFamily="49" charset="-122"/>
              <a:ea typeface="楷体_GB2312" pitchFamily="49" charset="-122"/>
            </a:endParaRPr>
          </a:p>
        </p:txBody>
      </p:sp>
      <p:sp>
        <p:nvSpPr>
          <p:cNvPr id="122911" name="文本框 122910"/>
          <p:cNvSpPr txBox="1"/>
          <p:nvPr/>
        </p:nvSpPr>
        <p:spPr>
          <a:xfrm>
            <a:off x="5983605" y="4765675"/>
            <a:ext cx="2886075" cy="457200"/>
          </a:xfrm>
          <a:prstGeom prst="rect">
            <a:avLst/>
          </a:prstGeom>
          <a:noFill/>
          <a:ln w="12700">
            <a:noFill/>
          </a:ln>
        </p:spPr>
        <p:txBody>
          <a:bodyPr wrap="none"/>
          <a:p>
            <a:pPr>
              <a:buClrTx/>
            </a:pPr>
            <a:r>
              <a:rPr lang="zh-CN" altLang="en-US" sz="2800" b="1" dirty="0">
                <a:solidFill>
                  <a:srgbClr val="FF0000"/>
                </a:solidFill>
                <a:latin typeface="楷体_GB2312" pitchFamily="49" charset="-122"/>
                <a:ea typeface="楷体_GB2312" pitchFamily="49" charset="-122"/>
              </a:rPr>
              <a:t>坚强自信</a:t>
            </a:r>
            <a:endParaRPr lang="zh-CN" altLang="en-US" sz="2800" b="1">
              <a:solidFill>
                <a:srgbClr val="FF0000"/>
              </a:solidFill>
              <a:latin typeface="楷体_GB2312" pitchFamily="49" charset="-122"/>
              <a:ea typeface="楷体_GB2312" pitchFamily="49" charset="-122"/>
            </a:endParaRPr>
          </a:p>
        </p:txBody>
      </p:sp>
      <p:sp>
        <p:nvSpPr>
          <p:cNvPr id="122912" name="文本框 122911"/>
          <p:cNvSpPr txBox="1"/>
          <p:nvPr/>
        </p:nvSpPr>
        <p:spPr>
          <a:xfrm>
            <a:off x="7920990" y="4765675"/>
            <a:ext cx="2692400" cy="457200"/>
          </a:xfrm>
          <a:prstGeom prst="rect">
            <a:avLst/>
          </a:prstGeom>
          <a:noFill/>
          <a:ln w="12700">
            <a:noFill/>
          </a:ln>
        </p:spPr>
        <p:txBody>
          <a:bodyPr wrap="none"/>
          <a:p>
            <a:pPr>
              <a:buClrTx/>
            </a:pPr>
            <a:r>
              <a:rPr lang="zh-CN" altLang="en-US" sz="2800" b="1" dirty="0">
                <a:solidFill>
                  <a:srgbClr val="FF0000"/>
                </a:solidFill>
                <a:latin typeface="楷体_GB2312" pitchFamily="49" charset="-122"/>
                <a:ea typeface="楷体_GB2312" pitchFamily="49" charset="-122"/>
              </a:rPr>
              <a:t>让人不舍</a:t>
            </a:r>
            <a:endParaRPr lang="zh-CN" altLang="en-US" sz="2800" b="1">
              <a:solidFill>
                <a:srgbClr val="FF0000"/>
              </a:solidFill>
              <a:latin typeface="楷体_GB2312" pitchFamily="49" charset="-122"/>
              <a:ea typeface="楷体_GB2312" pitchFamily="49" charset="-122"/>
            </a:endParaRPr>
          </a:p>
        </p:txBody>
      </p:sp>
      <p:sp>
        <p:nvSpPr>
          <p:cNvPr id="122908" name="矩形 122907"/>
          <p:cNvSpPr/>
          <p:nvPr/>
        </p:nvSpPr>
        <p:spPr>
          <a:xfrm>
            <a:off x="2160588" y="2086134"/>
            <a:ext cx="5467350" cy="521970"/>
          </a:xfrm>
          <a:prstGeom prst="rect">
            <a:avLst/>
          </a:prstGeom>
          <a:noFill/>
          <a:ln w="12700">
            <a:noFill/>
          </a:ln>
          <a:effectLst>
            <a:outerShdw dist="35921" dir="2699999" sy="50000" kx="2003315" algn="bl" rotWithShape="0">
              <a:srgbClr val="C0C0C0">
                <a:alpha val="80000"/>
              </a:srgbClr>
            </a:outerShdw>
          </a:effectLst>
        </p:spPr>
        <p:txBody>
          <a:bodyPr anchor="ctr">
            <a:spAutoFit/>
          </a:bodyPr>
          <a:p>
            <a:pPr algn="l"/>
            <a:r>
              <a:rPr lang="zh-CN" altLang="en-US" sz="2800" b="1" dirty="0">
                <a:solidFill>
                  <a:srgbClr val="0000FF"/>
                </a:solidFill>
                <a:latin typeface="宋体" panose="02010600030101010101" pitchFamily="2" charset="-122"/>
              </a:rPr>
              <a:t>一、精读美文，析“背影” </a:t>
            </a:r>
            <a:endParaRPr lang="zh-CN" altLang="en-US" sz="2800" b="1" dirty="0">
              <a:solidFill>
                <a:srgbClr val="0000FF"/>
              </a:solidFill>
              <a:latin typeface="宋体" panose="02010600030101010101" pitchFamily="2" charset="-122"/>
            </a:endParaRPr>
          </a:p>
        </p:txBody>
      </p:sp>
      <p:grpSp>
        <p:nvGrpSpPr>
          <p:cNvPr id="122919" name="组合 122918"/>
          <p:cNvGrpSpPr/>
          <p:nvPr/>
        </p:nvGrpSpPr>
        <p:grpSpPr>
          <a:xfrm>
            <a:off x="9405938" y="819150"/>
            <a:ext cx="509587" cy="582613"/>
            <a:chOff x="1861" y="1837"/>
            <a:chExt cx="321" cy="367"/>
          </a:xfrm>
        </p:grpSpPr>
        <p:sp>
          <p:nvSpPr>
            <p:cNvPr id="122920" name="任意多边形 122919"/>
            <p:cNvSpPr/>
            <p:nvPr/>
          </p:nvSpPr>
          <p:spPr>
            <a:xfrm>
              <a:off x="1960" y="1837"/>
              <a:ext cx="126" cy="183"/>
            </a:xfrm>
            <a:custGeom>
              <a:avLst/>
              <a:gdLst/>
              <a:ahLst/>
              <a:cxnLst/>
              <a:pathLst>
                <a:path w="299" h="434">
                  <a:moveTo>
                    <a:pt x="174" y="121"/>
                  </a:moveTo>
                  <a:lnTo>
                    <a:pt x="174" y="23"/>
                  </a:lnTo>
                  <a:lnTo>
                    <a:pt x="170" y="9"/>
                  </a:lnTo>
                  <a:lnTo>
                    <a:pt x="165" y="5"/>
                  </a:lnTo>
                  <a:lnTo>
                    <a:pt x="156" y="0"/>
                  </a:lnTo>
                  <a:lnTo>
                    <a:pt x="152" y="0"/>
                  </a:lnTo>
                  <a:lnTo>
                    <a:pt x="143" y="0"/>
                  </a:lnTo>
                  <a:lnTo>
                    <a:pt x="134" y="5"/>
                  </a:lnTo>
                  <a:lnTo>
                    <a:pt x="125" y="9"/>
                  </a:lnTo>
                  <a:lnTo>
                    <a:pt x="125" y="23"/>
                  </a:lnTo>
                  <a:lnTo>
                    <a:pt x="125" y="126"/>
                  </a:lnTo>
                  <a:lnTo>
                    <a:pt x="76" y="99"/>
                  </a:lnTo>
                  <a:lnTo>
                    <a:pt x="67" y="94"/>
                  </a:lnTo>
                  <a:lnTo>
                    <a:pt x="58" y="94"/>
                  </a:lnTo>
                  <a:lnTo>
                    <a:pt x="49" y="99"/>
                  </a:lnTo>
                  <a:lnTo>
                    <a:pt x="45" y="103"/>
                  </a:lnTo>
                  <a:lnTo>
                    <a:pt x="40" y="112"/>
                  </a:lnTo>
                  <a:lnTo>
                    <a:pt x="45" y="117"/>
                  </a:lnTo>
                  <a:lnTo>
                    <a:pt x="45" y="126"/>
                  </a:lnTo>
                  <a:lnTo>
                    <a:pt x="54" y="134"/>
                  </a:lnTo>
                  <a:lnTo>
                    <a:pt x="121" y="170"/>
                  </a:lnTo>
                  <a:lnTo>
                    <a:pt x="121" y="242"/>
                  </a:lnTo>
                  <a:lnTo>
                    <a:pt x="36" y="188"/>
                  </a:lnTo>
                  <a:lnTo>
                    <a:pt x="27" y="184"/>
                  </a:lnTo>
                  <a:lnTo>
                    <a:pt x="18" y="184"/>
                  </a:lnTo>
                  <a:lnTo>
                    <a:pt x="9" y="188"/>
                  </a:lnTo>
                  <a:lnTo>
                    <a:pt x="5" y="193"/>
                  </a:lnTo>
                  <a:lnTo>
                    <a:pt x="0" y="202"/>
                  </a:lnTo>
                  <a:lnTo>
                    <a:pt x="0" y="210"/>
                  </a:lnTo>
                  <a:lnTo>
                    <a:pt x="5" y="219"/>
                  </a:lnTo>
                  <a:lnTo>
                    <a:pt x="14" y="224"/>
                  </a:lnTo>
                  <a:lnTo>
                    <a:pt x="121" y="291"/>
                  </a:lnTo>
                  <a:lnTo>
                    <a:pt x="121" y="434"/>
                  </a:lnTo>
                  <a:lnTo>
                    <a:pt x="174" y="434"/>
                  </a:lnTo>
                  <a:lnTo>
                    <a:pt x="174" y="291"/>
                  </a:lnTo>
                  <a:lnTo>
                    <a:pt x="290" y="224"/>
                  </a:lnTo>
                  <a:lnTo>
                    <a:pt x="295" y="219"/>
                  </a:lnTo>
                  <a:lnTo>
                    <a:pt x="299" y="210"/>
                  </a:lnTo>
                  <a:lnTo>
                    <a:pt x="299" y="202"/>
                  </a:lnTo>
                  <a:lnTo>
                    <a:pt x="299" y="197"/>
                  </a:lnTo>
                  <a:lnTo>
                    <a:pt x="295" y="188"/>
                  </a:lnTo>
                  <a:lnTo>
                    <a:pt x="286" y="184"/>
                  </a:lnTo>
                  <a:lnTo>
                    <a:pt x="277" y="184"/>
                  </a:lnTo>
                  <a:lnTo>
                    <a:pt x="268" y="188"/>
                  </a:lnTo>
                  <a:lnTo>
                    <a:pt x="174" y="237"/>
                  </a:lnTo>
                  <a:lnTo>
                    <a:pt x="174" y="170"/>
                  </a:lnTo>
                  <a:lnTo>
                    <a:pt x="246" y="134"/>
                  </a:lnTo>
                  <a:lnTo>
                    <a:pt x="250" y="130"/>
                  </a:lnTo>
                  <a:lnTo>
                    <a:pt x="255" y="121"/>
                  </a:lnTo>
                  <a:lnTo>
                    <a:pt x="255" y="112"/>
                  </a:lnTo>
                  <a:lnTo>
                    <a:pt x="250" y="108"/>
                  </a:lnTo>
                  <a:lnTo>
                    <a:pt x="246" y="103"/>
                  </a:lnTo>
                  <a:lnTo>
                    <a:pt x="237" y="99"/>
                  </a:lnTo>
                  <a:lnTo>
                    <a:pt x="232" y="99"/>
                  </a:lnTo>
                  <a:lnTo>
                    <a:pt x="223" y="99"/>
                  </a:lnTo>
                  <a:lnTo>
                    <a:pt x="174" y="121"/>
                  </a:lnTo>
                  <a:close/>
                </a:path>
              </a:pathLst>
            </a:custGeom>
            <a:solidFill>
              <a:srgbClr val="CC99FF">
                <a:alpha val="100000"/>
              </a:srgbClr>
            </a:solidFill>
            <a:ln w="9525">
              <a:noFill/>
            </a:ln>
          </p:spPr>
          <p:txBody>
            <a:bodyPr/>
            <a:p>
              <a:endParaRPr lang="zh-CN" altLang="en-US"/>
            </a:p>
          </p:txBody>
        </p:sp>
        <p:sp>
          <p:nvSpPr>
            <p:cNvPr id="122921" name="任意多边形 122920"/>
            <p:cNvSpPr/>
            <p:nvPr/>
          </p:nvSpPr>
          <p:spPr>
            <a:xfrm>
              <a:off x="1861" y="1914"/>
              <a:ext cx="166" cy="115"/>
            </a:xfrm>
            <a:custGeom>
              <a:avLst/>
              <a:gdLst/>
              <a:ahLst/>
              <a:cxnLst/>
              <a:pathLst>
                <a:path w="393" h="272">
                  <a:moveTo>
                    <a:pt x="121" y="71"/>
                  </a:moveTo>
                  <a:lnTo>
                    <a:pt x="36" y="22"/>
                  </a:lnTo>
                  <a:lnTo>
                    <a:pt x="27" y="18"/>
                  </a:lnTo>
                  <a:lnTo>
                    <a:pt x="18" y="18"/>
                  </a:lnTo>
                  <a:lnTo>
                    <a:pt x="9" y="22"/>
                  </a:lnTo>
                  <a:lnTo>
                    <a:pt x="5" y="31"/>
                  </a:lnTo>
                  <a:lnTo>
                    <a:pt x="0" y="40"/>
                  </a:lnTo>
                  <a:lnTo>
                    <a:pt x="0" y="49"/>
                  </a:lnTo>
                  <a:lnTo>
                    <a:pt x="5" y="58"/>
                  </a:lnTo>
                  <a:lnTo>
                    <a:pt x="9" y="62"/>
                  </a:lnTo>
                  <a:lnTo>
                    <a:pt x="98" y="116"/>
                  </a:lnTo>
                  <a:lnTo>
                    <a:pt x="54" y="143"/>
                  </a:lnTo>
                  <a:lnTo>
                    <a:pt x="45" y="147"/>
                  </a:lnTo>
                  <a:lnTo>
                    <a:pt x="40" y="156"/>
                  </a:lnTo>
                  <a:lnTo>
                    <a:pt x="40" y="165"/>
                  </a:lnTo>
                  <a:lnTo>
                    <a:pt x="40" y="174"/>
                  </a:lnTo>
                  <a:lnTo>
                    <a:pt x="49" y="178"/>
                  </a:lnTo>
                  <a:lnTo>
                    <a:pt x="54" y="183"/>
                  </a:lnTo>
                  <a:lnTo>
                    <a:pt x="63" y="183"/>
                  </a:lnTo>
                  <a:lnTo>
                    <a:pt x="72" y="183"/>
                  </a:lnTo>
                  <a:lnTo>
                    <a:pt x="139" y="143"/>
                  </a:lnTo>
                  <a:lnTo>
                    <a:pt x="197" y="178"/>
                  </a:lnTo>
                  <a:lnTo>
                    <a:pt x="112" y="223"/>
                  </a:lnTo>
                  <a:lnTo>
                    <a:pt x="103" y="232"/>
                  </a:lnTo>
                  <a:lnTo>
                    <a:pt x="98" y="241"/>
                  </a:lnTo>
                  <a:lnTo>
                    <a:pt x="98" y="246"/>
                  </a:lnTo>
                  <a:lnTo>
                    <a:pt x="98" y="254"/>
                  </a:lnTo>
                  <a:lnTo>
                    <a:pt x="103" y="263"/>
                  </a:lnTo>
                  <a:lnTo>
                    <a:pt x="112" y="268"/>
                  </a:lnTo>
                  <a:lnTo>
                    <a:pt x="121" y="268"/>
                  </a:lnTo>
                  <a:lnTo>
                    <a:pt x="130" y="263"/>
                  </a:lnTo>
                  <a:lnTo>
                    <a:pt x="241" y="201"/>
                  </a:lnTo>
                  <a:lnTo>
                    <a:pt x="366" y="272"/>
                  </a:lnTo>
                  <a:lnTo>
                    <a:pt x="393" y="228"/>
                  </a:lnTo>
                  <a:lnTo>
                    <a:pt x="268" y="156"/>
                  </a:lnTo>
                  <a:lnTo>
                    <a:pt x="268" y="22"/>
                  </a:lnTo>
                  <a:lnTo>
                    <a:pt x="268" y="13"/>
                  </a:lnTo>
                  <a:lnTo>
                    <a:pt x="264" y="9"/>
                  </a:lnTo>
                  <a:lnTo>
                    <a:pt x="255" y="4"/>
                  </a:lnTo>
                  <a:lnTo>
                    <a:pt x="250" y="0"/>
                  </a:lnTo>
                  <a:lnTo>
                    <a:pt x="241" y="0"/>
                  </a:lnTo>
                  <a:lnTo>
                    <a:pt x="232" y="4"/>
                  </a:lnTo>
                  <a:lnTo>
                    <a:pt x="228" y="13"/>
                  </a:lnTo>
                  <a:lnTo>
                    <a:pt x="228" y="22"/>
                  </a:lnTo>
                  <a:lnTo>
                    <a:pt x="223" y="129"/>
                  </a:lnTo>
                  <a:lnTo>
                    <a:pt x="165" y="94"/>
                  </a:lnTo>
                  <a:lnTo>
                    <a:pt x="170" y="18"/>
                  </a:lnTo>
                  <a:lnTo>
                    <a:pt x="165" y="9"/>
                  </a:lnTo>
                  <a:lnTo>
                    <a:pt x="161" y="4"/>
                  </a:lnTo>
                  <a:lnTo>
                    <a:pt x="156" y="0"/>
                  </a:lnTo>
                  <a:lnTo>
                    <a:pt x="148" y="0"/>
                  </a:lnTo>
                  <a:lnTo>
                    <a:pt x="139" y="0"/>
                  </a:lnTo>
                  <a:lnTo>
                    <a:pt x="134" y="4"/>
                  </a:lnTo>
                  <a:lnTo>
                    <a:pt x="130" y="9"/>
                  </a:lnTo>
                  <a:lnTo>
                    <a:pt x="125" y="18"/>
                  </a:lnTo>
                  <a:lnTo>
                    <a:pt x="121" y="71"/>
                  </a:lnTo>
                  <a:close/>
                </a:path>
              </a:pathLst>
            </a:custGeom>
            <a:solidFill>
              <a:srgbClr val="CC99FF">
                <a:alpha val="100000"/>
              </a:srgbClr>
            </a:solidFill>
            <a:ln w="9525">
              <a:noFill/>
            </a:ln>
          </p:spPr>
          <p:txBody>
            <a:bodyPr/>
            <a:p>
              <a:endParaRPr lang="zh-CN" altLang="en-US"/>
            </a:p>
          </p:txBody>
        </p:sp>
        <p:sp>
          <p:nvSpPr>
            <p:cNvPr id="122922" name="任意多边形 122921"/>
            <p:cNvSpPr/>
            <p:nvPr/>
          </p:nvSpPr>
          <p:spPr>
            <a:xfrm>
              <a:off x="1861" y="2010"/>
              <a:ext cx="166" cy="117"/>
            </a:xfrm>
            <a:custGeom>
              <a:avLst/>
              <a:gdLst/>
              <a:ahLst/>
              <a:cxnLst/>
              <a:pathLst>
                <a:path w="393" h="277">
                  <a:moveTo>
                    <a:pt x="98" y="156"/>
                  </a:moveTo>
                  <a:lnTo>
                    <a:pt x="9" y="205"/>
                  </a:lnTo>
                  <a:lnTo>
                    <a:pt x="0" y="214"/>
                  </a:lnTo>
                  <a:lnTo>
                    <a:pt x="0" y="223"/>
                  </a:lnTo>
                  <a:lnTo>
                    <a:pt x="0" y="228"/>
                  </a:lnTo>
                  <a:lnTo>
                    <a:pt x="0" y="237"/>
                  </a:lnTo>
                  <a:lnTo>
                    <a:pt x="9" y="246"/>
                  </a:lnTo>
                  <a:lnTo>
                    <a:pt x="14" y="250"/>
                  </a:lnTo>
                  <a:lnTo>
                    <a:pt x="23" y="250"/>
                  </a:lnTo>
                  <a:lnTo>
                    <a:pt x="36" y="250"/>
                  </a:lnTo>
                  <a:lnTo>
                    <a:pt x="125" y="196"/>
                  </a:lnTo>
                  <a:lnTo>
                    <a:pt x="125" y="250"/>
                  </a:lnTo>
                  <a:lnTo>
                    <a:pt x="125" y="263"/>
                  </a:lnTo>
                  <a:lnTo>
                    <a:pt x="130" y="268"/>
                  </a:lnTo>
                  <a:lnTo>
                    <a:pt x="139" y="272"/>
                  </a:lnTo>
                  <a:lnTo>
                    <a:pt x="143" y="277"/>
                  </a:lnTo>
                  <a:lnTo>
                    <a:pt x="152" y="277"/>
                  </a:lnTo>
                  <a:lnTo>
                    <a:pt x="161" y="272"/>
                  </a:lnTo>
                  <a:lnTo>
                    <a:pt x="165" y="263"/>
                  </a:lnTo>
                  <a:lnTo>
                    <a:pt x="165" y="254"/>
                  </a:lnTo>
                  <a:lnTo>
                    <a:pt x="165" y="178"/>
                  </a:lnTo>
                  <a:lnTo>
                    <a:pt x="223" y="143"/>
                  </a:lnTo>
                  <a:lnTo>
                    <a:pt x="223" y="241"/>
                  </a:lnTo>
                  <a:lnTo>
                    <a:pt x="223" y="250"/>
                  </a:lnTo>
                  <a:lnTo>
                    <a:pt x="228" y="259"/>
                  </a:lnTo>
                  <a:lnTo>
                    <a:pt x="237" y="263"/>
                  </a:lnTo>
                  <a:lnTo>
                    <a:pt x="246" y="268"/>
                  </a:lnTo>
                  <a:lnTo>
                    <a:pt x="255" y="268"/>
                  </a:lnTo>
                  <a:lnTo>
                    <a:pt x="259" y="263"/>
                  </a:lnTo>
                  <a:lnTo>
                    <a:pt x="264" y="254"/>
                  </a:lnTo>
                  <a:lnTo>
                    <a:pt x="268" y="246"/>
                  </a:lnTo>
                  <a:lnTo>
                    <a:pt x="268" y="116"/>
                  </a:lnTo>
                  <a:lnTo>
                    <a:pt x="393" y="44"/>
                  </a:lnTo>
                  <a:lnTo>
                    <a:pt x="366" y="0"/>
                  </a:lnTo>
                  <a:lnTo>
                    <a:pt x="241" y="71"/>
                  </a:lnTo>
                  <a:lnTo>
                    <a:pt x="125" y="4"/>
                  </a:lnTo>
                  <a:lnTo>
                    <a:pt x="121" y="0"/>
                  </a:lnTo>
                  <a:lnTo>
                    <a:pt x="112" y="0"/>
                  </a:lnTo>
                  <a:lnTo>
                    <a:pt x="103" y="4"/>
                  </a:lnTo>
                  <a:lnTo>
                    <a:pt x="98" y="9"/>
                  </a:lnTo>
                  <a:lnTo>
                    <a:pt x="94" y="18"/>
                  </a:lnTo>
                  <a:lnTo>
                    <a:pt x="94" y="26"/>
                  </a:lnTo>
                  <a:lnTo>
                    <a:pt x="98" y="35"/>
                  </a:lnTo>
                  <a:lnTo>
                    <a:pt x="107" y="40"/>
                  </a:lnTo>
                  <a:lnTo>
                    <a:pt x="197" y="98"/>
                  </a:lnTo>
                  <a:lnTo>
                    <a:pt x="139" y="129"/>
                  </a:lnTo>
                  <a:lnTo>
                    <a:pt x="72" y="89"/>
                  </a:lnTo>
                  <a:lnTo>
                    <a:pt x="63" y="85"/>
                  </a:lnTo>
                  <a:lnTo>
                    <a:pt x="58" y="85"/>
                  </a:lnTo>
                  <a:lnTo>
                    <a:pt x="49" y="89"/>
                  </a:lnTo>
                  <a:lnTo>
                    <a:pt x="45" y="98"/>
                  </a:lnTo>
                  <a:lnTo>
                    <a:pt x="45" y="102"/>
                  </a:lnTo>
                  <a:lnTo>
                    <a:pt x="45" y="111"/>
                  </a:lnTo>
                  <a:lnTo>
                    <a:pt x="45" y="120"/>
                  </a:lnTo>
                  <a:lnTo>
                    <a:pt x="54" y="125"/>
                  </a:lnTo>
                  <a:lnTo>
                    <a:pt x="98" y="156"/>
                  </a:lnTo>
                  <a:close/>
                </a:path>
              </a:pathLst>
            </a:custGeom>
            <a:solidFill>
              <a:srgbClr val="CC99FF">
                <a:alpha val="100000"/>
              </a:srgbClr>
            </a:solidFill>
            <a:ln w="9525">
              <a:noFill/>
            </a:ln>
          </p:spPr>
          <p:txBody>
            <a:bodyPr/>
            <a:p>
              <a:endParaRPr lang="zh-CN" altLang="en-US"/>
            </a:p>
          </p:txBody>
        </p:sp>
        <p:sp>
          <p:nvSpPr>
            <p:cNvPr id="122923" name="任意多边形 122922"/>
            <p:cNvSpPr/>
            <p:nvPr/>
          </p:nvSpPr>
          <p:spPr>
            <a:xfrm>
              <a:off x="1958" y="2020"/>
              <a:ext cx="126" cy="184"/>
            </a:xfrm>
            <a:custGeom>
              <a:avLst/>
              <a:gdLst/>
              <a:ahLst/>
              <a:cxnLst/>
              <a:pathLst>
                <a:path w="299" h="438">
                  <a:moveTo>
                    <a:pt x="125" y="313"/>
                  </a:moveTo>
                  <a:lnTo>
                    <a:pt x="125" y="411"/>
                  </a:lnTo>
                  <a:lnTo>
                    <a:pt x="129" y="425"/>
                  </a:lnTo>
                  <a:lnTo>
                    <a:pt x="134" y="429"/>
                  </a:lnTo>
                  <a:lnTo>
                    <a:pt x="143" y="434"/>
                  </a:lnTo>
                  <a:lnTo>
                    <a:pt x="147" y="438"/>
                  </a:lnTo>
                  <a:lnTo>
                    <a:pt x="156" y="434"/>
                  </a:lnTo>
                  <a:lnTo>
                    <a:pt x="165" y="429"/>
                  </a:lnTo>
                  <a:lnTo>
                    <a:pt x="174" y="425"/>
                  </a:lnTo>
                  <a:lnTo>
                    <a:pt x="174" y="411"/>
                  </a:lnTo>
                  <a:lnTo>
                    <a:pt x="174" y="308"/>
                  </a:lnTo>
                  <a:lnTo>
                    <a:pt x="223" y="335"/>
                  </a:lnTo>
                  <a:lnTo>
                    <a:pt x="232" y="340"/>
                  </a:lnTo>
                  <a:lnTo>
                    <a:pt x="241" y="340"/>
                  </a:lnTo>
                  <a:lnTo>
                    <a:pt x="250" y="335"/>
                  </a:lnTo>
                  <a:lnTo>
                    <a:pt x="254" y="331"/>
                  </a:lnTo>
                  <a:lnTo>
                    <a:pt x="254" y="322"/>
                  </a:lnTo>
                  <a:lnTo>
                    <a:pt x="254" y="317"/>
                  </a:lnTo>
                  <a:lnTo>
                    <a:pt x="254" y="308"/>
                  </a:lnTo>
                  <a:lnTo>
                    <a:pt x="245" y="300"/>
                  </a:lnTo>
                  <a:lnTo>
                    <a:pt x="178" y="264"/>
                  </a:lnTo>
                  <a:lnTo>
                    <a:pt x="178" y="192"/>
                  </a:lnTo>
                  <a:lnTo>
                    <a:pt x="263" y="246"/>
                  </a:lnTo>
                  <a:lnTo>
                    <a:pt x="272" y="250"/>
                  </a:lnTo>
                  <a:lnTo>
                    <a:pt x="281" y="250"/>
                  </a:lnTo>
                  <a:lnTo>
                    <a:pt x="290" y="246"/>
                  </a:lnTo>
                  <a:lnTo>
                    <a:pt x="294" y="241"/>
                  </a:lnTo>
                  <a:lnTo>
                    <a:pt x="299" y="232"/>
                  </a:lnTo>
                  <a:lnTo>
                    <a:pt x="299" y="224"/>
                  </a:lnTo>
                  <a:lnTo>
                    <a:pt x="294" y="215"/>
                  </a:lnTo>
                  <a:lnTo>
                    <a:pt x="285" y="210"/>
                  </a:lnTo>
                  <a:lnTo>
                    <a:pt x="178" y="143"/>
                  </a:lnTo>
                  <a:lnTo>
                    <a:pt x="178" y="0"/>
                  </a:lnTo>
                  <a:lnTo>
                    <a:pt x="125" y="0"/>
                  </a:lnTo>
                  <a:lnTo>
                    <a:pt x="125" y="143"/>
                  </a:lnTo>
                  <a:lnTo>
                    <a:pt x="9" y="210"/>
                  </a:lnTo>
                  <a:lnTo>
                    <a:pt x="4" y="215"/>
                  </a:lnTo>
                  <a:lnTo>
                    <a:pt x="0" y="224"/>
                  </a:lnTo>
                  <a:lnTo>
                    <a:pt x="0" y="232"/>
                  </a:lnTo>
                  <a:lnTo>
                    <a:pt x="0" y="237"/>
                  </a:lnTo>
                  <a:lnTo>
                    <a:pt x="4" y="246"/>
                  </a:lnTo>
                  <a:lnTo>
                    <a:pt x="13" y="250"/>
                  </a:lnTo>
                  <a:lnTo>
                    <a:pt x="22" y="250"/>
                  </a:lnTo>
                  <a:lnTo>
                    <a:pt x="31" y="246"/>
                  </a:lnTo>
                  <a:lnTo>
                    <a:pt x="125" y="197"/>
                  </a:lnTo>
                  <a:lnTo>
                    <a:pt x="125" y="264"/>
                  </a:lnTo>
                  <a:lnTo>
                    <a:pt x="53" y="300"/>
                  </a:lnTo>
                  <a:lnTo>
                    <a:pt x="49" y="304"/>
                  </a:lnTo>
                  <a:lnTo>
                    <a:pt x="44" y="313"/>
                  </a:lnTo>
                  <a:lnTo>
                    <a:pt x="44" y="322"/>
                  </a:lnTo>
                  <a:lnTo>
                    <a:pt x="49" y="326"/>
                  </a:lnTo>
                  <a:lnTo>
                    <a:pt x="53" y="331"/>
                  </a:lnTo>
                  <a:lnTo>
                    <a:pt x="62" y="335"/>
                  </a:lnTo>
                  <a:lnTo>
                    <a:pt x="67" y="335"/>
                  </a:lnTo>
                  <a:lnTo>
                    <a:pt x="76" y="335"/>
                  </a:lnTo>
                  <a:lnTo>
                    <a:pt x="125" y="313"/>
                  </a:lnTo>
                  <a:close/>
                </a:path>
              </a:pathLst>
            </a:custGeom>
            <a:solidFill>
              <a:srgbClr val="CC99FF">
                <a:alpha val="100000"/>
              </a:srgbClr>
            </a:solidFill>
            <a:ln w="9525">
              <a:noFill/>
            </a:ln>
          </p:spPr>
          <p:txBody>
            <a:bodyPr/>
            <a:p>
              <a:endParaRPr lang="zh-CN" altLang="en-US"/>
            </a:p>
          </p:txBody>
        </p:sp>
        <p:sp>
          <p:nvSpPr>
            <p:cNvPr id="122924" name="任意多边形 122923"/>
            <p:cNvSpPr/>
            <p:nvPr/>
          </p:nvSpPr>
          <p:spPr>
            <a:xfrm>
              <a:off x="2016" y="2010"/>
              <a:ext cx="166" cy="115"/>
            </a:xfrm>
            <a:custGeom>
              <a:avLst/>
              <a:gdLst/>
              <a:ahLst/>
              <a:cxnLst/>
              <a:pathLst>
                <a:path w="393" h="272">
                  <a:moveTo>
                    <a:pt x="272" y="201"/>
                  </a:moveTo>
                  <a:lnTo>
                    <a:pt x="357" y="250"/>
                  </a:lnTo>
                  <a:lnTo>
                    <a:pt x="366" y="254"/>
                  </a:lnTo>
                  <a:lnTo>
                    <a:pt x="375" y="254"/>
                  </a:lnTo>
                  <a:lnTo>
                    <a:pt x="384" y="250"/>
                  </a:lnTo>
                  <a:lnTo>
                    <a:pt x="388" y="241"/>
                  </a:lnTo>
                  <a:lnTo>
                    <a:pt x="393" y="232"/>
                  </a:lnTo>
                  <a:lnTo>
                    <a:pt x="393" y="223"/>
                  </a:lnTo>
                  <a:lnTo>
                    <a:pt x="388" y="214"/>
                  </a:lnTo>
                  <a:lnTo>
                    <a:pt x="384" y="210"/>
                  </a:lnTo>
                  <a:lnTo>
                    <a:pt x="295" y="156"/>
                  </a:lnTo>
                  <a:lnTo>
                    <a:pt x="339" y="129"/>
                  </a:lnTo>
                  <a:lnTo>
                    <a:pt x="348" y="125"/>
                  </a:lnTo>
                  <a:lnTo>
                    <a:pt x="353" y="116"/>
                  </a:lnTo>
                  <a:lnTo>
                    <a:pt x="353" y="107"/>
                  </a:lnTo>
                  <a:lnTo>
                    <a:pt x="353" y="98"/>
                  </a:lnTo>
                  <a:lnTo>
                    <a:pt x="344" y="94"/>
                  </a:lnTo>
                  <a:lnTo>
                    <a:pt x="339" y="89"/>
                  </a:lnTo>
                  <a:lnTo>
                    <a:pt x="330" y="89"/>
                  </a:lnTo>
                  <a:lnTo>
                    <a:pt x="321" y="89"/>
                  </a:lnTo>
                  <a:lnTo>
                    <a:pt x="254" y="129"/>
                  </a:lnTo>
                  <a:lnTo>
                    <a:pt x="196" y="94"/>
                  </a:lnTo>
                  <a:lnTo>
                    <a:pt x="281" y="49"/>
                  </a:lnTo>
                  <a:lnTo>
                    <a:pt x="290" y="40"/>
                  </a:lnTo>
                  <a:lnTo>
                    <a:pt x="295" y="31"/>
                  </a:lnTo>
                  <a:lnTo>
                    <a:pt x="295" y="26"/>
                  </a:lnTo>
                  <a:lnTo>
                    <a:pt x="295" y="18"/>
                  </a:lnTo>
                  <a:lnTo>
                    <a:pt x="290" y="9"/>
                  </a:lnTo>
                  <a:lnTo>
                    <a:pt x="281" y="4"/>
                  </a:lnTo>
                  <a:lnTo>
                    <a:pt x="272" y="4"/>
                  </a:lnTo>
                  <a:lnTo>
                    <a:pt x="263" y="9"/>
                  </a:lnTo>
                  <a:lnTo>
                    <a:pt x="152" y="71"/>
                  </a:lnTo>
                  <a:lnTo>
                    <a:pt x="27" y="0"/>
                  </a:lnTo>
                  <a:lnTo>
                    <a:pt x="0" y="44"/>
                  </a:lnTo>
                  <a:lnTo>
                    <a:pt x="125" y="116"/>
                  </a:lnTo>
                  <a:lnTo>
                    <a:pt x="125" y="250"/>
                  </a:lnTo>
                  <a:lnTo>
                    <a:pt x="125" y="259"/>
                  </a:lnTo>
                  <a:lnTo>
                    <a:pt x="129" y="263"/>
                  </a:lnTo>
                  <a:lnTo>
                    <a:pt x="138" y="268"/>
                  </a:lnTo>
                  <a:lnTo>
                    <a:pt x="143" y="272"/>
                  </a:lnTo>
                  <a:lnTo>
                    <a:pt x="152" y="272"/>
                  </a:lnTo>
                  <a:lnTo>
                    <a:pt x="161" y="268"/>
                  </a:lnTo>
                  <a:lnTo>
                    <a:pt x="165" y="259"/>
                  </a:lnTo>
                  <a:lnTo>
                    <a:pt x="165" y="250"/>
                  </a:lnTo>
                  <a:lnTo>
                    <a:pt x="170" y="143"/>
                  </a:lnTo>
                  <a:lnTo>
                    <a:pt x="228" y="178"/>
                  </a:lnTo>
                  <a:lnTo>
                    <a:pt x="223" y="254"/>
                  </a:lnTo>
                  <a:lnTo>
                    <a:pt x="228" y="263"/>
                  </a:lnTo>
                  <a:lnTo>
                    <a:pt x="232" y="268"/>
                  </a:lnTo>
                  <a:lnTo>
                    <a:pt x="237" y="272"/>
                  </a:lnTo>
                  <a:lnTo>
                    <a:pt x="245" y="272"/>
                  </a:lnTo>
                  <a:lnTo>
                    <a:pt x="254" y="272"/>
                  </a:lnTo>
                  <a:lnTo>
                    <a:pt x="259" y="268"/>
                  </a:lnTo>
                  <a:lnTo>
                    <a:pt x="263" y="263"/>
                  </a:lnTo>
                  <a:lnTo>
                    <a:pt x="268" y="254"/>
                  </a:lnTo>
                  <a:lnTo>
                    <a:pt x="272" y="201"/>
                  </a:lnTo>
                  <a:close/>
                </a:path>
              </a:pathLst>
            </a:custGeom>
            <a:solidFill>
              <a:srgbClr val="CC99FF">
                <a:alpha val="100000"/>
              </a:srgbClr>
            </a:solidFill>
            <a:ln w="9525">
              <a:noFill/>
            </a:ln>
          </p:spPr>
          <p:txBody>
            <a:bodyPr/>
            <a:p>
              <a:endParaRPr lang="zh-CN" altLang="en-US"/>
            </a:p>
          </p:txBody>
        </p:sp>
        <p:sp>
          <p:nvSpPr>
            <p:cNvPr id="122925" name="任意多边形 122924"/>
            <p:cNvSpPr/>
            <p:nvPr/>
          </p:nvSpPr>
          <p:spPr>
            <a:xfrm>
              <a:off x="2016" y="1913"/>
              <a:ext cx="166" cy="116"/>
            </a:xfrm>
            <a:custGeom>
              <a:avLst/>
              <a:gdLst/>
              <a:ahLst/>
              <a:cxnLst/>
              <a:pathLst>
                <a:path w="393" h="277">
                  <a:moveTo>
                    <a:pt x="295" y="121"/>
                  </a:moveTo>
                  <a:lnTo>
                    <a:pt x="384" y="72"/>
                  </a:lnTo>
                  <a:lnTo>
                    <a:pt x="393" y="63"/>
                  </a:lnTo>
                  <a:lnTo>
                    <a:pt x="393" y="54"/>
                  </a:lnTo>
                  <a:lnTo>
                    <a:pt x="393" y="49"/>
                  </a:lnTo>
                  <a:lnTo>
                    <a:pt x="393" y="40"/>
                  </a:lnTo>
                  <a:lnTo>
                    <a:pt x="384" y="31"/>
                  </a:lnTo>
                  <a:lnTo>
                    <a:pt x="379" y="27"/>
                  </a:lnTo>
                  <a:lnTo>
                    <a:pt x="370" y="27"/>
                  </a:lnTo>
                  <a:lnTo>
                    <a:pt x="357" y="27"/>
                  </a:lnTo>
                  <a:lnTo>
                    <a:pt x="268" y="81"/>
                  </a:lnTo>
                  <a:lnTo>
                    <a:pt x="268" y="27"/>
                  </a:lnTo>
                  <a:lnTo>
                    <a:pt x="268" y="14"/>
                  </a:lnTo>
                  <a:lnTo>
                    <a:pt x="263" y="9"/>
                  </a:lnTo>
                  <a:lnTo>
                    <a:pt x="254" y="5"/>
                  </a:lnTo>
                  <a:lnTo>
                    <a:pt x="250" y="0"/>
                  </a:lnTo>
                  <a:lnTo>
                    <a:pt x="241" y="5"/>
                  </a:lnTo>
                  <a:lnTo>
                    <a:pt x="232" y="5"/>
                  </a:lnTo>
                  <a:lnTo>
                    <a:pt x="228" y="14"/>
                  </a:lnTo>
                  <a:lnTo>
                    <a:pt x="228" y="23"/>
                  </a:lnTo>
                  <a:lnTo>
                    <a:pt x="228" y="99"/>
                  </a:lnTo>
                  <a:lnTo>
                    <a:pt x="170" y="134"/>
                  </a:lnTo>
                  <a:lnTo>
                    <a:pt x="170" y="36"/>
                  </a:lnTo>
                  <a:lnTo>
                    <a:pt x="170" y="27"/>
                  </a:lnTo>
                  <a:lnTo>
                    <a:pt x="165" y="18"/>
                  </a:lnTo>
                  <a:lnTo>
                    <a:pt x="156" y="14"/>
                  </a:lnTo>
                  <a:lnTo>
                    <a:pt x="147" y="9"/>
                  </a:lnTo>
                  <a:lnTo>
                    <a:pt x="138" y="9"/>
                  </a:lnTo>
                  <a:lnTo>
                    <a:pt x="134" y="14"/>
                  </a:lnTo>
                  <a:lnTo>
                    <a:pt x="129" y="23"/>
                  </a:lnTo>
                  <a:lnTo>
                    <a:pt x="125" y="31"/>
                  </a:lnTo>
                  <a:lnTo>
                    <a:pt x="125" y="161"/>
                  </a:lnTo>
                  <a:lnTo>
                    <a:pt x="0" y="233"/>
                  </a:lnTo>
                  <a:lnTo>
                    <a:pt x="27" y="277"/>
                  </a:lnTo>
                  <a:lnTo>
                    <a:pt x="152" y="206"/>
                  </a:lnTo>
                  <a:lnTo>
                    <a:pt x="268" y="273"/>
                  </a:lnTo>
                  <a:lnTo>
                    <a:pt x="272" y="277"/>
                  </a:lnTo>
                  <a:lnTo>
                    <a:pt x="281" y="277"/>
                  </a:lnTo>
                  <a:lnTo>
                    <a:pt x="290" y="273"/>
                  </a:lnTo>
                  <a:lnTo>
                    <a:pt x="295" y="268"/>
                  </a:lnTo>
                  <a:lnTo>
                    <a:pt x="299" y="259"/>
                  </a:lnTo>
                  <a:lnTo>
                    <a:pt x="299" y="251"/>
                  </a:lnTo>
                  <a:lnTo>
                    <a:pt x="295" y="242"/>
                  </a:lnTo>
                  <a:lnTo>
                    <a:pt x="286" y="237"/>
                  </a:lnTo>
                  <a:lnTo>
                    <a:pt x="196" y="179"/>
                  </a:lnTo>
                  <a:lnTo>
                    <a:pt x="254" y="148"/>
                  </a:lnTo>
                  <a:lnTo>
                    <a:pt x="321" y="188"/>
                  </a:lnTo>
                  <a:lnTo>
                    <a:pt x="330" y="192"/>
                  </a:lnTo>
                  <a:lnTo>
                    <a:pt x="335" y="192"/>
                  </a:lnTo>
                  <a:lnTo>
                    <a:pt x="344" y="188"/>
                  </a:lnTo>
                  <a:lnTo>
                    <a:pt x="348" y="179"/>
                  </a:lnTo>
                  <a:lnTo>
                    <a:pt x="348" y="175"/>
                  </a:lnTo>
                  <a:lnTo>
                    <a:pt x="348" y="166"/>
                  </a:lnTo>
                  <a:lnTo>
                    <a:pt x="348" y="157"/>
                  </a:lnTo>
                  <a:lnTo>
                    <a:pt x="339" y="152"/>
                  </a:lnTo>
                  <a:lnTo>
                    <a:pt x="295" y="121"/>
                  </a:lnTo>
                  <a:close/>
                </a:path>
              </a:pathLst>
            </a:custGeom>
            <a:solidFill>
              <a:srgbClr val="CC99FF">
                <a:alpha val="100000"/>
              </a:srgbClr>
            </a:solidFill>
            <a:ln w="9525">
              <a:noFill/>
            </a:ln>
          </p:spPr>
          <p:txBody>
            <a:bodyPr/>
            <a:p>
              <a:endParaRPr lang="zh-CN" altLang="en-US"/>
            </a:p>
          </p:txBody>
        </p:sp>
        <p:sp>
          <p:nvSpPr>
            <p:cNvPr id="122926" name="任意多边形 122925"/>
            <p:cNvSpPr/>
            <p:nvPr/>
          </p:nvSpPr>
          <p:spPr>
            <a:xfrm>
              <a:off x="1967" y="1973"/>
              <a:ext cx="111" cy="95"/>
            </a:xfrm>
            <a:custGeom>
              <a:avLst/>
              <a:gdLst/>
              <a:ahLst/>
              <a:cxnLst/>
              <a:pathLst>
                <a:path w="263" h="228">
                  <a:moveTo>
                    <a:pt x="0" y="116"/>
                  </a:moveTo>
                  <a:lnTo>
                    <a:pt x="49" y="67"/>
                  </a:lnTo>
                  <a:lnTo>
                    <a:pt x="67" y="0"/>
                  </a:lnTo>
                  <a:lnTo>
                    <a:pt x="134" y="23"/>
                  </a:lnTo>
                  <a:lnTo>
                    <a:pt x="201" y="0"/>
                  </a:lnTo>
                  <a:lnTo>
                    <a:pt x="214" y="67"/>
                  </a:lnTo>
                  <a:lnTo>
                    <a:pt x="263" y="116"/>
                  </a:lnTo>
                  <a:lnTo>
                    <a:pt x="214" y="161"/>
                  </a:lnTo>
                  <a:lnTo>
                    <a:pt x="201" y="228"/>
                  </a:lnTo>
                  <a:lnTo>
                    <a:pt x="134" y="210"/>
                  </a:lnTo>
                  <a:lnTo>
                    <a:pt x="67" y="228"/>
                  </a:lnTo>
                  <a:lnTo>
                    <a:pt x="49" y="161"/>
                  </a:lnTo>
                  <a:lnTo>
                    <a:pt x="0" y="116"/>
                  </a:lnTo>
                  <a:close/>
                </a:path>
              </a:pathLst>
            </a:custGeom>
            <a:solidFill>
              <a:srgbClr val="BC79FF">
                <a:alpha val="100000"/>
              </a:srgbClr>
            </a:solidFill>
            <a:ln w="9525">
              <a:noFill/>
            </a:ln>
          </p:spPr>
          <p:txBody>
            <a:bodyPr/>
            <a:p>
              <a:endParaRPr lang="zh-CN" altLang="en-US"/>
            </a:p>
          </p:txBody>
        </p:sp>
      </p:grpSp>
      <p:pic>
        <p:nvPicPr>
          <p:cNvPr id="122928" name="图片 122927" descr="图片6"/>
          <p:cNvPicPr>
            <a:picLocks noChangeAspect="1"/>
          </p:cNvPicPr>
          <p:nvPr/>
        </p:nvPicPr>
        <p:blipFill>
          <a:blip r:embed="rId1"/>
          <a:stretch>
            <a:fillRect/>
          </a:stretch>
        </p:blipFill>
        <p:spPr>
          <a:xfrm>
            <a:off x="1125220" y="584200"/>
            <a:ext cx="3491865" cy="1052195"/>
          </a:xfrm>
          <a:prstGeom prst="rect">
            <a:avLst/>
          </a:prstGeom>
          <a:noFill/>
          <a:ln w="9525">
            <a:noFill/>
          </a:ln>
        </p:spPr>
      </p:pic>
      <p:sp>
        <p:nvSpPr>
          <p:cNvPr id="122929" name="文本框 122928"/>
          <p:cNvSpPr txBox="1"/>
          <p:nvPr/>
        </p:nvSpPr>
        <p:spPr>
          <a:xfrm>
            <a:off x="2239963" y="5438775"/>
            <a:ext cx="4260850" cy="521970"/>
          </a:xfrm>
          <a:prstGeom prst="rect">
            <a:avLst/>
          </a:prstGeom>
          <a:noFill/>
          <a:ln w="12700">
            <a:noFill/>
          </a:ln>
          <a:effectLst>
            <a:outerShdw dist="35921" dir="2699999" sy="50000" kx="2003315" algn="bl" rotWithShape="0">
              <a:srgbClr val="C0C0C0">
                <a:alpha val="80000"/>
              </a:srgbClr>
            </a:outerShdw>
          </a:effectLst>
        </p:spPr>
        <p:txBody>
          <a:bodyPr>
            <a:spAutoFit/>
          </a:bodyPr>
          <a:p>
            <a:pPr algn="l">
              <a:spcBef>
                <a:spcPct val="50000"/>
              </a:spcBef>
              <a:buClrTx/>
            </a:pPr>
            <a:r>
              <a:rPr lang="zh-CN" altLang="en-US" sz="2800" b="1" dirty="0">
                <a:solidFill>
                  <a:srgbClr val="FF0000"/>
                </a:solidFill>
                <a:latin typeface="Arial" panose="020B0604020202020204" pitchFamily="34" charset="0"/>
                <a:ea typeface="楷体_GB2312" pitchFamily="49" charset="-122"/>
              </a:rPr>
              <a:t>理由（示例）：略。</a:t>
            </a:r>
            <a:endParaRPr lang="zh-CN" altLang="en-US" sz="2800" b="1" dirty="0">
              <a:solidFill>
                <a:srgbClr val="FF0000"/>
              </a:solidFill>
              <a:latin typeface="Arial" panose="020B0604020202020204" pitchFamily="34" charset="0"/>
              <a:ea typeface="楷体_GB2312"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10">
                                            <p:txEl>
                                              <p:charRg st="0"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912">
                                            <p:txEl>
                                              <p:charRg st="0"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9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9" grpId="0"/>
      <p:bldP spid="122911" grpId="0"/>
      <p:bldP spid="12292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1858" name="Rectangle 2"/>
          <p:cNvSpPr/>
          <p:nvPr/>
        </p:nvSpPr>
        <p:spPr>
          <a:xfrm>
            <a:off x="3200400" y="1752600"/>
            <a:ext cx="7086600" cy="4114800"/>
          </a:xfrm>
          <a:prstGeom prst="rect">
            <a:avLst/>
          </a:prstGeom>
          <a:noFill/>
          <a:ln w="9525">
            <a:noFill/>
          </a:ln>
        </p:spPr>
        <p:txBody>
          <a:bodyPr/>
          <a:p>
            <a:pPr marL="342900" indent="-342900" algn="just">
              <a:spcBef>
                <a:spcPct val="20000"/>
              </a:spcBef>
              <a:buFont typeface="Arial" panose="020B0604020202020204" pitchFamily="34" charset="0"/>
              <a:buNone/>
            </a:pPr>
            <a:endParaRPr sz="2800" b="1" dirty="0">
              <a:solidFill>
                <a:schemeClr val="tx2"/>
              </a:solidFill>
              <a:latin typeface="宋体" panose="02010600030101010101" pitchFamily="2" charset="-122"/>
            </a:endParaRPr>
          </a:p>
        </p:txBody>
      </p:sp>
      <p:sp>
        <p:nvSpPr>
          <p:cNvPr id="121860" name="AutoShape 4" descr="背景2"/>
          <p:cNvSpPr/>
          <p:nvPr/>
        </p:nvSpPr>
        <p:spPr>
          <a:xfrm>
            <a:off x="1828800" y="1676400"/>
            <a:ext cx="8839200" cy="762000"/>
          </a:xfrm>
          <a:prstGeom prst="bevel">
            <a:avLst>
              <a:gd name="adj" fmla="val 12500"/>
            </a:avLst>
          </a:prstGeom>
          <a:noFill/>
          <a:ln w="31750">
            <a:noFill/>
          </a:ln>
        </p:spPr>
        <p:txBody>
          <a:bodyPr wrap="none" anchor="ctr"/>
          <a:p>
            <a:r>
              <a:rPr lang="en-US" altLang="zh-CN" sz="3200" b="1" dirty="0">
                <a:effectLst>
                  <a:outerShdw blurRad="38100" dist="38100" dir="2700000">
                    <a:srgbClr val="C0C0C0"/>
                  </a:outerShdw>
                </a:effectLst>
                <a:latin typeface="Times New Roman" panose="02020603050405020304" pitchFamily="18" charset="0"/>
              </a:rPr>
              <a:t>1</a:t>
            </a:r>
            <a:r>
              <a:rPr lang="zh-CN" altLang="en-US" sz="3200" b="1" dirty="0">
                <a:effectLst>
                  <a:outerShdw blurRad="38100" dist="38100" dir="2700000">
                    <a:srgbClr val="C0C0C0"/>
                  </a:outerShdw>
                </a:effectLst>
                <a:latin typeface="Times New Roman" panose="02020603050405020304" pitchFamily="18" charset="0"/>
              </a:rPr>
              <a:t>、文中出现了几次流泪，其原因分别是什么？</a:t>
            </a:r>
            <a:endParaRPr lang="zh-CN" altLang="en-US" sz="3200" b="1" dirty="0">
              <a:effectLst>
                <a:outerShdw blurRad="38100" dist="38100" dir="2700000">
                  <a:srgbClr val="C0C0C0"/>
                </a:outerShdw>
              </a:effectLst>
              <a:latin typeface="Times New Roman" panose="02020603050405020304" pitchFamily="18" charset="0"/>
            </a:endParaRPr>
          </a:p>
        </p:txBody>
      </p:sp>
      <p:sp>
        <p:nvSpPr>
          <p:cNvPr id="121861" name="AutoShape 7" descr="背景2">
            <a:hlinkClick r:id="" action="ppaction://noaction"/>
          </p:cNvPr>
          <p:cNvSpPr/>
          <p:nvPr/>
        </p:nvSpPr>
        <p:spPr>
          <a:xfrm>
            <a:off x="1828800" y="2561590"/>
            <a:ext cx="8458200" cy="762000"/>
          </a:xfrm>
          <a:prstGeom prst="bevel">
            <a:avLst>
              <a:gd name="adj" fmla="val 12500"/>
            </a:avLst>
          </a:prstGeom>
          <a:noFill/>
          <a:ln w="31750">
            <a:noFill/>
          </a:ln>
        </p:spPr>
        <p:txBody>
          <a:bodyPr wrap="none" anchor="ctr"/>
          <a:p>
            <a:r>
              <a:rPr lang="en-US" altLang="zh-CN" sz="3200" b="1" dirty="0">
                <a:effectLst>
                  <a:outerShdw blurRad="38100" dist="38100" dir="2700000">
                    <a:srgbClr val="C0C0C0"/>
                  </a:outerShdw>
                </a:effectLst>
                <a:latin typeface="Times New Roman" panose="02020603050405020304" pitchFamily="18" charset="0"/>
              </a:rPr>
              <a:t>2</a:t>
            </a:r>
            <a:r>
              <a:rPr lang="zh-CN" altLang="en-US" sz="3200" b="1" dirty="0">
                <a:effectLst>
                  <a:outerShdw blurRad="38100" dist="38100" dir="2700000">
                    <a:srgbClr val="C0C0C0"/>
                  </a:outerShdw>
                </a:effectLst>
                <a:latin typeface="Times New Roman" panose="02020603050405020304" pitchFamily="18" charset="0"/>
              </a:rPr>
              <a:t>、文中一共写了父亲哪四处背影？</a:t>
            </a:r>
            <a:endParaRPr lang="zh-CN" altLang="en-US" sz="3200" b="1" dirty="0">
              <a:effectLst>
                <a:outerShdw blurRad="38100" dist="38100" dir="2700000">
                  <a:srgbClr val="C0C0C0"/>
                </a:outerShdw>
              </a:effectLst>
              <a:latin typeface="Times New Roman" panose="02020603050405020304" pitchFamily="18" charset="0"/>
            </a:endParaRPr>
          </a:p>
        </p:txBody>
      </p:sp>
      <p:sp>
        <p:nvSpPr>
          <p:cNvPr id="121862" name="AutoShape 8" descr="背景2"/>
          <p:cNvSpPr/>
          <p:nvPr/>
        </p:nvSpPr>
        <p:spPr>
          <a:xfrm>
            <a:off x="1680210" y="3323590"/>
            <a:ext cx="9136380" cy="1447800"/>
          </a:xfrm>
          <a:prstGeom prst="bevel">
            <a:avLst>
              <a:gd name="adj" fmla="val 12500"/>
            </a:avLst>
          </a:prstGeom>
          <a:noFill/>
          <a:ln w="31750">
            <a:noFill/>
          </a:ln>
        </p:spPr>
        <p:txBody>
          <a:bodyPr wrap="none" anchor="ctr"/>
          <a:p>
            <a:r>
              <a:rPr lang="en-US" altLang="zh-CN" sz="3200" b="1" dirty="0">
                <a:effectLst>
                  <a:outerShdw blurRad="38100" dist="38100" dir="2700000">
                    <a:srgbClr val="C0C0C0"/>
                  </a:outerShdw>
                </a:effectLst>
                <a:latin typeface="Times New Roman" panose="02020603050405020304" pitchFamily="18" charset="0"/>
              </a:rPr>
              <a:t>3</a:t>
            </a:r>
            <a:r>
              <a:rPr lang="zh-CN" altLang="en-US" sz="3200" b="1" dirty="0">
                <a:effectLst>
                  <a:outerShdw blurRad="38100" dist="38100" dir="2700000">
                    <a:srgbClr val="C0C0C0"/>
                  </a:outerShdw>
                </a:effectLst>
                <a:latin typeface="Times New Roman" panose="02020603050405020304" pitchFamily="18" charset="0"/>
              </a:rPr>
              <a:t>、请找出父亲送儿子上车的过程说的四句话，</a:t>
            </a:r>
            <a:endParaRPr lang="zh-CN" altLang="en-US" sz="3200" b="1" dirty="0">
              <a:effectLst>
                <a:outerShdw blurRad="38100" dist="38100" dir="2700000">
                  <a:srgbClr val="C0C0C0"/>
                </a:outerShdw>
              </a:effectLst>
              <a:latin typeface="Times New Roman" panose="02020603050405020304" pitchFamily="18" charset="0"/>
            </a:endParaRPr>
          </a:p>
          <a:p>
            <a:r>
              <a:rPr lang="zh-CN" altLang="en-US" sz="3200" b="1" dirty="0">
                <a:effectLst>
                  <a:outerShdw blurRad="38100" dist="38100" dir="2700000">
                    <a:srgbClr val="C0C0C0"/>
                  </a:outerShdw>
                </a:effectLst>
                <a:latin typeface="Times New Roman" panose="02020603050405020304" pitchFamily="18" charset="0"/>
              </a:rPr>
              <a:t>并体会它所含的意思。</a:t>
            </a:r>
            <a:endParaRPr lang="zh-CN" altLang="en-US" sz="3200" b="1" dirty="0">
              <a:effectLst>
                <a:outerShdw blurRad="38100" dist="38100" dir="2700000">
                  <a:srgbClr val="C0C0C0"/>
                </a:outerShdw>
              </a:effectLst>
              <a:latin typeface="Times New Roman" panose="02020603050405020304" pitchFamily="18" charset="0"/>
            </a:endParaRPr>
          </a:p>
        </p:txBody>
      </p:sp>
      <p:sp>
        <p:nvSpPr>
          <p:cNvPr id="121863" name="AutoShape 9" descr="背景2"/>
          <p:cNvSpPr/>
          <p:nvPr/>
        </p:nvSpPr>
        <p:spPr>
          <a:xfrm>
            <a:off x="1905000" y="4893945"/>
            <a:ext cx="8458200" cy="762000"/>
          </a:xfrm>
          <a:prstGeom prst="bevel">
            <a:avLst>
              <a:gd name="adj" fmla="val 12500"/>
            </a:avLst>
          </a:prstGeom>
          <a:noFill/>
          <a:ln w="31750">
            <a:noFill/>
          </a:ln>
        </p:spPr>
        <p:txBody>
          <a:bodyPr wrap="none" anchor="ctr"/>
          <a:p>
            <a:r>
              <a:rPr lang="en-US" altLang="zh-CN" sz="3200" b="1" dirty="0">
                <a:effectLst>
                  <a:outerShdw blurRad="38100" dist="38100" dir="2700000">
                    <a:srgbClr val="C0C0C0"/>
                  </a:outerShdw>
                </a:effectLst>
                <a:latin typeface="Times New Roman" panose="02020603050405020304" pitchFamily="18" charset="0"/>
              </a:rPr>
              <a:t>4</a:t>
            </a:r>
            <a:r>
              <a:rPr lang="zh-CN" altLang="en-US" sz="3200" b="1" dirty="0">
                <a:effectLst>
                  <a:outerShdw blurRad="38100" dist="38100" dir="2700000">
                    <a:srgbClr val="C0C0C0"/>
                  </a:outerShdw>
                </a:effectLst>
                <a:latin typeface="Times New Roman" panose="02020603050405020304" pitchFamily="18" charset="0"/>
              </a:rPr>
              <a:t>、请简要概括课文的中心意思。</a:t>
            </a:r>
            <a:endParaRPr lang="zh-CN" altLang="en-US" sz="3200" b="1" dirty="0">
              <a:effectLst>
                <a:outerShdw blurRad="38100" dist="38100" dir="2700000">
                  <a:srgbClr val="C0C0C0"/>
                </a:outerShdw>
              </a:effectLst>
              <a:latin typeface="Times New Roman" panose="02020603050405020304" pitchFamily="18" charset="0"/>
            </a:endParaRPr>
          </a:p>
        </p:txBody>
      </p:sp>
      <p:pic>
        <p:nvPicPr>
          <p:cNvPr id="122928" name="图片 122927" descr="图片6"/>
          <p:cNvPicPr>
            <a:picLocks noChangeAspect="1"/>
          </p:cNvPicPr>
          <p:nvPr/>
        </p:nvPicPr>
        <p:blipFill>
          <a:blip r:embed="rId1"/>
          <a:stretch>
            <a:fillRect/>
          </a:stretch>
        </p:blipFill>
        <p:spPr>
          <a:xfrm>
            <a:off x="1125220" y="584200"/>
            <a:ext cx="3491865" cy="1052195"/>
          </a:xfrm>
          <a:prstGeom prst="rect">
            <a:avLst/>
          </a:prstGeom>
          <a:noFill/>
          <a:ln w="9525">
            <a:no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1860"/>
                                        </p:tgtEl>
                                        <p:attrNameLst>
                                          <p:attrName>style.visibility</p:attrName>
                                        </p:attrNameLst>
                                      </p:cBhvr>
                                      <p:to>
                                        <p:strVal val="visible"/>
                                      </p:to>
                                    </p:set>
                                    <p:anim calcmode="lin" valueType="num">
                                      <p:cBhvr>
                                        <p:cTn id="7" dur="500" fill="hold"/>
                                        <p:tgtEl>
                                          <p:spTgt spid="121860"/>
                                        </p:tgtEl>
                                        <p:attrNameLst>
                                          <p:attrName>ppt_x</p:attrName>
                                        </p:attrNameLst>
                                      </p:cBhvr>
                                      <p:tavLst>
                                        <p:tav tm="0">
                                          <p:val>
                                            <p:strVal val="#ppt_x"/>
                                          </p:val>
                                        </p:tav>
                                        <p:tav tm="100000">
                                          <p:val>
                                            <p:strVal val="#ppt_x"/>
                                          </p:val>
                                        </p:tav>
                                      </p:tavLst>
                                    </p:anim>
                                    <p:anim calcmode="lin" valueType="num">
                                      <p:cBhvr>
                                        <p:cTn id="8" dur="500" fill="hold"/>
                                        <p:tgtEl>
                                          <p:spTgt spid="1218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1861"/>
                                        </p:tgtEl>
                                        <p:attrNameLst>
                                          <p:attrName>style.visibility</p:attrName>
                                        </p:attrNameLst>
                                      </p:cBhvr>
                                      <p:to>
                                        <p:strVal val="visible"/>
                                      </p:to>
                                    </p:set>
                                    <p:anim calcmode="lin" valueType="num">
                                      <p:cBhvr>
                                        <p:cTn id="13" dur="500" fill="hold"/>
                                        <p:tgtEl>
                                          <p:spTgt spid="121861"/>
                                        </p:tgtEl>
                                        <p:attrNameLst>
                                          <p:attrName>ppt_x</p:attrName>
                                        </p:attrNameLst>
                                      </p:cBhvr>
                                      <p:tavLst>
                                        <p:tav tm="0">
                                          <p:val>
                                            <p:strVal val="#ppt_x"/>
                                          </p:val>
                                        </p:tav>
                                        <p:tav tm="100000">
                                          <p:val>
                                            <p:strVal val="#ppt_x"/>
                                          </p:val>
                                        </p:tav>
                                      </p:tavLst>
                                    </p:anim>
                                    <p:anim calcmode="lin" valueType="num">
                                      <p:cBhvr>
                                        <p:cTn id="14" dur="500" fill="hold"/>
                                        <p:tgtEl>
                                          <p:spTgt spid="12186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1862"/>
                                        </p:tgtEl>
                                        <p:attrNameLst>
                                          <p:attrName>style.visibility</p:attrName>
                                        </p:attrNameLst>
                                      </p:cBhvr>
                                      <p:to>
                                        <p:strVal val="visible"/>
                                      </p:to>
                                    </p:set>
                                    <p:anim calcmode="lin" valueType="num">
                                      <p:cBhvr>
                                        <p:cTn id="19" dur="500" fill="hold"/>
                                        <p:tgtEl>
                                          <p:spTgt spid="121862"/>
                                        </p:tgtEl>
                                        <p:attrNameLst>
                                          <p:attrName>ppt_x</p:attrName>
                                        </p:attrNameLst>
                                      </p:cBhvr>
                                      <p:tavLst>
                                        <p:tav tm="0">
                                          <p:val>
                                            <p:strVal val="#ppt_x"/>
                                          </p:val>
                                        </p:tav>
                                        <p:tav tm="100000">
                                          <p:val>
                                            <p:strVal val="#ppt_x"/>
                                          </p:val>
                                        </p:tav>
                                      </p:tavLst>
                                    </p:anim>
                                    <p:anim calcmode="lin" valueType="num">
                                      <p:cBhvr>
                                        <p:cTn id="20" dur="500" fill="hold"/>
                                        <p:tgtEl>
                                          <p:spTgt spid="12186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1863"/>
                                        </p:tgtEl>
                                        <p:attrNameLst>
                                          <p:attrName>style.visibility</p:attrName>
                                        </p:attrNameLst>
                                      </p:cBhvr>
                                      <p:to>
                                        <p:strVal val="visible"/>
                                      </p:to>
                                    </p:set>
                                    <p:anim calcmode="lin" valueType="num">
                                      <p:cBhvr>
                                        <p:cTn id="25" dur="500" fill="hold"/>
                                        <p:tgtEl>
                                          <p:spTgt spid="121863"/>
                                        </p:tgtEl>
                                        <p:attrNameLst>
                                          <p:attrName>ppt_x</p:attrName>
                                        </p:attrNameLst>
                                      </p:cBhvr>
                                      <p:tavLst>
                                        <p:tav tm="0">
                                          <p:val>
                                            <p:strVal val="#ppt_x"/>
                                          </p:val>
                                        </p:tav>
                                        <p:tav tm="100000">
                                          <p:val>
                                            <p:strVal val="#ppt_x"/>
                                          </p:val>
                                        </p:tav>
                                      </p:tavLst>
                                    </p:anim>
                                    <p:anim calcmode="lin" valueType="num">
                                      <p:cBhvr>
                                        <p:cTn id="26" dur="500" fill="hold"/>
                                        <p:tgtEl>
                                          <p:spTgt spid="1218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bldLvl="0"/>
      <p:bldP spid="121861" grpId="0" bldLvl="0"/>
      <p:bldP spid="121862" grpId="0" bldLvl="0"/>
      <p:bldP spid="121863" grpId="0" bldLvl="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3906" name="Rectangle 2"/>
          <p:cNvSpPr/>
          <p:nvPr/>
        </p:nvSpPr>
        <p:spPr>
          <a:xfrm>
            <a:off x="791845" y="1640205"/>
            <a:ext cx="10415270" cy="4038600"/>
          </a:xfrm>
          <a:prstGeom prst="rect">
            <a:avLst/>
          </a:prstGeom>
          <a:noFill/>
          <a:ln w="9525">
            <a:noFill/>
          </a:ln>
        </p:spPr>
        <p:txBody>
          <a:bodyPr/>
          <a:p>
            <a:pPr marL="342900" indent="-342900" algn="l">
              <a:lnSpc>
                <a:spcPct val="150000"/>
              </a:lnSpc>
              <a:buFont typeface="Arial" panose="020B0604020202020204" pitchFamily="34" charset="0"/>
              <a:buNone/>
            </a:pPr>
            <a:r>
              <a:rPr lang="en-US" altLang="zh-CN" sz="3200" b="1" dirty="0">
                <a:latin typeface="黑体" panose="02010609060101010101" pitchFamily="2" charset="-122"/>
                <a:ea typeface="黑体" panose="02010609060101010101" pitchFamily="2" charset="-122"/>
                <a:cs typeface="黑体" panose="02010609060101010101" pitchFamily="2" charset="-122"/>
              </a:rPr>
              <a:t>5:</a:t>
            </a:r>
            <a:r>
              <a:rPr lang="zh-CN" altLang="en-US" sz="3200" b="1" dirty="0">
                <a:latin typeface="黑体" panose="02010609060101010101" pitchFamily="2" charset="-122"/>
                <a:ea typeface="黑体" panose="02010609060101010101" pitchFamily="2" charset="-122"/>
                <a:cs typeface="黑体" panose="02010609060101010101" pitchFamily="2" charset="-122"/>
              </a:rPr>
              <a:t>请找出本文的文眼。</a:t>
            </a:r>
            <a:endParaRPr lang="zh-CN" altLang="en-US" sz="3200" b="1" dirty="0">
              <a:latin typeface="黑体" panose="02010609060101010101" pitchFamily="2" charset="-122"/>
              <a:ea typeface="黑体" panose="02010609060101010101" pitchFamily="2" charset="-122"/>
              <a:cs typeface="黑体" panose="02010609060101010101" pitchFamily="2" charset="-122"/>
            </a:endParaRPr>
          </a:p>
          <a:p>
            <a:pPr marL="342900" indent="-342900" algn="l">
              <a:lnSpc>
                <a:spcPct val="150000"/>
              </a:lnSpc>
              <a:buFont typeface="Arial" panose="020B0604020202020204" pitchFamily="34" charset="0"/>
              <a:buNone/>
            </a:pPr>
            <a:r>
              <a:rPr lang="zh-CN" altLang="en-US" sz="2800" b="1" dirty="0">
                <a:latin typeface="黑体" panose="02010609060101010101" pitchFamily="2" charset="-122"/>
                <a:ea typeface="黑体" panose="02010609060101010101" pitchFamily="2" charset="-122"/>
                <a:cs typeface="黑体" panose="02010609060101010101" pitchFamily="2" charset="-122"/>
              </a:rPr>
              <a:t>　</a:t>
            </a:r>
            <a:r>
              <a:rPr lang="zh-CN" altLang="en-US" sz="2800" b="1" dirty="0">
                <a:solidFill>
                  <a:srgbClr val="041CC6"/>
                </a:solidFill>
                <a:latin typeface="黑体" panose="02010609060101010101" pitchFamily="2" charset="-122"/>
                <a:ea typeface="黑体" panose="02010609060101010101" pitchFamily="2" charset="-122"/>
                <a:cs typeface="黑体" panose="02010609060101010101" pitchFamily="2" charset="-122"/>
              </a:rPr>
              <a:t>（文眼就是文章的字眼儿，读出了文眼，就读出了中心。文眼常常出现在开头或结尾。）</a:t>
            </a:r>
            <a:endParaRPr lang="zh-CN" altLang="en-US" sz="2800" b="1" dirty="0">
              <a:solidFill>
                <a:srgbClr val="041CC6"/>
              </a:solidFill>
              <a:latin typeface="黑体" panose="02010609060101010101" pitchFamily="2" charset="-122"/>
              <a:ea typeface="黑体" panose="02010609060101010101" pitchFamily="2" charset="-122"/>
              <a:cs typeface="黑体" panose="02010609060101010101" pitchFamily="2" charset="-122"/>
            </a:endParaRPr>
          </a:p>
          <a:p>
            <a:pPr marL="342900" indent="-342900" algn="l">
              <a:lnSpc>
                <a:spcPct val="150000"/>
              </a:lnSpc>
              <a:buFont typeface="Arial" panose="020B0604020202020204" pitchFamily="34" charset="0"/>
              <a:buNone/>
            </a:pPr>
            <a:r>
              <a:rPr lang="en-US" altLang="zh-CN" sz="3200" b="1">
                <a:latin typeface="黑体" panose="02010609060101010101" pitchFamily="2" charset="-122"/>
                <a:ea typeface="黑体" panose="02010609060101010101" pitchFamily="2" charset="-122"/>
                <a:cs typeface="黑体" panose="02010609060101010101" pitchFamily="2" charset="-122"/>
              </a:rPr>
              <a:t>6:“</a:t>
            </a:r>
            <a:r>
              <a:rPr lang="zh-CN" altLang="en-US" sz="3200" b="1" dirty="0">
                <a:latin typeface="黑体" panose="02010609060101010101" pitchFamily="2" charset="-122"/>
                <a:ea typeface="黑体" panose="02010609060101010101" pitchFamily="2" charset="-122"/>
                <a:cs typeface="黑体" panose="02010609060101010101" pitchFamily="2" charset="-122"/>
              </a:rPr>
              <a:t>我”与父亲最后一次相见于什么时候</a:t>
            </a:r>
            <a:r>
              <a:rPr lang="en-US" altLang="zh-CN" sz="3200" b="1" dirty="0">
                <a:latin typeface="黑体" panose="02010609060101010101" pitchFamily="2" charset="-122"/>
                <a:ea typeface="黑体" panose="02010609060101010101" pitchFamily="2" charset="-122"/>
                <a:cs typeface="黑体" panose="02010609060101010101" pitchFamily="2" charset="-122"/>
              </a:rPr>
              <a:t>?</a:t>
            </a:r>
            <a:r>
              <a:rPr lang="zh-CN" altLang="en-US" sz="3200" b="1" dirty="0">
                <a:latin typeface="黑体" panose="02010609060101010101" pitchFamily="2" charset="-122"/>
                <a:ea typeface="黑体" panose="02010609060101010101" pitchFamily="2" charset="-122"/>
                <a:cs typeface="黑体" panose="02010609060101010101" pitchFamily="2" charset="-122"/>
              </a:rPr>
              <a:t>什么地点</a:t>
            </a:r>
            <a:r>
              <a:rPr lang="en-US" altLang="zh-CN" sz="3200" b="1">
                <a:latin typeface="黑体" panose="02010609060101010101" pitchFamily="2" charset="-122"/>
                <a:ea typeface="黑体" panose="02010609060101010101" pitchFamily="2" charset="-122"/>
                <a:cs typeface="黑体" panose="02010609060101010101" pitchFamily="2" charset="-122"/>
              </a:rPr>
              <a:t>?</a:t>
            </a:r>
            <a:endParaRPr lang="en-US" altLang="zh-CN" sz="3200" b="1">
              <a:latin typeface="黑体" panose="02010609060101010101" pitchFamily="2" charset="-122"/>
              <a:ea typeface="黑体" panose="02010609060101010101" pitchFamily="2" charset="-122"/>
              <a:cs typeface="黑体" panose="02010609060101010101" pitchFamily="2" charset="-122"/>
            </a:endParaRPr>
          </a:p>
          <a:p>
            <a:pPr marL="342900" indent="-342900" algn="l">
              <a:lnSpc>
                <a:spcPct val="150000"/>
              </a:lnSpc>
              <a:buFont typeface="Arial" panose="020B0604020202020204" pitchFamily="34" charset="0"/>
              <a:buNone/>
            </a:pPr>
            <a:r>
              <a:rPr lang="en-US" altLang="zh-CN" sz="3200" b="1">
                <a:latin typeface="黑体" panose="02010609060101010101" pitchFamily="2" charset="-122"/>
                <a:ea typeface="黑体" panose="02010609060101010101" pitchFamily="2" charset="-122"/>
                <a:cs typeface="黑体" panose="02010609060101010101" pitchFamily="2" charset="-122"/>
              </a:rPr>
              <a:t>7:“</a:t>
            </a:r>
            <a:r>
              <a:rPr lang="zh-CN" altLang="en-US" sz="3200" b="1" dirty="0">
                <a:latin typeface="黑体" panose="02010609060101010101" pitchFamily="2" charset="-122"/>
                <a:ea typeface="黑体" panose="02010609060101010101" pitchFamily="2" charset="-122"/>
                <a:cs typeface="黑体" panose="02010609060101010101" pitchFamily="2" charset="-122"/>
              </a:rPr>
              <a:t>我”与父亲见面的背景如何？</a:t>
            </a:r>
            <a:endParaRPr lang="zh-CN" altLang="en-US" sz="3200" b="1" dirty="0">
              <a:latin typeface="黑体" panose="02010609060101010101" pitchFamily="2" charset="-122"/>
              <a:ea typeface="黑体" panose="02010609060101010101" pitchFamily="2" charset="-122"/>
              <a:cs typeface="黑体" panose="02010609060101010101" pitchFamily="2" charset="-122"/>
            </a:endParaRPr>
          </a:p>
          <a:p>
            <a:pPr marL="342900" indent="-342900" algn="ctr">
              <a:lnSpc>
                <a:spcPct val="150000"/>
              </a:lnSpc>
              <a:buFont typeface="Arial" panose="020B0604020202020204" pitchFamily="34" charset="0"/>
              <a:buNone/>
            </a:pPr>
            <a:endParaRPr lang="zh-CN" altLang="en-US" sz="3200" b="1" dirty="0">
              <a:latin typeface="黑体" panose="02010609060101010101" pitchFamily="2" charset="-122"/>
              <a:ea typeface="黑体" panose="02010609060101010101" pitchFamily="2" charset="-122"/>
              <a:cs typeface="黑体" panose="02010609060101010101" pitchFamily="2" charset="-122"/>
            </a:endParaRPr>
          </a:p>
          <a:p>
            <a:pPr marL="342900" indent="-342900" algn="ctr">
              <a:buFont typeface="Arial" panose="020B0604020202020204" pitchFamily="34" charset="0"/>
              <a:buNone/>
            </a:pPr>
            <a:endParaRPr lang="zh-CN" altLang="en-US" sz="3200" b="1" dirty="0">
              <a:latin typeface="黑体" panose="02010609060101010101" pitchFamily="2" charset="-122"/>
              <a:ea typeface="黑体" panose="02010609060101010101" pitchFamily="2" charset="-122"/>
              <a:cs typeface="黑体" panose="02010609060101010101" pitchFamily="2" charset="-122"/>
            </a:endParaRPr>
          </a:p>
        </p:txBody>
      </p:sp>
      <p:sp>
        <p:nvSpPr>
          <p:cNvPr id="123907" name="Rectangle 3"/>
          <p:cNvSpPr/>
          <p:nvPr/>
        </p:nvSpPr>
        <p:spPr>
          <a:xfrm>
            <a:off x="3200400" y="1752600"/>
            <a:ext cx="7086600" cy="4114800"/>
          </a:xfrm>
          <a:prstGeom prst="rect">
            <a:avLst/>
          </a:prstGeom>
          <a:noFill/>
          <a:ln w="9525">
            <a:noFill/>
          </a:ln>
        </p:spPr>
        <p:txBody>
          <a:bodyPr/>
          <a:p>
            <a:pPr marL="342900" indent="-342900" algn="just">
              <a:spcBef>
                <a:spcPct val="20000"/>
              </a:spcBef>
              <a:buFont typeface="Arial" panose="020B0604020202020204" pitchFamily="34" charset="0"/>
              <a:buNone/>
            </a:pPr>
            <a:endParaRPr sz="2800" b="1" dirty="0">
              <a:solidFill>
                <a:schemeClr val="tx2"/>
              </a:solidFill>
              <a:latin typeface="宋体" panose="02010600030101010101" pitchFamily="2" charset="-122"/>
            </a:endParaRPr>
          </a:p>
        </p:txBody>
      </p:sp>
      <p:pic>
        <p:nvPicPr>
          <p:cNvPr id="122928" name="图片 122927" descr="图片6"/>
          <p:cNvPicPr>
            <a:picLocks noChangeAspect="1"/>
          </p:cNvPicPr>
          <p:nvPr/>
        </p:nvPicPr>
        <p:blipFill>
          <a:blip r:embed="rId1"/>
          <a:stretch>
            <a:fillRect/>
          </a:stretch>
        </p:blipFill>
        <p:spPr>
          <a:xfrm>
            <a:off x="791845" y="298450"/>
            <a:ext cx="3491865" cy="1052195"/>
          </a:xfrm>
          <a:prstGeom prst="rect">
            <a:avLst/>
          </a:prstGeom>
          <a:noFill/>
          <a:ln w="9525">
            <a:noFill/>
          </a:ln>
        </p:spPr>
      </p:pic>
    </p:spTree>
  </p:cSld>
  <p:clrMapOvr>
    <a:masterClrMapping/>
  </p:clrMapOvr>
  <p:transition spd="slow">
    <p:cover dir="l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1430" y="635"/>
            <a:ext cx="12146915" cy="6859270"/>
          </a:xfrm>
          <a:prstGeom prst="rect">
            <a:avLst/>
          </a:prstGeom>
        </p:spPr>
      </p:pic>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99330" name="Object 2"/>
          <p:cNvGraphicFramePr/>
          <p:nvPr/>
        </p:nvGraphicFramePr>
        <p:xfrm>
          <a:off x="-24130" y="-34290"/>
          <a:ext cx="12289155" cy="6957695"/>
        </p:xfrm>
        <a:graphic>
          <a:graphicData uri="http://schemas.openxmlformats.org/presentationml/2006/ole">
            <mc:AlternateContent xmlns:mc="http://schemas.openxmlformats.org/markup-compatibility/2006">
              <mc:Choice xmlns:v="urn:schemas-microsoft-com:vml" Requires="v">
                <p:oleObj spid="_x0000_s3076" name="" r:id="rId1" imgW="4848225" imgH="2867025" progId="Paint.Picture">
                  <p:embed/>
                </p:oleObj>
              </mc:Choice>
              <mc:Fallback>
                <p:oleObj name="" r:id="rId1" imgW="4848225" imgH="2867025" progId="Paint.Picture">
                  <p:embed/>
                  <p:pic>
                    <p:nvPicPr>
                      <p:cNvPr id="0" name="图片 3075"/>
                      <p:cNvPicPr/>
                      <p:nvPr/>
                    </p:nvPicPr>
                    <p:blipFill>
                      <a:blip r:embed="rId2"/>
                      <a:srcRect t="15070" r="38617" b="6279"/>
                      <a:stretch>
                        <a:fillRect/>
                      </a:stretch>
                    </p:blipFill>
                    <p:spPr>
                      <a:xfrm>
                        <a:off x="-24130" y="-34290"/>
                        <a:ext cx="12289155" cy="6957695"/>
                      </a:xfrm>
                      <a:prstGeom prst="rect">
                        <a:avLst/>
                      </a:prstGeom>
                      <a:solidFill>
                        <a:srgbClr val="FF6600"/>
                      </a:solidFill>
                      <a:ln w="38100">
                        <a:noFill/>
                        <a:miter/>
                      </a:ln>
                    </p:spPr>
                  </p:pic>
                </p:oleObj>
              </mc:Fallback>
            </mc:AlternateContent>
          </a:graphicData>
        </a:graphic>
      </p:graphicFrame>
      <p:sp>
        <p:nvSpPr>
          <p:cNvPr id="175107" name="Text Box 3"/>
          <p:cNvSpPr txBox="1"/>
          <p:nvPr/>
        </p:nvSpPr>
        <p:spPr>
          <a:xfrm>
            <a:off x="8431530" y="485775"/>
            <a:ext cx="1290320" cy="5808663"/>
          </a:xfrm>
          <a:prstGeom prst="rect">
            <a:avLst/>
          </a:prstGeom>
          <a:noFill/>
          <a:ln w="9525">
            <a:noFill/>
          </a:ln>
        </p:spPr>
        <p:txBody>
          <a:bodyPr vert="eaVert">
            <a:spAutoFit/>
          </a:bodyPr>
          <a:p>
            <a:pPr algn="ctr">
              <a:buFont typeface="Arial" panose="020B0604020202020204" pitchFamily="34" charset="0"/>
              <a:buNone/>
            </a:pPr>
            <a:r>
              <a:rPr lang="zh-CN" altLang="en-US" sz="7200" b="1" dirty="0">
                <a:latin typeface="宋体" panose="02010600030101010101" pitchFamily="2" charset="-122"/>
              </a:rPr>
              <a:t>背影</a:t>
            </a:r>
            <a:endParaRPr lang="zh-CN" altLang="en-US" sz="7200" b="1" dirty="0">
              <a:latin typeface="宋体" panose="02010600030101010101" pitchFamily="2" charset="-122"/>
            </a:endParaRPr>
          </a:p>
        </p:txBody>
      </p:sp>
      <p:sp>
        <p:nvSpPr>
          <p:cNvPr id="175108" name="Text Box 4"/>
          <p:cNvSpPr txBox="1"/>
          <p:nvPr/>
        </p:nvSpPr>
        <p:spPr>
          <a:xfrm>
            <a:off x="7143750" y="2438400"/>
            <a:ext cx="736600" cy="3489325"/>
          </a:xfrm>
          <a:prstGeom prst="rect">
            <a:avLst/>
          </a:prstGeom>
          <a:noFill/>
          <a:ln w="9525">
            <a:noFill/>
          </a:ln>
        </p:spPr>
        <p:txBody>
          <a:bodyPr vert="eaVert">
            <a:spAutoFit/>
          </a:bodyPr>
          <a:p>
            <a:pPr algn="ctr">
              <a:buFont typeface="Arial" panose="020B0604020202020204" pitchFamily="34" charset="0"/>
              <a:buNone/>
            </a:pPr>
            <a:r>
              <a:rPr lang="zh-CN" altLang="en-US" sz="3600" b="1" dirty="0">
                <a:latin typeface="宋体" panose="02010600030101010101" pitchFamily="2" charset="-122"/>
              </a:rPr>
              <a:t>朱自清</a:t>
            </a:r>
            <a:endParaRPr lang="zh-CN" altLang="en-US" sz="3600" b="1" dirty="0">
              <a:latin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5954" name="Rectangle 2"/>
          <p:cNvSpPr/>
          <p:nvPr/>
        </p:nvSpPr>
        <p:spPr>
          <a:xfrm>
            <a:off x="2566353" y="979805"/>
            <a:ext cx="7086600" cy="4114800"/>
          </a:xfrm>
          <a:prstGeom prst="rect">
            <a:avLst/>
          </a:prstGeom>
          <a:noFill/>
          <a:ln w="9525">
            <a:noFill/>
          </a:ln>
        </p:spPr>
        <p:txBody>
          <a:bodyPr/>
          <a:p>
            <a:pPr marL="342900" indent="-342900" algn="just">
              <a:spcBef>
                <a:spcPct val="20000"/>
              </a:spcBef>
              <a:buFont typeface="Arial" panose="020B0604020202020204" pitchFamily="34" charset="0"/>
              <a:buNone/>
            </a:pPr>
            <a:endParaRPr sz="2800" b="1" dirty="0">
              <a:solidFill>
                <a:schemeClr val="tx2"/>
              </a:solidFill>
              <a:latin typeface="宋体" panose="02010600030101010101" pitchFamily="2" charset="-122"/>
            </a:endParaRPr>
          </a:p>
        </p:txBody>
      </p:sp>
      <p:sp>
        <p:nvSpPr>
          <p:cNvPr id="125956" name="AutoShape 5" descr="背景2"/>
          <p:cNvSpPr/>
          <p:nvPr/>
        </p:nvSpPr>
        <p:spPr>
          <a:xfrm>
            <a:off x="273050" y="803275"/>
            <a:ext cx="8458200" cy="762000"/>
          </a:xfrm>
          <a:prstGeom prst="bevel">
            <a:avLst>
              <a:gd name="adj" fmla="val 12500"/>
            </a:avLst>
          </a:prstGeom>
          <a:noFill/>
          <a:ln w="31750">
            <a:noFill/>
          </a:ln>
        </p:spPr>
        <p:txBody>
          <a:bodyPr wrap="none" anchor="ctr"/>
          <a:p>
            <a:r>
              <a:rPr lang="en-US" altLang="zh-CN" sz="4000" b="1" dirty="0">
                <a:solidFill>
                  <a:srgbClr val="FF0000"/>
                </a:solidFill>
                <a:effectLst>
                  <a:outerShdw blurRad="38100" dist="38100" dir="2700000">
                    <a:srgbClr val="C0C0C0"/>
                  </a:outerShdw>
                </a:effectLst>
                <a:latin typeface="Times New Roman" panose="02020603050405020304" pitchFamily="18" charset="0"/>
              </a:rPr>
              <a:t> </a:t>
            </a:r>
            <a:r>
              <a:rPr lang="zh-CN" altLang="en-US" sz="4000" b="1" dirty="0">
                <a:solidFill>
                  <a:srgbClr val="FF0000"/>
                </a:solidFill>
                <a:effectLst>
                  <a:outerShdw blurRad="38100" dist="38100" dir="2700000">
                    <a:srgbClr val="C0C0C0"/>
                  </a:outerShdw>
                </a:effectLst>
                <a:latin typeface="Times New Roman" panose="02020603050405020304" pitchFamily="18" charset="0"/>
              </a:rPr>
              <a:t>课文写了“我”几次流泪？</a:t>
            </a:r>
            <a:r>
              <a:rPr lang="zh-CN" altLang="en-US" sz="4000" b="1" dirty="0">
                <a:solidFill>
                  <a:srgbClr val="FF0000"/>
                </a:solidFill>
                <a:effectLst>
                  <a:outerShdw blurRad="38100" dist="38100" dir="2700000">
                    <a:srgbClr val="C0C0C0"/>
                  </a:outerShdw>
                </a:effectLst>
                <a:latin typeface="Comic Sans MS" panose="030F0702030302020204" pitchFamily="66" charset="0"/>
              </a:rPr>
              <a:t>其原因分别是什么？</a:t>
            </a:r>
            <a:endParaRPr lang="zh-CN" altLang="en-US" sz="4000" b="1" dirty="0">
              <a:solidFill>
                <a:srgbClr val="FF0000"/>
              </a:solidFill>
              <a:effectLst>
                <a:outerShdw blurRad="38100" dist="38100" dir="2700000">
                  <a:srgbClr val="C0C0C0"/>
                </a:outerShdw>
              </a:effectLst>
              <a:latin typeface="Comic Sans MS" panose="030F0702030302020204" pitchFamily="66" charset="0"/>
            </a:endParaRPr>
          </a:p>
        </p:txBody>
      </p:sp>
      <p:sp>
        <p:nvSpPr>
          <p:cNvPr id="233478" name="Text Box 6"/>
          <p:cNvSpPr txBox="1">
            <a:spLocks noChangeArrowheads="1"/>
          </p:cNvSpPr>
          <p:nvPr/>
        </p:nvSpPr>
        <p:spPr bwMode="auto">
          <a:xfrm>
            <a:off x="193675" y="2071370"/>
            <a:ext cx="3811270" cy="706755"/>
          </a:xfrm>
          <a:prstGeom prst="rect">
            <a:avLst/>
          </a:prstGeom>
          <a:solidFill>
            <a:schemeClr val="accent4">
              <a:lumMod val="20000"/>
              <a:lumOff val="80000"/>
            </a:schemeClr>
          </a:solidFill>
          <a:ln w="9525">
            <a:noFill/>
            <a:miter lim="800000"/>
          </a:ln>
          <a:effectLst/>
        </p:spPr>
        <p:txBody>
          <a:bodyPr wrap="square">
            <a:spAutoFit/>
          </a:bodyPr>
          <a:lstStyle/>
          <a:p>
            <a:pPr marR="0" defTabSz="914400">
              <a:spcBef>
                <a:spcPct val="50000"/>
              </a:spcBef>
              <a:buClrTx/>
              <a:buSzTx/>
              <a:buFontTx/>
              <a:buNone/>
              <a:defRPr/>
            </a:pPr>
            <a:r>
              <a:rPr kumimoji="0" lang="zh-CN" altLang="en-US" sz="4000" b="1" kern="1200" cap="none" spc="0" normalizeH="0" baseline="0" noProof="0">
                <a:solidFill>
                  <a:srgbClr val="0000FF"/>
                </a:solidFill>
                <a:effectLst>
                  <a:outerShdw blurRad="38100" dist="38100" dir="2700000" algn="tl">
                    <a:srgbClr val="C0C0C0"/>
                  </a:outerShdw>
                </a:effectLst>
                <a:latin typeface="Times New Roman" panose="02020603050405020304" pitchFamily="18" charset="0"/>
                <a:ea typeface="宋体" panose="02010600030101010101" pitchFamily="2" charset="-122"/>
                <a:cs typeface="+mn-cs"/>
              </a:rPr>
              <a:t>难过、悲哀之泪</a:t>
            </a:r>
            <a:endParaRPr kumimoji="0" lang="zh-CN" altLang="en-US" sz="4000" b="1" kern="1200" cap="none" spc="0" normalizeH="0" baseline="0" noProof="0">
              <a:solidFill>
                <a:srgbClr val="0000FF"/>
              </a:solidFill>
              <a:effectLst>
                <a:outerShdw blurRad="38100" dist="38100" dir="2700000" algn="tl">
                  <a:srgbClr val="C0C0C0"/>
                </a:outerShdw>
              </a:effectLst>
              <a:latin typeface="Times New Roman" panose="02020603050405020304" pitchFamily="18" charset="0"/>
              <a:ea typeface="宋体" panose="02010600030101010101" pitchFamily="2" charset="-122"/>
              <a:cs typeface="+mn-cs"/>
            </a:endParaRPr>
          </a:p>
        </p:txBody>
      </p:sp>
      <p:sp>
        <p:nvSpPr>
          <p:cNvPr id="233479" name="Text Box 7"/>
          <p:cNvSpPr txBox="1">
            <a:spLocks noChangeArrowheads="1"/>
          </p:cNvSpPr>
          <p:nvPr/>
        </p:nvSpPr>
        <p:spPr bwMode="auto">
          <a:xfrm>
            <a:off x="106045" y="2893695"/>
            <a:ext cx="3987165" cy="706755"/>
          </a:xfrm>
          <a:prstGeom prst="rect">
            <a:avLst/>
          </a:prstGeom>
          <a:solidFill>
            <a:schemeClr val="accent4">
              <a:lumMod val="20000"/>
              <a:lumOff val="80000"/>
            </a:schemeClr>
          </a:solidFill>
          <a:ln w="9525">
            <a:noFill/>
            <a:miter lim="800000"/>
          </a:ln>
          <a:effectLst/>
        </p:spPr>
        <p:txBody>
          <a:bodyPr wrap="square">
            <a:spAutoFit/>
          </a:bodyPr>
          <a:lstStyle/>
          <a:p>
            <a:pPr marR="0" defTabSz="914400">
              <a:spcBef>
                <a:spcPct val="50000"/>
              </a:spcBef>
              <a:buClrTx/>
              <a:buSzTx/>
              <a:buFontTx/>
              <a:buNone/>
              <a:defRPr/>
            </a:pPr>
            <a:r>
              <a:rPr kumimoji="0" lang="zh-CN" altLang="en-US" sz="4000" b="1" kern="1200" cap="none" spc="0" normalizeH="0" baseline="0" noProof="0">
                <a:solidFill>
                  <a:srgbClr val="0000FF"/>
                </a:solidFill>
                <a:effectLst>
                  <a:outerShdw blurRad="38100" dist="38100" dir="2700000" algn="tl">
                    <a:srgbClr val="C0C0C0"/>
                  </a:outerShdw>
                </a:effectLst>
                <a:latin typeface="Times New Roman" panose="02020603050405020304" pitchFamily="18" charset="0"/>
                <a:ea typeface="宋体" panose="02010600030101010101" pitchFamily="2" charset="-122"/>
                <a:cs typeface="+mn-cs"/>
              </a:rPr>
              <a:t> 感动、理解之泪</a:t>
            </a:r>
            <a:endParaRPr kumimoji="0" lang="zh-CN" altLang="en-US" sz="4000" b="1" kern="1200" cap="none" spc="0" normalizeH="0" baseline="0" noProof="0">
              <a:solidFill>
                <a:srgbClr val="0000FF"/>
              </a:solidFill>
              <a:effectLst>
                <a:outerShdw blurRad="38100" dist="38100" dir="2700000" algn="tl">
                  <a:srgbClr val="C0C0C0"/>
                </a:outerShdw>
              </a:effectLst>
              <a:latin typeface="Times New Roman" panose="02020603050405020304" pitchFamily="18" charset="0"/>
              <a:ea typeface="宋体" panose="02010600030101010101" pitchFamily="2" charset="-122"/>
              <a:cs typeface="+mn-cs"/>
            </a:endParaRPr>
          </a:p>
        </p:txBody>
      </p:sp>
      <p:sp>
        <p:nvSpPr>
          <p:cNvPr id="233480" name="Text Box 8"/>
          <p:cNvSpPr txBox="1">
            <a:spLocks noChangeArrowheads="1"/>
          </p:cNvSpPr>
          <p:nvPr/>
        </p:nvSpPr>
        <p:spPr bwMode="auto">
          <a:xfrm>
            <a:off x="272415" y="4601210"/>
            <a:ext cx="3971290" cy="706755"/>
          </a:xfrm>
          <a:prstGeom prst="rect">
            <a:avLst/>
          </a:prstGeom>
          <a:solidFill>
            <a:schemeClr val="accent4">
              <a:lumMod val="20000"/>
              <a:lumOff val="80000"/>
            </a:schemeClr>
          </a:solidFill>
          <a:ln w="9525">
            <a:noFill/>
            <a:miter lim="800000"/>
          </a:ln>
          <a:effectLst/>
        </p:spPr>
        <p:txBody>
          <a:bodyPr wrap="square">
            <a:spAutoFit/>
          </a:bodyPr>
          <a:lstStyle/>
          <a:p>
            <a:pPr marR="0" defTabSz="914400">
              <a:spcBef>
                <a:spcPct val="50000"/>
              </a:spcBef>
              <a:buClrTx/>
              <a:buSzTx/>
              <a:buFontTx/>
              <a:buNone/>
              <a:defRPr/>
            </a:pPr>
            <a:r>
              <a:rPr kumimoji="0" lang="zh-CN" altLang="en-US" sz="4000" b="1" kern="1200" cap="none" spc="0" normalizeH="0" baseline="0" noProof="0">
                <a:solidFill>
                  <a:srgbClr val="0000FF"/>
                </a:solidFill>
                <a:effectLst>
                  <a:outerShdw blurRad="38100" dist="38100" dir="2700000" algn="tl">
                    <a:srgbClr val="C0C0C0"/>
                  </a:outerShdw>
                </a:effectLst>
                <a:latin typeface="Times New Roman" panose="02020603050405020304" pitchFamily="18" charset="0"/>
                <a:ea typeface="宋体" panose="02010600030101010101" pitchFamily="2" charset="-122"/>
                <a:cs typeface="+mn-cs"/>
              </a:rPr>
              <a:t>伤心、思念之泪</a:t>
            </a:r>
            <a:endParaRPr kumimoji="0" lang="zh-CN" altLang="en-US" sz="4000" b="1" kern="1200" cap="none" spc="0" normalizeH="0" baseline="0" noProof="0">
              <a:solidFill>
                <a:srgbClr val="0000FF"/>
              </a:solidFill>
              <a:effectLst>
                <a:outerShdw blurRad="38100" dist="38100" dir="2700000" algn="tl">
                  <a:srgbClr val="C0C0C0"/>
                </a:outerShdw>
              </a:effectLst>
              <a:latin typeface="Times New Roman" panose="02020603050405020304" pitchFamily="18" charset="0"/>
              <a:ea typeface="宋体" panose="02010600030101010101" pitchFamily="2" charset="-122"/>
              <a:cs typeface="+mn-cs"/>
            </a:endParaRPr>
          </a:p>
        </p:txBody>
      </p:sp>
      <p:sp>
        <p:nvSpPr>
          <p:cNvPr id="233481" name="Text Box 9"/>
          <p:cNvSpPr txBox="1">
            <a:spLocks noChangeArrowheads="1"/>
          </p:cNvSpPr>
          <p:nvPr/>
        </p:nvSpPr>
        <p:spPr bwMode="auto">
          <a:xfrm>
            <a:off x="4242753" y="2275205"/>
            <a:ext cx="4800600" cy="583565"/>
          </a:xfrm>
          <a:prstGeom prst="rect">
            <a:avLst/>
          </a:prstGeom>
          <a:noFill/>
          <a:ln w="9525">
            <a:noFill/>
            <a:miter lim="800000"/>
          </a:ln>
          <a:effectLst>
            <a:outerShdw dist="35921" dir="2700000" algn="ctr" rotWithShape="0">
              <a:schemeClr val="bg2"/>
            </a:outerShdw>
          </a:effectLst>
        </p:spPr>
        <p:txBody>
          <a:bodyPr>
            <a:spAutoFit/>
          </a:bodyPr>
          <a:lstStyle/>
          <a:p>
            <a:pPr marR="0" defTabSz="914400">
              <a:spcBef>
                <a:spcPct val="50000"/>
              </a:spcBef>
              <a:buClrTx/>
              <a:buSzTx/>
              <a:buFontTx/>
              <a:buNone/>
              <a:defRPr/>
            </a:pPr>
            <a:r>
              <a:rPr kumimoji="0" lang="zh-CN" altLang="en-US" sz="3200" b="1" kern="1200" cap="none" spc="0" normalizeH="0" baseline="0" noProof="0">
                <a:effectLst>
                  <a:outerShdw blurRad="38100" dist="38100" dir="2700000" algn="tl">
                    <a:srgbClr val="C0C0C0"/>
                  </a:outerShdw>
                </a:effectLst>
                <a:latin typeface="Times New Roman" panose="02020603050405020304" pitchFamily="18" charset="0"/>
                <a:ea typeface="宋体" panose="02010600030101010101" pitchFamily="2" charset="-122"/>
                <a:cs typeface="+mn-cs"/>
              </a:rPr>
              <a:t>见父亲，睹家境，想祖母</a:t>
            </a:r>
            <a:endParaRPr kumimoji="0" lang="zh-CN" altLang="en-US" sz="3200" b="1" kern="1200" cap="none" spc="0" normalizeH="0" baseline="0" noProof="0">
              <a:effectLst>
                <a:outerShdw blurRad="38100" dist="38100" dir="2700000" algn="tl">
                  <a:srgbClr val="C0C0C0"/>
                </a:outerShdw>
              </a:effectLst>
              <a:latin typeface="Times New Roman" panose="02020603050405020304" pitchFamily="18" charset="0"/>
              <a:ea typeface="宋体" panose="02010600030101010101" pitchFamily="2" charset="-122"/>
              <a:cs typeface="+mn-cs"/>
            </a:endParaRPr>
          </a:p>
        </p:txBody>
      </p:sp>
      <p:sp>
        <p:nvSpPr>
          <p:cNvPr id="233482" name="Text Box 10"/>
          <p:cNvSpPr txBox="1">
            <a:spLocks noChangeArrowheads="1"/>
          </p:cNvSpPr>
          <p:nvPr/>
        </p:nvSpPr>
        <p:spPr bwMode="auto">
          <a:xfrm>
            <a:off x="4237990" y="3016568"/>
            <a:ext cx="4800600" cy="583565"/>
          </a:xfrm>
          <a:prstGeom prst="rect">
            <a:avLst/>
          </a:prstGeom>
          <a:noFill/>
          <a:ln w="9525">
            <a:noFill/>
            <a:miter lim="800000"/>
          </a:ln>
          <a:effectLst>
            <a:outerShdw dist="35921" dir="2700000" algn="ctr" rotWithShape="0">
              <a:schemeClr val="bg2"/>
            </a:outerShdw>
          </a:effectLst>
        </p:spPr>
        <p:txBody>
          <a:bodyPr>
            <a:spAutoFit/>
          </a:bodyPr>
          <a:lstStyle/>
          <a:p>
            <a:pPr marR="0" defTabSz="914400">
              <a:spcBef>
                <a:spcPct val="50000"/>
              </a:spcBef>
              <a:buClrTx/>
              <a:buSzTx/>
              <a:buFontTx/>
              <a:buNone/>
              <a:defRPr/>
            </a:pPr>
            <a:r>
              <a:rPr kumimoji="0" lang="zh-CN" altLang="en-US" sz="3200" b="1" kern="1200" cap="none" spc="0" normalizeH="0" baseline="0" noProof="0">
                <a:effectLst>
                  <a:outerShdw blurRad="38100" dist="38100" dir="2700000" algn="tl">
                    <a:srgbClr val="C0C0C0"/>
                  </a:outerShdw>
                </a:effectLst>
                <a:latin typeface="Times New Roman" panose="02020603050405020304" pitchFamily="18" charset="0"/>
                <a:ea typeface="宋体" panose="02010600030101010101" pitchFamily="2" charset="-122"/>
                <a:cs typeface="+mn-cs"/>
              </a:rPr>
              <a:t>望父买橘，父子离别</a:t>
            </a:r>
            <a:endParaRPr kumimoji="0" lang="zh-CN" altLang="en-US" sz="3200" b="1" kern="1200" cap="none" spc="0" normalizeH="0" baseline="0" noProof="0">
              <a:effectLst>
                <a:outerShdw blurRad="38100" dist="38100" dir="2700000" algn="tl">
                  <a:srgbClr val="C0C0C0"/>
                </a:outerShdw>
              </a:effectLst>
              <a:latin typeface="Times New Roman" panose="02020603050405020304" pitchFamily="18" charset="0"/>
              <a:ea typeface="宋体" panose="02010600030101010101" pitchFamily="2" charset="-122"/>
              <a:cs typeface="+mn-cs"/>
            </a:endParaRPr>
          </a:p>
        </p:txBody>
      </p:sp>
      <p:sp>
        <p:nvSpPr>
          <p:cNvPr id="233483" name="Text Box 11"/>
          <p:cNvSpPr txBox="1">
            <a:spLocks noChangeArrowheads="1"/>
          </p:cNvSpPr>
          <p:nvPr/>
        </p:nvSpPr>
        <p:spPr bwMode="auto">
          <a:xfrm>
            <a:off x="4022090" y="4672330"/>
            <a:ext cx="4800600" cy="583565"/>
          </a:xfrm>
          <a:prstGeom prst="rect">
            <a:avLst/>
          </a:prstGeom>
          <a:noFill/>
          <a:ln w="9525">
            <a:noFill/>
            <a:miter lim="800000"/>
          </a:ln>
          <a:effectLst>
            <a:outerShdw dist="35921" dir="2700000" algn="ctr" rotWithShape="0">
              <a:schemeClr val="bg2"/>
            </a:outerShdw>
          </a:effectLst>
        </p:spPr>
        <p:txBody>
          <a:bodyPr>
            <a:spAutoFit/>
          </a:bodyPr>
          <a:lstStyle/>
          <a:p>
            <a:pPr marR="0" defTabSz="914400">
              <a:spcBef>
                <a:spcPct val="50000"/>
              </a:spcBef>
              <a:buClrTx/>
              <a:buSzTx/>
              <a:buFontTx/>
              <a:buNone/>
              <a:defRPr/>
            </a:pPr>
            <a:r>
              <a:rPr kumimoji="0" lang="zh-CN" altLang="en-US" sz="3200" b="1" kern="1200" cap="none" spc="0" normalizeH="0" baseline="0" noProof="0">
                <a:effectLst>
                  <a:outerShdw blurRad="38100" dist="38100" dir="2700000" algn="tl">
                    <a:srgbClr val="C0C0C0"/>
                  </a:outerShdw>
                </a:effectLst>
                <a:latin typeface="Times New Roman" panose="02020603050405020304" pitchFamily="18" charset="0"/>
                <a:ea typeface="宋体" panose="02010600030101010101" pitchFamily="2" charset="-122"/>
                <a:cs typeface="+mn-cs"/>
              </a:rPr>
              <a:t>  再现背影，泪光莹莹</a:t>
            </a:r>
            <a:endParaRPr kumimoji="0" lang="zh-CN" altLang="en-US" sz="3200" b="1" kern="1200" cap="none" spc="0" normalizeH="0" baseline="0" noProof="0">
              <a:effectLst>
                <a:outerShdw blurRad="38100" dist="38100" dir="2700000" algn="tl">
                  <a:srgbClr val="C0C0C0"/>
                </a:outerShdw>
              </a:effectLst>
              <a:latin typeface="Times New Roman" panose="02020603050405020304" pitchFamily="18" charset="0"/>
              <a:ea typeface="宋体" panose="02010600030101010101" pitchFamily="2" charset="-122"/>
              <a:cs typeface="+mn-cs"/>
            </a:endParaRPr>
          </a:p>
        </p:txBody>
      </p:sp>
      <p:sp>
        <p:nvSpPr>
          <p:cNvPr id="233485" name="Rectangle 13"/>
          <p:cNvSpPr/>
          <p:nvPr/>
        </p:nvSpPr>
        <p:spPr>
          <a:xfrm>
            <a:off x="257810" y="3747135"/>
            <a:ext cx="3756660" cy="706755"/>
          </a:xfrm>
          <a:prstGeom prst="rect">
            <a:avLst/>
          </a:prstGeom>
          <a:solidFill>
            <a:schemeClr val="accent4">
              <a:lumMod val="20000"/>
              <a:lumOff val="80000"/>
            </a:schemeClr>
          </a:solidFill>
          <a:ln w="9525">
            <a:noFill/>
          </a:ln>
        </p:spPr>
        <p:txBody>
          <a:bodyPr wrap="none">
            <a:spAutoFit/>
          </a:bodyPr>
          <a:p>
            <a:pPr algn="ctr">
              <a:buFont typeface="Arial" panose="020B0604020202020204" pitchFamily="34" charset="0"/>
              <a:buNone/>
            </a:pPr>
            <a:r>
              <a:rPr lang="zh-CN" altLang="en-US" sz="4000" b="1" dirty="0">
                <a:solidFill>
                  <a:srgbClr val="0000FF"/>
                </a:solidFill>
                <a:latin typeface="Verdana" panose="020B0604030504040204" pitchFamily="34" charset="0"/>
              </a:rPr>
              <a:t>离别、感伤之泪</a:t>
            </a:r>
            <a:endParaRPr lang="zh-CN" altLang="en-US" sz="3600" b="1" dirty="0">
              <a:solidFill>
                <a:schemeClr val="tx2"/>
              </a:solidFill>
              <a:latin typeface="Verdana" panose="020B0604030504040204" pitchFamily="34" charset="0"/>
            </a:endParaRPr>
          </a:p>
        </p:txBody>
      </p:sp>
      <p:sp>
        <p:nvSpPr>
          <p:cNvPr id="233486" name="Rectangle 14"/>
          <p:cNvSpPr/>
          <p:nvPr/>
        </p:nvSpPr>
        <p:spPr>
          <a:xfrm>
            <a:off x="4093052" y="3808730"/>
            <a:ext cx="3996690" cy="583565"/>
          </a:xfrm>
          <a:prstGeom prst="rect">
            <a:avLst/>
          </a:prstGeom>
          <a:noFill/>
          <a:ln w="9525">
            <a:noFill/>
          </a:ln>
        </p:spPr>
        <p:txBody>
          <a:bodyPr wrap="none">
            <a:spAutoFit/>
          </a:bodyPr>
          <a:p>
            <a:pPr algn="ctr">
              <a:buFont typeface="Arial" panose="020B0604020202020204" pitchFamily="34" charset="0"/>
              <a:buNone/>
            </a:pPr>
            <a:r>
              <a:rPr lang="en-US" altLang="zh-CN" sz="3200" b="1" dirty="0">
                <a:solidFill>
                  <a:schemeClr val="tx2"/>
                </a:solidFill>
                <a:latin typeface="Verdana" panose="020B0604030504040204" pitchFamily="34" charset="0"/>
              </a:rPr>
              <a:t> </a:t>
            </a:r>
            <a:r>
              <a:rPr lang="zh-CN" altLang="en-US" sz="3200" b="1" dirty="0">
                <a:solidFill>
                  <a:schemeClr val="tx1"/>
                </a:solidFill>
                <a:latin typeface="Verdana" panose="020B0604030504040204" pitchFamily="34" charset="0"/>
              </a:rPr>
              <a:t>背影远去，依依惜别</a:t>
            </a:r>
            <a:endParaRPr lang="zh-CN" altLang="en-US" sz="3200" b="1" dirty="0">
              <a:solidFill>
                <a:schemeClr val="tx1"/>
              </a:solidFill>
              <a:latin typeface="Verdana" panose="020B060403050404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3481"/>
                                        </p:tgtEl>
                                        <p:attrNameLst>
                                          <p:attrName>style.visibility</p:attrName>
                                        </p:attrNameLst>
                                      </p:cBhvr>
                                      <p:to>
                                        <p:strVal val="visible"/>
                                      </p:to>
                                    </p:set>
                                    <p:anim calcmode="lin" valueType="num">
                                      <p:cBhvr>
                                        <p:cTn id="7" dur="500" fill="hold"/>
                                        <p:tgtEl>
                                          <p:spTgt spid="233481"/>
                                        </p:tgtEl>
                                        <p:attrNameLst>
                                          <p:attrName>ppt_x</p:attrName>
                                        </p:attrNameLst>
                                      </p:cBhvr>
                                      <p:tavLst>
                                        <p:tav tm="0">
                                          <p:val>
                                            <p:strVal val="1+#ppt_w/2"/>
                                          </p:val>
                                        </p:tav>
                                        <p:tav tm="100000">
                                          <p:val>
                                            <p:strVal val="#ppt_x"/>
                                          </p:val>
                                        </p:tav>
                                      </p:tavLst>
                                    </p:anim>
                                    <p:anim calcmode="lin" valueType="num">
                                      <p:cBhvr>
                                        <p:cTn id="8" dur="500" fill="hold"/>
                                        <p:tgtEl>
                                          <p:spTgt spid="23348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33482"/>
                                        </p:tgtEl>
                                        <p:attrNameLst>
                                          <p:attrName>style.visibility</p:attrName>
                                        </p:attrNameLst>
                                      </p:cBhvr>
                                      <p:to>
                                        <p:strVal val="visible"/>
                                      </p:to>
                                    </p:set>
                                    <p:anim calcmode="lin" valueType="num">
                                      <p:cBhvr>
                                        <p:cTn id="13" dur="500" fill="hold"/>
                                        <p:tgtEl>
                                          <p:spTgt spid="233482"/>
                                        </p:tgtEl>
                                        <p:attrNameLst>
                                          <p:attrName>ppt_x</p:attrName>
                                        </p:attrNameLst>
                                      </p:cBhvr>
                                      <p:tavLst>
                                        <p:tav tm="0">
                                          <p:val>
                                            <p:strVal val="1+#ppt_w/2"/>
                                          </p:val>
                                        </p:tav>
                                        <p:tav tm="100000">
                                          <p:val>
                                            <p:strVal val="#ppt_x"/>
                                          </p:val>
                                        </p:tav>
                                      </p:tavLst>
                                    </p:anim>
                                    <p:anim calcmode="lin" valueType="num">
                                      <p:cBhvr>
                                        <p:cTn id="14" dur="500" fill="hold"/>
                                        <p:tgtEl>
                                          <p:spTgt spid="23348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33486"/>
                                        </p:tgtEl>
                                        <p:attrNameLst>
                                          <p:attrName>style.visibility</p:attrName>
                                        </p:attrNameLst>
                                      </p:cBhvr>
                                      <p:to>
                                        <p:strVal val="visible"/>
                                      </p:to>
                                    </p:set>
                                    <p:animEffect transition="in" filter="wipe(down)">
                                      <p:cBhvr>
                                        <p:cTn id="19" dur="500"/>
                                        <p:tgtEl>
                                          <p:spTgt spid="23348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233483"/>
                                        </p:tgtEl>
                                        <p:attrNameLst>
                                          <p:attrName>style.visibility</p:attrName>
                                        </p:attrNameLst>
                                      </p:cBhvr>
                                      <p:to>
                                        <p:strVal val="visible"/>
                                      </p:to>
                                    </p:set>
                                    <p:anim calcmode="lin" valueType="num">
                                      <p:cBhvr>
                                        <p:cTn id="24" dur="500" fill="hold"/>
                                        <p:tgtEl>
                                          <p:spTgt spid="233483"/>
                                        </p:tgtEl>
                                        <p:attrNameLst>
                                          <p:attrName>ppt_x</p:attrName>
                                        </p:attrNameLst>
                                      </p:cBhvr>
                                      <p:tavLst>
                                        <p:tav tm="0">
                                          <p:val>
                                            <p:strVal val="1+#ppt_w/2"/>
                                          </p:val>
                                        </p:tav>
                                        <p:tav tm="100000">
                                          <p:val>
                                            <p:strVal val="#ppt_x"/>
                                          </p:val>
                                        </p:tav>
                                      </p:tavLst>
                                    </p:anim>
                                    <p:anim calcmode="lin" valueType="num">
                                      <p:cBhvr>
                                        <p:cTn id="25" dur="500" fill="hold"/>
                                        <p:tgtEl>
                                          <p:spTgt spid="23348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33478"/>
                                        </p:tgtEl>
                                        <p:attrNameLst>
                                          <p:attrName>style.visibility</p:attrName>
                                        </p:attrNameLst>
                                      </p:cBhvr>
                                      <p:to>
                                        <p:strVal val="visible"/>
                                      </p:to>
                                    </p:set>
                                    <p:anim calcmode="lin" valueType="num">
                                      <p:cBhvr>
                                        <p:cTn id="30" dur="500" fill="hold"/>
                                        <p:tgtEl>
                                          <p:spTgt spid="233478"/>
                                        </p:tgtEl>
                                        <p:attrNameLst>
                                          <p:attrName>ppt_x</p:attrName>
                                        </p:attrNameLst>
                                      </p:cBhvr>
                                      <p:tavLst>
                                        <p:tav tm="0">
                                          <p:val>
                                            <p:strVal val="0-#ppt_w/2"/>
                                          </p:val>
                                        </p:tav>
                                        <p:tav tm="100000">
                                          <p:val>
                                            <p:strVal val="#ppt_x"/>
                                          </p:val>
                                        </p:tav>
                                      </p:tavLst>
                                    </p:anim>
                                    <p:anim calcmode="lin" valueType="num">
                                      <p:cBhvr>
                                        <p:cTn id="31" dur="500" fill="hold"/>
                                        <p:tgtEl>
                                          <p:spTgt spid="233478"/>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33479"/>
                                        </p:tgtEl>
                                        <p:attrNameLst>
                                          <p:attrName>style.visibility</p:attrName>
                                        </p:attrNameLst>
                                      </p:cBhvr>
                                      <p:to>
                                        <p:strVal val="visible"/>
                                      </p:to>
                                    </p:set>
                                    <p:anim calcmode="lin" valueType="num">
                                      <p:cBhvr>
                                        <p:cTn id="36" dur="500" fill="hold"/>
                                        <p:tgtEl>
                                          <p:spTgt spid="233479"/>
                                        </p:tgtEl>
                                        <p:attrNameLst>
                                          <p:attrName>ppt_x</p:attrName>
                                        </p:attrNameLst>
                                      </p:cBhvr>
                                      <p:tavLst>
                                        <p:tav tm="0">
                                          <p:val>
                                            <p:strVal val="0-#ppt_w/2"/>
                                          </p:val>
                                        </p:tav>
                                        <p:tav tm="100000">
                                          <p:val>
                                            <p:strVal val="#ppt_x"/>
                                          </p:val>
                                        </p:tav>
                                      </p:tavLst>
                                    </p:anim>
                                    <p:anim calcmode="lin" valueType="num">
                                      <p:cBhvr>
                                        <p:cTn id="37" dur="500" fill="hold"/>
                                        <p:tgtEl>
                                          <p:spTgt spid="23347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33485"/>
                                        </p:tgtEl>
                                        <p:attrNameLst>
                                          <p:attrName>style.visibility</p:attrName>
                                        </p:attrNameLst>
                                      </p:cBhvr>
                                      <p:to>
                                        <p:strVal val="visible"/>
                                      </p:to>
                                    </p:set>
                                    <p:animEffect transition="in" filter="dissolve">
                                      <p:cBhvr>
                                        <p:cTn id="42" dur="500"/>
                                        <p:tgtEl>
                                          <p:spTgt spid="233485"/>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33480"/>
                                        </p:tgtEl>
                                        <p:attrNameLst>
                                          <p:attrName>style.visibility</p:attrName>
                                        </p:attrNameLst>
                                      </p:cBhvr>
                                      <p:to>
                                        <p:strVal val="visible"/>
                                      </p:to>
                                    </p:set>
                                    <p:anim calcmode="lin" valueType="num">
                                      <p:cBhvr>
                                        <p:cTn id="47" dur="500" fill="hold"/>
                                        <p:tgtEl>
                                          <p:spTgt spid="233480"/>
                                        </p:tgtEl>
                                        <p:attrNameLst>
                                          <p:attrName>ppt_x</p:attrName>
                                        </p:attrNameLst>
                                      </p:cBhvr>
                                      <p:tavLst>
                                        <p:tav tm="0">
                                          <p:val>
                                            <p:strVal val="0-#ppt_w/2"/>
                                          </p:val>
                                        </p:tav>
                                        <p:tav tm="100000">
                                          <p:val>
                                            <p:strVal val="#ppt_x"/>
                                          </p:val>
                                        </p:tav>
                                      </p:tavLst>
                                    </p:anim>
                                    <p:anim calcmode="lin" valueType="num">
                                      <p:cBhvr>
                                        <p:cTn id="48" dur="500" fill="hold"/>
                                        <p:tgtEl>
                                          <p:spTgt spid="2334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8" grpId="0" bldLvl="0" animBg="1"/>
      <p:bldP spid="233479" grpId="0" bldLvl="0" animBg="1"/>
      <p:bldP spid="233480" grpId="0" bldLvl="0" animBg="1"/>
      <p:bldP spid="233481" grpId="0" bldLvl="0" animBg="1"/>
      <p:bldP spid="233482" grpId="0" bldLvl="0" animBg="1"/>
      <p:bldP spid="233483" grpId="0" bldLvl="0" animBg="1"/>
      <p:bldP spid="233485" grpId="0" bldLvl="0" animBg="1"/>
      <p:bldP spid="23348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9026" name="Rectangle 2"/>
          <p:cNvSpPr>
            <a:spLocks noGrp="1"/>
          </p:cNvSpPr>
          <p:nvPr>
            <p:ph type="title"/>
          </p:nvPr>
        </p:nvSpPr>
        <p:spPr>
          <a:xfrm>
            <a:off x="368300" y="716280"/>
            <a:ext cx="11616055" cy="1052830"/>
          </a:xfrm>
          <a:solidFill>
            <a:srgbClr val="FFFF00"/>
          </a:solidFill>
        </p:spPr>
        <p:txBody>
          <a:bodyPr anchor="ctr"/>
          <a:p>
            <a:r>
              <a:rPr lang="zh-CN" altLang="en-US" sz="3200" b="1" dirty="0">
                <a:solidFill>
                  <a:srgbClr val="FF0000"/>
                </a:solidFill>
                <a:latin typeface="黑体" panose="02010609060101010101" pitchFamily="2" charset="-122"/>
                <a:ea typeface="黑体" panose="02010609060101010101" pitchFamily="2" charset="-122"/>
                <a:cs typeface="黑体" panose="02010609060101010101" pitchFamily="2" charset="-122"/>
              </a:rPr>
              <a:t>课文结尾写父亲的背影，是在“晶莹的泪光中”，这是为什么</a:t>
            </a:r>
            <a:r>
              <a:rPr lang="en-US" altLang="zh-CN" sz="3200" b="1">
                <a:solidFill>
                  <a:srgbClr val="FF0000"/>
                </a:solidFill>
                <a:latin typeface="黑体" panose="02010609060101010101" pitchFamily="2" charset="-122"/>
                <a:ea typeface="黑体" panose="02010609060101010101" pitchFamily="2" charset="-122"/>
                <a:cs typeface="黑体" panose="02010609060101010101" pitchFamily="2" charset="-122"/>
              </a:rPr>
              <a:t>? </a:t>
            </a:r>
            <a:endParaRPr lang="en-US" altLang="zh-CN" sz="3200" b="1">
              <a:solidFill>
                <a:srgbClr val="FF0000"/>
              </a:solidFill>
              <a:latin typeface="黑体" panose="02010609060101010101" pitchFamily="2" charset="-122"/>
              <a:ea typeface="黑体" panose="02010609060101010101" pitchFamily="2" charset="-122"/>
              <a:cs typeface="黑体" panose="02010609060101010101" pitchFamily="2" charset="-122"/>
            </a:endParaRPr>
          </a:p>
        </p:txBody>
      </p:sp>
      <p:sp>
        <p:nvSpPr>
          <p:cNvPr id="248835" name="Rectangle 3"/>
          <p:cNvSpPr>
            <a:spLocks noGrp="1" noChangeArrowheads="1"/>
          </p:cNvSpPr>
          <p:nvPr>
            <p:ph idx="4294967295"/>
          </p:nvPr>
        </p:nvSpPr>
        <p:spPr>
          <a:xfrm>
            <a:off x="367665" y="2031365"/>
            <a:ext cx="11534775" cy="3830955"/>
          </a:xfrm>
          <a:solidFill>
            <a:schemeClr val="accent4">
              <a:lumMod val="20000"/>
              <a:lumOff val="80000"/>
            </a:schemeClr>
          </a:solidFill>
        </p:spPr>
        <p:txBody>
          <a:bodyPr>
            <a:noAutofit/>
          </a:bodyPr>
          <a:p>
            <a:pPr>
              <a:lnSpc>
                <a:spcPct val="150000"/>
              </a:lnSpc>
              <a:buNone/>
            </a:pPr>
            <a:r>
              <a:rPr lang="en-US" altLang="zh-CN" sz="4000" b="1" dirty="0">
                <a:latin typeface="黑体" panose="02010609060101010101" pitchFamily="2" charset="-122"/>
                <a:ea typeface="黑体" panose="02010609060101010101" pitchFamily="2" charset="-122"/>
                <a:cs typeface="黑体" panose="02010609060101010101" pitchFamily="2" charset="-122"/>
              </a:rPr>
              <a:t>    </a:t>
            </a:r>
            <a:r>
              <a:rPr lang="zh-CN" altLang="en-US" sz="4000" b="1" dirty="0">
                <a:latin typeface="黑体" panose="02010609060101010101" pitchFamily="2" charset="-122"/>
                <a:ea typeface="黑体" panose="02010609060101010101" pitchFamily="2" charset="-122"/>
                <a:cs typeface="黑体" panose="02010609060101010101" pitchFamily="2" charset="-122"/>
              </a:rPr>
              <a:t>父亲信上说到了</a:t>
            </a:r>
            <a:r>
              <a:rPr lang="zh-CN" altLang="en-US" sz="4000" b="1" dirty="0">
                <a:solidFill>
                  <a:srgbClr val="FF0000"/>
                </a:solidFill>
                <a:latin typeface="黑体" panose="02010609060101010101" pitchFamily="2" charset="-122"/>
                <a:ea typeface="黑体" panose="02010609060101010101" pitchFamily="2" charset="-122"/>
                <a:cs typeface="黑体" panose="02010609060101010101" pitchFamily="2" charset="-122"/>
              </a:rPr>
              <a:t>“大去之期”，</a:t>
            </a:r>
            <a:r>
              <a:rPr lang="zh-CN" altLang="en-US" sz="4000" b="1" dirty="0">
                <a:latin typeface="黑体" panose="02010609060101010101" pitchFamily="2" charset="-122"/>
                <a:ea typeface="黑体" panose="02010609060101010101" pitchFamily="2" charset="-122"/>
                <a:cs typeface="黑体" panose="02010609060101010101" pitchFamily="2" charset="-122"/>
              </a:rPr>
              <a:t>说明他的身体和心境都到了日薄西山的地步，</a:t>
            </a:r>
            <a:r>
              <a:rPr lang="zh-CN" altLang="en-US" sz="4000" b="1" dirty="0">
                <a:solidFill>
                  <a:srgbClr val="FF0000"/>
                </a:solidFill>
                <a:latin typeface="黑体" panose="02010609060101010101" pitchFamily="2" charset="-122"/>
                <a:ea typeface="黑体" panose="02010609060101010101" pitchFamily="2" charset="-122"/>
                <a:cs typeface="黑体" panose="02010609060101010101" pitchFamily="2" charset="-122"/>
              </a:rPr>
              <a:t>想到父亲对自己的许多好处，</a:t>
            </a:r>
            <a:r>
              <a:rPr lang="zh-CN" altLang="en-US" sz="4000" b="1" dirty="0">
                <a:latin typeface="黑体" panose="02010609060101010101" pitchFamily="2" charset="-122"/>
                <a:ea typeface="黑体" panose="02010609060101010101" pitchFamily="2" charset="-122"/>
                <a:cs typeface="黑体" panose="02010609060101010101" pitchFamily="2" charset="-122"/>
              </a:rPr>
              <a:t>想到父亲的背影，作者不禁泪如泉涌。</a:t>
            </a:r>
            <a:endParaRPr lang="zh-CN" altLang="en-US" sz="4000" b="1" dirty="0">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9057" name="文本框 129056"/>
          <p:cNvSpPr txBox="1"/>
          <p:nvPr/>
        </p:nvSpPr>
        <p:spPr>
          <a:xfrm>
            <a:off x="234950" y="876300"/>
            <a:ext cx="10772140" cy="922020"/>
          </a:xfrm>
          <a:prstGeom prst="rect">
            <a:avLst/>
          </a:prstGeom>
          <a:noFill/>
          <a:ln w="12700">
            <a:noFill/>
          </a:ln>
          <a:effectLst>
            <a:outerShdw dist="35921" dir="2699999" sy="50000" kx="2003315" algn="bl" rotWithShape="0">
              <a:srgbClr val="C0C0C0">
                <a:alpha val="80000"/>
              </a:srgbClr>
            </a:outerShdw>
          </a:effectLst>
        </p:spPr>
        <p:txBody>
          <a:bodyPr wrap="square">
            <a:spAutoFit/>
          </a:bodyPr>
          <a:p>
            <a:pPr algn="l">
              <a:lnSpc>
                <a:spcPct val="150000"/>
              </a:lnSpc>
              <a:buClrTx/>
            </a:pPr>
            <a:r>
              <a:rPr lang="en-US" altLang="zh-CN" sz="3600" b="1" dirty="0">
                <a:solidFill>
                  <a:srgbClr val="0000FF"/>
                </a:solidFill>
                <a:latin typeface="黑体" panose="02010609060101010101" pitchFamily="2" charset="-122"/>
                <a:ea typeface="黑体" panose="02010609060101010101" pitchFamily="2" charset="-122"/>
                <a:cs typeface="黑体" panose="02010609060101010101" pitchFamily="2" charset="-122"/>
              </a:rPr>
              <a:t>    </a:t>
            </a:r>
            <a:r>
              <a:rPr lang="zh-CN" altLang="en-US" sz="3600" b="1" dirty="0">
                <a:solidFill>
                  <a:srgbClr val="0000FF"/>
                </a:solidFill>
                <a:latin typeface="黑体" panose="02010609060101010101" pitchFamily="2" charset="-122"/>
                <a:ea typeface="黑体" panose="02010609060101010101" pitchFamily="2" charset="-122"/>
                <a:cs typeface="黑体" panose="02010609060101010101" pitchFamily="2" charset="-122"/>
              </a:rPr>
              <a:t>从文中找到能体现作者情感态度的语句并分析。 </a:t>
            </a:r>
            <a:endParaRPr lang="zh-CN" altLang="en-US" sz="3600" b="1" dirty="0">
              <a:solidFill>
                <a:srgbClr val="0000FF"/>
              </a:solidFill>
              <a:latin typeface="黑体" panose="02010609060101010101" pitchFamily="2" charset="-122"/>
              <a:ea typeface="黑体" panose="02010609060101010101" pitchFamily="2" charset="-122"/>
              <a:cs typeface="黑体" panose="02010609060101010101" pitchFamily="2" charset="-122"/>
            </a:endParaRPr>
          </a:p>
        </p:txBody>
      </p:sp>
      <p:sp>
        <p:nvSpPr>
          <p:cNvPr id="129062" name="矩形 129061"/>
          <p:cNvSpPr/>
          <p:nvPr/>
        </p:nvSpPr>
        <p:spPr>
          <a:xfrm>
            <a:off x="1177290" y="1798320"/>
            <a:ext cx="9408795" cy="4399915"/>
          </a:xfrm>
          <a:prstGeom prst="rect">
            <a:avLst/>
          </a:prstGeom>
          <a:solidFill>
            <a:schemeClr val="accent4">
              <a:lumMod val="20000"/>
              <a:lumOff val="80000"/>
            </a:schemeClr>
          </a:solidFill>
          <a:ln w="12700">
            <a:noFill/>
          </a:ln>
          <a:effectLst>
            <a:outerShdw dist="35921" dir="2699999" sy="50000" kx="2003315" algn="bl" rotWithShape="0">
              <a:srgbClr val="C0C0C0">
                <a:alpha val="80000"/>
              </a:srgbClr>
            </a:outerShdw>
          </a:effectLst>
        </p:spPr>
        <p:txBody>
          <a:bodyPr wrap="square">
            <a:spAutoFit/>
          </a:bodyPr>
          <a:p>
            <a:pPr algn="l">
              <a:lnSpc>
                <a:spcPct val="200000"/>
              </a:lnSpc>
              <a:buClrTx/>
            </a:pPr>
            <a:r>
              <a:rPr lang="zh-CN" altLang="en-US" sz="2800" b="1" dirty="0">
                <a:solidFill>
                  <a:srgbClr val="FF0000"/>
                </a:solidFill>
                <a:latin typeface="楷体_GB2312" pitchFamily="49" charset="-122"/>
                <a:ea typeface="楷体_GB2312" pitchFamily="49" charset="-122"/>
              </a:rPr>
              <a:t>不能忘记的是他的背影（怀念父亲）     </a:t>
            </a:r>
            <a:endParaRPr lang="zh-CN" altLang="en-US" sz="2800" b="1" dirty="0">
              <a:solidFill>
                <a:srgbClr val="FF0000"/>
              </a:solidFill>
              <a:latin typeface="楷体_GB2312" pitchFamily="49" charset="-122"/>
              <a:ea typeface="楷体_GB2312" pitchFamily="49" charset="-122"/>
            </a:endParaRPr>
          </a:p>
          <a:p>
            <a:pPr algn="l">
              <a:lnSpc>
                <a:spcPct val="200000"/>
              </a:lnSpc>
              <a:buClrTx/>
            </a:pPr>
            <a:r>
              <a:rPr lang="zh-CN" altLang="en-US" sz="2800" b="1" dirty="0">
                <a:solidFill>
                  <a:srgbClr val="FF0000"/>
                </a:solidFill>
                <a:latin typeface="楷体_GB2312" pitchFamily="49" charset="-122"/>
                <a:ea typeface="楷体_GB2312" pitchFamily="49" charset="-122"/>
              </a:rPr>
              <a:t>暗笑他的迂</a:t>
            </a:r>
            <a:r>
              <a:rPr lang="en-US" altLang="zh-CN" sz="2800" b="1">
                <a:solidFill>
                  <a:srgbClr val="FF0000"/>
                </a:solidFill>
                <a:latin typeface="宋体" panose="02010600030101010101" pitchFamily="2" charset="-122"/>
                <a:ea typeface="楷体_GB2312" pitchFamily="49" charset="-122"/>
              </a:rPr>
              <a:t>——</a:t>
            </a:r>
            <a:r>
              <a:rPr lang="zh-CN" altLang="en-US" sz="2800" b="1" dirty="0">
                <a:solidFill>
                  <a:srgbClr val="FF0000"/>
                </a:solidFill>
                <a:latin typeface="楷体_GB2312" pitchFamily="49" charset="-122"/>
                <a:ea typeface="楷体_GB2312" pitchFamily="49" charset="-122"/>
              </a:rPr>
              <a:t>现在想想，那时真是太聪明了（反语） </a:t>
            </a:r>
            <a:endParaRPr lang="zh-CN" altLang="en-US" sz="2800" b="1" dirty="0">
              <a:solidFill>
                <a:srgbClr val="FF0000"/>
              </a:solidFill>
              <a:latin typeface="楷体_GB2312" pitchFamily="49" charset="-122"/>
              <a:ea typeface="楷体_GB2312" pitchFamily="49" charset="-122"/>
            </a:endParaRPr>
          </a:p>
          <a:p>
            <a:pPr algn="l">
              <a:lnSpc>
                <a:spcPct val="200000"/>
              </a:lnSpc>
              <a:buClrTx/>
            </a:pPr>
            <a:r>
              <a:rPr lang="zh-CN" altLang="en-US" sz="2800" b="1" dirty="0">
                <a:solidFill>
                  <a:srgbClr val="FF0000"/>
                </a:solidFill>
                <a:latin typeface="楷体_GB2312" pitchFamily="49" charset="-122"/>
                <a:ea typeface="楷体_GB2312" pitchFamily="49" charset="-122"/>
              </a:rPr>
              <a:t>我的泪很快地流下来了（感动的泪）</a:t>
            </a:r>
            <a:endParaRPr lang="zh-CN" altLang="en-US" sz="2800" b="1" dirty="0">
              <a:solidFill>
                <a:srgbClr val="FF0000"/>
              </a:solidFill>
              <a:latin typeface="楷体_GB2312" pitchFamily="49" charset="-122"/>
              <a:ea typeface="楷体_GB2312" pitchFamily="49" charset="-122"/>
            </a:endParaRPr>
          </a:p>
          <a:p>
            <a:pPr algn="l">
              <a:lnSpc>
                <a:spcPct val="200000"/>
              </a:lnSpc>
              <a:buClrTx/>
            </a:pPr>
            <a:r>
              <a:rPr lang="zh-CN" altLang="en-US" sz="2800" b="1" dirty="0">
                <a:solidFill>
                  <a:srgbClr val="FF0000"/>
                </a:solidFill>
                <a:latin typeface="楷体_GB2312" pitchFamily="49" charset="-122"/>
                <a:ea typeface="楷体_GB2312" pitchFamily="49" charset="-122"/>
              </a:rPr>
              <a:t>我的眼泪又来了（惜别的泪）</a:t>
            </a:r>
            <a:endParaRPr lang="zh-CN" altLang="en-US" sz="2800" b="1" dirty="0">
              <a:solidFill>
                <a:srgbClr val="FF0000"/>
              </a:solidFill>
              <a:latin typeface="楷体_GB2312" pitchFamily="49" charset="-122"/>
              <a:ea typeface="楷体_GB2312" pitchFamily="49" charset="-122"/>
            </a:endParaRPr>
          </a:p>
          <a:p>
            <a:pPr algn="l">
              <a:lnSpc>
                <a:spcPct val="200000"/>
              </a:lnSpc>
              <a:buClrTx/>
            </a:pPr>
            <a:r>
              <a:rPr lang="zh-CN" altLang="en-US" sz="2800" b="1" dirty="0">
                <a:solidFill>
                  <a:srgbClr val="FF0000"/>
                </a:solidFill>
                <a:latin typeface="楷体_GB2312" pitchFamily="49" charset="-122"/>
                <a:ea typeface="楷体_GB2312" pitchFamily="49" charset="-122"/>
              </a:rPr>
              <a:t>晶莹的泪光中看到了他的背影（思念的泪）</a:t>
            </a:r>
            <a:endParaRPr lang="zh-CN" altLang="en-US" sz="2800" b="1" dirty="0">
              <a:solidFill>
                <a:srgbClr val="FF0000"/>
              </a:solidFill>
              <a:latin typeface="楷体_GB2312" pitchFamily="49" charset="-122"/>
              <a:ea typeface="楷体_GB2312" pitchFamily="49" charset="-122"/>
            </a:endParaRPr>
          </a:p>
        </p:txBody>
      </p:sp>
      <p:sp>
        <p:nvSpPr>
          <p:cNvPr id="129070" name="矩形 129069"/>
          <p:cNvSpPr/>
          <p:nvPr/>
        </p:nvSpPr>
        <p:spPr>
          <a:xfrm>
            <a:off x="667385" y="278448"/>
            <a:ext cx="5720715" cy="706755"/>
          </a:xfrm>
          <a:prstGeom prst="rect">
            <a:avLst/>
          </a:prstGeom>
          <a:solidFill>
            <a:srgbClr val="FFFF00"/>
          </a:solidFill>
          <a:ln w="12700">
            <a:noFill/>
          </a:ln>
          <a:effectLst>
            <a:outerShdw dist="35921" dir="2699999" sy="50000" kx="2003315" algn="bl" rotWithShape="0">
              <a:srgbClr val="C0C0C0">
                <a:alpha val="80000"/>
              </a:srgbClr>
            </a:outerShdw>
          </a:effectLst>
        </p:spPr>
        <p:txBody>
          <a:bodyPr wrap="square" anchor="ctr">
            <a:spAutoFit/>
          </a:bodyPr>
          <a:p>
            <a:pPr algn="l"/>
            <a:r>
              <a:rPr lang="zh-CN" altLang="en-US" sz="4000" b="1" dirty="0">
                <a:solidFill>
                  <a:srgbClr val="FF0000"/>
                </a:solidFill>
                <a:latin typeface="宋体" panose="02010600030101010101" pitchFamily="2" charset="-122"/>
              </a:rPr>
              <a:t>回读课文  悟情感</a:t>
            </a:r>
            <a:r>
              <a:rPr lang="zh-CN" altLang="en-US" sz="2600" dirty="0">
                <a:solidFill>
                  <a:srgbClr val="0000FF"/>
                </a:solidFill>
                <a:latin typeface="宋体" panose="02010600030101010101" pitchFamily="2" charset="-122"/>
              </a:rPr>
              <a:t> </a:t>
            </a:r>
            <a:endParaRPr lang="zh-CN" altLang="en-US" sz="2600" dirty="0">
              <a:solidFill>
                <a:srgbClr val="0000FF"/>
              </a:solidFill>
              <a:latin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0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6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4950" name="矩形 124949"/>
          <p:cNvSpPr/>
          <p:nvPr/>
        </p:nvSpPr>
        <p:spPr>
          <a:xfrm>
            <a:off x="182245" y="550545"/>
            <a:ext cx="11764010" cy="1938020"/>
          </a:xfrm>
          <a:prstGeom prst="rect">
            <a:avLst/>
          </a:prstGeom>
          <a:solidFill>
            <a:schemeClr val="accent4">
              <a:lumMod val="20000"/>
              <a:lumOff val="80000"/>
            </a:schemeClr>
          </a:solidFill>
          <a:ln w="9525">
            <a:noFill/>
          </a:ln>
        </p:spPr>
        <p:txBody>
          <a:bodyPr wrap="square">
            <a:spAutoFit/>
          </a:bodyPr>
          <a:p>
            <a:pPr algn="l">
              <a:lnSpc>
                <a:spcPct val="150000"/>
              </a:lnSpc>
              <a:buClrTx/>
            </a:pPr>
            <a:r>
              <a:rPr lang="en-US" altLang="zh-CN" sz="4000" b="1" dirty="0">
                <a:solidFill>
                  <a:srgbClr val="0000FF"/>
                </a:solidFill>
                <a:latin typeface="宋体" panose="02010600030101010101" pitchFamily="2" charset="-122"/>
              </a:rPr>
              <a:t>2.</a:t>
            </a:r>
            <a:r>
              <a:rPr lang="zh-CN" altLang="en-US" sz="4000" b="1" dirty="0">
                <a:solidFill>
                  <a:srgbClr val="0000FF"/>
                </a:solidFill>
                <a:latin typeface="宋体" panose="02010600030101010101" pitchFamily="2" charset="-122"/>
              </a:rPr>
              <a:t>文中对背影的描写有四次，作者着重写且给你留下深刻印象的是在什么时候什么地方看见的背影？ </a:t>
            </a:r>
            <a:endParaRPr lang="zh-CN" altLang="en-US" sz="4000" b="1" dirty="0">
              <a:solidFill>
                <a:srgbClr val="0000FF"/>
              </a:solidFill>
              <a:latin typeface="宋体" panose="02010600030101010101" pitchFamily="2" charset="-122"/>
            </a:endParaRPr>
          </a:p>
        </p:txBody>
      </p:sp>
      <p:sp>
        <p:nvSpPr>
          <p:cNvPr id="124952" name="矩形 124951"/>
          <p:cNvSpPr/>
          <p:nvPr/>
        </p:nvSpPr>
        <p:spPr>
          <a:xfrm>
            <a:off x="98425" y="2552700"/>
            <a:ext cx="12148820" cy="1753235"/>
          </a:xfrm>
          <a:prstGeom prst="rect">
            <a:avLst/>
          </a:prstGeom>
          <a:noFill/>
          <a:ln w="9525">
            <a:noFill/>
          </a:ln>
        </p:spPr>
        <p:txBody>
          <a:bodyPr wrap="square">
            <a:spAutoFit/>
          </a:bodyPr>
          <a:p>
            <a:pPr algn="l">
              <a:lnSpc>
                <a:spcPct val="200000"/>
              </a:lnSpc>
              <a:buClrTx/>
            </a:pPr>
            <a:r>
              <a:rPr lang="zh-CN" altLang="en-US" sz="5400" b="1" dirty="0">
                <a:solidFill>
                  <a:srgbClr val="FF0000"/>
                </a:solidFill>
                <a:latin typeface="楷体_GB2312" pitchFamily="49" charset="-122"/>
                <a:ea typeface="楷体_GB2312" pitchFamily="49" charset="-122"/>
              </a:rPr>
              <a:t>在车站看见父亲爬月台买橘子时的背影。</a:t>
            </a:r>
            <a:endParaRPr lang="zh-CN" altLang="en-US" sz="5400" b="1" dirty="0">
              <a:solidFill>
                <a:srgbClr val="FF0000"/>
              </a:solidFill>
              <a:latin typeface="楷体_GB2312" pitchFamily="49" charset="-122"/>
              <a:ea typeface="楷体_GB2312"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9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5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99330" name="Object 2"/>
          <p:cNvGraphicFramePr/>
          <p:nvPr/>
        </p:nvGraphicFramePr>
        <p:xfrm>
          <a:off x="1749425" y="627063"/>
          <a:ext cx="8693150" cy="5748337"/>
        </p:xfrm>
        <a:graphic>
          <a:graphicData uri="http://schemas.openxmlformats.org/presentationml/2006/ole">
            <mc:AlternateContent xmlns:mc="http://schemas.openxmlformats.org/markup-compatibility/2006">
              <mc:Choice xmlns:v="urn:schemas-microsoft-com:vml" Requires="v">
                <p:oleObj spid="_x0000_s3076" name="" r:id="rId1" imgW="4848225" imgH="2867025" progId="Paint.Picture">
                  <p:embed/>
                </p:oleObj>
              </mc:Choice>
              <mc:Fallback>
                <p:oleObj name="" r:id="rId1" imgW="4848225" imgH="2867025" progId="Paint.Picture">
                  <p:embed/>
                  <p:pic>
                    <p:nvPicPr>
                      <p:cNvPr id="0" name="图片 3075"/>
                      <p:cNvPicPr/>
                      <p:nvPr/>
                    </p:nvPicPr>
                    <p:blipFill>
                      <a:blip r:embed="rId2"/>
                      <a:srcRect t="15070" r="38617" b="6279"/>
                      <a:stretch>
                        <a:fillRect/>
                      </a:stretch>
                    </p:blipFill>
                    <p:spPr>
                      <a:xfrm>
                        <a:off x="1749425" y="627063"/>
                        <a:ext cx="8693150" cy="5748337"/>
                      </a:xfrm>
                      <a:prstGeom prst="rect">
                        <a:avLst/>
                      </a:prstGeom>
                      <a:solidFill>
                        <a:srgbClr val="FF6600"/>
                      </a:solidFill>
                      <a:ln w="38100">
                        <a:noFill/>
                        <a:miter/>
                      </a:ln>
                    </p:spPr>
                  </p:pic>
                </p:oleObj>
              </mc:Fallback>
            </mc:AlternateContent>
          </a:graphicData>
        </a:graphic>
      </p:graphicFrame>
      <p:sp>
        <p:nvSpPr>
          <p:cNvPr id="175107" name="Text Box 3"/>
          <p:cNvSpPr txBox="1"/>
          <p:nvPr/>
        </p:nvSpPr>
        <p:spPr>
          <a:xfrm>
            <a:off x="8431530" y="485775"/>
            <a:ext cx="1290320" cy="5808663"/>
          </a:xfrm>
          <a:prstGeom prst="rect">
            <a:avLst/>
          </a:prstGeom>
          <a:noFill/>
          <a:ln w="9525">
            <a:noFill/>
          </a:ln>
        </p:spPr>
        <p:txBody>
          <a:bodyPr vert="eaVert">
            <a:spAutoFit/>
          </a:bodyPr>
          <a:p>
            <a:pPr algn="ctr">
              <a:buFont typeface="Arial" panose="020B0604020202020204" pitchFamily="34" charset="0"/>
              <a:buNone/>
            </a:pPr>
            <a:r>
              <a:rPr lang="zh-CN" altLang="en-US" sz="7200" b="1" dirty="0">
                <a:latin typeface="宋体" panose="02010600030101010101" pitchFamily="2" charset="-122"/>
              </a:rPr>
              <a:t>背影</a:t>
            </a:r>
            <a:endParaRPr lang="zh-CN" altLang="en-US" sz="7200" b="1" dirty="0">
              <a:latin typeface="宋体" panose="02010600030101010101" pitchFamily="2" charset="-122"/>
            </a:endParaRPr>
          </a:p>
        </p:txBody>
      </p:sp>
      <p:sp>
        <p:nvSpPr>
          <p:cNvPr id="175108" name="Text Box 4"/>
          <p:cNvSpPr txBox="1"/>
          <p:nvPr/>
        </p:nvSpPr>
        <p:spPr>
          <a:xfrm>
            <a:off x="7143750" y="2438400"/>
            <a:ext cx="736600" cy="3489325"/>
          </a:xfrm>
          <a:prstGeom prst="rect">
            <a:avLst/>
          </a:prstGeom>
          <a:noFill/>
          <a:ln w="9525">
            <a:noFill/>
          </a:ln>
        </p:spPr>
        <p:txBody>
          <a:bodyPr vert="eaVert">
            <a:spAutoFit/>
          </a:bodyPr>
          <a:p>
            <a:pPr algn="ctr">
              <a:buFont typeface="Arial" panose="020B0604020202020204" pitchFamily="34" charset="0"/>
              <a:buNone/>
            </a:pPr>
            <a:r>
              <a:rPr lang="zh-CN" altLang="en-US" sz="3600" b="1" dirty="0">
                <a:latin typeface="宋体" panose="02010600030101010101" pitchFamily="2" charset="-122"/>
              </a:rPr>
              <a:t>朱自清</a:t>
            </a:r>
            <a:endParaRPr lang="zh-CN" altLang="en-US" sz="3600" b="1" dirty="0">
              <a:latin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5107"/>
                                        </p:tgtEl>
                                        <p:attrNameLst>
                                          <p:attrName>style.visibility</p:attrName>
                                        </p:attrNameLst>
                                      </p:cBhvr>
                                      <p:to>
                                        <p:strVal val="visible"/>
                                      </p:to>
                                    </p:set>
                                    <p:animEffect transition="in" filter="wipe(down)">
                                      <p:cBhvr>
                                        <p:cTn id="7" dur="580">
                                          <p:stCondLst>
                                            <p:cond delay="0"/>
                                          </p:stCondLst>
                                        </p:cTn>
                                        <p:tgtEl>
                                          <p:spTgt spid="175107"/>
                                        </p:tgtEl>
                                      </p:cBhvr>
                                    </p:animEffect>
                                    <p:anim calcmode="lin" valueType="num">
                                      <p:cBhvr>
                                        <p:cTn id="8" dur="1822" tmFilter="0,0; 0.14,0.36; 0.43,0.73; 0.71,0.91; 1.0,1.0">
                                          <p:stCondLst>
                                            <p:cond delay="0"/>
                                          </p:stCondLst>
                                        </p:cTn>
                                        <p:tgtEl>
                                          <p:spTgt spid="17510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5107"/>
                                        </p:tgtEl>
                                        <p:attrNameLst>
                                          <p:attrName>ppt_y</p:attrName>
                                        </p:attrNameLst>
                                      </p:cBhvr>
                                      <p:tavLst>
                                        <p:tav tm="0" fmla="#ppt_y-sin(pi*$)/3">
                                          <p:val>
                                            <p:fltVal val="0.500000"/>
                                          </p:val>
                                        </p:tav>
                                        <p:tav tm="100000">
                                          <p:val>
                                            <p:fltVal val="1.000000"/>
                                          </p:val>
                                        </p:tav>
                                      </p:tavLst>
                                    </p:anim>
                                    <p:anim calcmode="lin" valueType="num">
                                      <p:cBhvr>
                                        <p:cTn id="10" dur="664" tmFilter="0, 0; 0.125,0.2665; 0.25,0.4; 0.375,0.465; 0.5,0.5;  0.625,0.535; 0.75,0.6; 0.875,0.7335; 1,1">
                                          <p:stCondLst>
                                            <p:cond delay="664"/>
                                          </p:stCondLst>
                                        </p:cTn>
                                        <p:tgtEl>
                                          <p:spTgt spid="175107"/>
                                        </p:tgtEl>
                                        <p:attrNameLst>
                                          <p:attrName>ppt_y</p:attrName>
                                        </p:attrNameLst>
                                      </p:cBhvr>
                                      <p:tavLst>
                                        <p:tav tm="0" fmla="#ppt_y-sin(pi*$)/9">
                                          <p:val>
                                            <p:fltVal val="0.000000"/>
                                          </p:val>
                                        </p:tav>
                                        <p:tav tm="100000">
                                          <p:val>
                                            <p:fltVal val="1.000000"/>
                                          </p:val>
                                        </p:tav>
                                      </p:tavLst>
                                    </p:anim>
                                    <p:anim calcmode="lin" valueType="num">
                                      <p:cBhvr>
                                        <p:cTn id="11" dur="332" tmFilter="0, 0; 0.125,0.2665; 0.25,0.4; 0.375,0.465; 0.5,0.5;  0.625,0.535; 0.75,0.6; 0.875,0.7335; 1,1">
                                          <p:stCondLst>
                                            <p:cond delay="1324"/>
                                          </p:stCondLst>
                                        </p:cTn>
                                        <p:tgtEl>
                                          <p:spTgt spid="175107"/>
                                        </p:tgtEl>
                                        <p:attrNameLst>
                                          <p:attrName>ppt_y</p:attrName>
                                        </p:attrNameLst>
                                      </p:cBhvr>
                                      <p:tavLst>
                                        <p:tav tm="0" fmla="#ppt_y-sin(pi*$)/27">
                                          <p:val>
                                            <p:fltVal val="0.000000"/>
                                          </p:val>
                                        </p:tav>
                                        <p:tav tm="100000">
                                          <p:val>
                                            <p:fltVal val="1.000000"/>
                                          </p:val>
                                        </p:tav>
                                      </p:tavLst>
                                    </p:anim>
                                    <p:anim calcmode="lin" valueType="num">
                                      <p:cBhvr>
                                        <p:cTn id="12" dur="164" tmFilter="0, 0; 0.125,0.2665; 0.25,0.4; 0.375,0.465; 0.5,0.5;  0.625,0.535; 0.75,0.6; 0.875,0.7335; 1,1">
                                          <p:stCondLst>
                                            <p:cond delay="1656"/>
                                          </p:stCondLst>
                                        </p:cTn>
                                        <p:tgtEl>
                                          <p:spTgt spid="175107"/>
                                        </p:tgtEl>
                                        <p:attrNameLst>
                                          <p:attrName>ppt_y</p:attrName>
                                        </p:attrNameLst>
                                      </p:cBhvr>
                                      <p:tavLst>
                                        <p:tav tm="0" fmla="#ppt_y-sin(pi*$)/81">
                                          <p:val>
                                            <p:fltVal val="0.000000"/>
                                          </p:val>
                                        </p:tav>
                                        <p:tav tm="100000">
                                          <p:val>
                                            <p:fltVal val="1.000000"/>
                                          </p:val>
                                        </p:tav>
                                      </p:tavLst>
                                    </p:anim>
                                    <p:animScale>
                                      <p:cBhvr>
                                        <p:cTn id="13" dur="26">
                                          <p:stCondLst>
                                            <p:cond delay="650"/>
                                          </p:stCondLst>
                                        </p:cTn>
                                        <p:tgtEl>
                                          <p:spTgt spid="175107"/>
                                        </p:tgtEl>
                                      </p:cBhvr>
                                      <p:to x="100000" y="60000"/>
                                    </p:animScale>
                                    <p:animScale>
                                      <p:cBhvr>
                                        <p:cTn id="14" dur="166" decel="50000">
                                          <p:stCondLst>
                                            <p:cond delay="676"/>
                                          </p:stCondLst>
                                        </p:cTn>
                                        <p:tgtEl>
                                          <p:spTgt spid="175107"/>
                                        </p:tgtEl>
                                      </p:cBhvr>
                                      <p:to x="100000" y="100000"/>
                                    </p:animScale>
                                    <p:animScale>
                                      <p:cBhvr>
                                        <p:cTn id="15" dur="26">
                                          <p:stCondLst>
                                            <p:cond delay="1312"/>
                                          </p:stCondLst>
                                        </p:cTn>
                                        <p:tgtEl>
                                          <p:spTgt spid="175107"/>
                                        </p:tgtEl>
                                      </p:cBhvr>
                                      <p:to x="100000" y="80000"/>
                                    </p:animScale>
                                    <p:animScale>
                                      <p:cBhvr>
                                        <p:cTn id="16" dur="166" decel="50000">
                                          <p:stCondLst>
                                            <p:cond delay="1338"/>
                                          </p:stCondLst>
                                        </p:cTn>
                                        <p:tgtEl>
                                          <p:spTgt spid="175107"/>
                                        </p:tgtEl>
                                      </p:cBhvr>
                                      <p:to x="100000" y="100000"/>
                                    </p:animScale>
                                    <p:animScale>
                                      <p:cBhvr>
                                        <p:cTn id="17" dur="26">
                                          <p:stCondLst>
                                            <p:cond delay="1642"/>
                                          </p:stCondLst>
                                        </p:cTn>
                                        <p:tgtEl>
                                          <p:spTgt spid="175107"/>
                                        </p:tgtEl>
                                      </p:cBhvr>
                                      <p:to x="100000" y="90000"/>
                                    </p:animScale>
                                    <p:animScale>
                                      <p:cBhvr>
                                        <p:cTn id="18" dur="166" decel="50000">
                                          <p:stCondLst>
                                            <p:cond delay="1668"/>
                                          </p:stCondLst>
                                        </p:cTn>
                                        <p:tgtEl>
                                          <p:spTgt spid="175107"/>
                                        </p:tgtEl>
                                      </p:cBhvr>
                                      <p:to x="100000" y="100000"/>
                                    </p:animScale>
                                    <p:animScale>
                                      <p:cBhvr>
                                        <p:cTn id="19" dur="26">
                                          <p:stCondLst>
                                            <p:cond delay="1808"/>
                                          </p:stCondLst>
                                        </p:cTn>
                                        <p:tgtEl>
                                          <p:spTgt spid="175107"/>
                                        </p:tgtEl>
                                      </p:cBhvr>
                                      <p:to x="100000" y="95000"/>
                                    </p:animScale>
                                    <p:animScale>
                                      <p:cBhvr>
                                        <p:cTn id="20" dur="166" decel="50000">
                                          <p:stCondLst>
                                            <p:cond delay="1834"/>
                                          </p:stCondLst>
                                        </p:cTn>
                                        <p:tgtEl>
                                          <p:spTgt spid="17510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8" presetClass="entr" presetSubtype="0" fill="hold" grpId="0" nodeType="clickEffect">
                                  <p:stCondLst>
                                    <p:cond delay="0"/>
                                  </p:stCondLst>
                                  <p:childTnLst>
                                    <p:set>
                                      <p:cBhvr>
                                        <p:cTn id="24" dur="1" fill="hold">
                                          <p:stCondLst>
                                            <p:cond delay="0"/>
                                          </p:stCondLst>
                                        </p:cTn>
                                        <p:tgtEl>
                                          <p:spTgt spid="175108"/>
                                        </p:tgtEl>
                                        <p:attrNameLst>
                                          <p:attrName>style.visibility</p:attrName>
                                        </p:attrNameLst>
                                      </p:cBhvr>
                                      <p:to>
                                        <p:strVal val="visible"/>
                                      </p:to>
                                    </p:set>
                                    <p:anim calcmode="lin" valueType="num">
                                      <p:cBhvr>
                                        <p:cTn id="25" dur="15000" fill="hold"/>
                                        <p:tgtEl>
                                          <p:spTgt spid="175108"/>
                                        </p:tgtEl>
                                        <p:attrNameLst>
                                          <p:attrName>ppt_x</p:attrName>
                                        </p:attrNameLst>
                                      </p:cBhvr>
                                      <p:tavLst>
                                        <p:tav tm="0">
                                          <p:val>
                                            <p:strVal val="#ppt_x"/>
                                          </p:val>
                                        </p:tav>
                                        <p:tav tm="100000">
                                          <p:val>
                                            <p:strVal val="#ppt_x"/>
                                          </p:val>
                                        </p:tav>
                                      </p:tavLst>
                                    </p:anim>
                                    <p:anim calcmode="lin" valueType="num">
                                      <p:cBhvr>
                                        <p:cTn id="26" dur="15000" fill="hold"/>
                                        <p:tgtEl>
                                          <p:spTgt spid="175108"/>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7" grpId="0"/>
      <p:bldP spid="17510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董卿深情朗读朱自清《父亲》_高清_clip">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27940" y="-16510"/>
            <a:ext cx="12209145" cy="6803390"/>
          </a:xfrm>
          <a:prstGeom prst="rect">
            <a:avLst/>
          </a:prstGeom>
        </p:spPr>
      </p:pic>
    </p:spTree>
  </p:cSld>
  <p:clrMapOvr>
    <a:masterClrMapping/>
  </p:clrMapOvr>
  <p:timing>
    <p:tnLst>
      <p:par>
        <p:cTn id="1" dur="indefinite" restart="never" nodeType="tmRoot">
          <p:childTnLst>
            <p:video fullScrn="0">
              <p:cMediaNode vol="67000">
                <p:cTn id="2" fill="hold" display="1">
                  <p:stCondLst>
                    <p:cond delay="indefinite"/>
                  </p:stCondLst>
                  <p:endCondLst>
                    <p:cond evt="onNext">
                      <p:tgtEl>
                        <p:sldTgt/>
                      </p:tgtEl>
                    </p:cond>
                    <p:cond evt="onPrev">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797" name="文本框 118796"/>
          <p:cNvSpPr txBox="1"/>
          <p:nvPr/>
        </p:nvSpPr>
        <p:spPr>
          <a:xfrm>
            <a:off x="375285" y="1816100"/>
            <a:ext cx="11113770" cy="829945"/>
          </a:xfrm>
          <a:prstGeom prst="rect">
            <a:avLst/>
          </a:prstGeom>
          <a:noFill/>
          <a:ln w="9525">
            <a:noFill/>
          </a:ln>
        </p:spPr>
        <p:txBody>
          <a:bodyPr wrap="square">
            <a:spAutoFit/>
          </a:bodyPr>
          <a:p>
            <a:pPr algn="l">
              <a:lnSpc>
                <a:spcPct val="150000"/>
              </a:lnSpc>
              <a:buClrTx/>
            </a:pPr>
            <a:r>
              <a:rPr lang="en-US" altLang="zh-CN" sz="3200" b="1" dirty="0">
                <a:solidFill>
                  <a:srgbClr val="0000FF"/>
                </a:solidFill>
                <a:latin typeface="黑体" panose="02010609060101010101" pitchFamily="2" charset="-122"/>
                <a:ea typeface="黑体" panose="02010609060101010101" pitchFamily="2" charset="-122"/>
                <a:cs typeface="黑体" panose="02010609060101010101" pitchFamily="2" charset="-122"/>
              </a:rPr>
              <a:t>1.</a:t>
            </a:r>
            <a:r>
              <a:rPr lang="zh-CN" altLang="en-US" sz="3200" b="1" dirty="0">
                <a:solidFill>
                  <a:srgbClr val="0000FF"/>
                </a:solidFill>
                <a:latin typeface="黑体" panose="02010609060101010101" pitchFamily="2" charset="-122"/>
                <a:ea typeface="黑体" panose="02010609060101010101" pitchFamily="2" charset="-122"/>
                <a:cs typeface="黑体" panose="02010609060101010101" pitchFamily="2" charset="-122"/>
              </a:rPr>
              <a:t>送行是文中记叙最详尽的部分，请概括这部分记叙的内容。</a:t>
            </a:r>
            <a:endParaRPr lang="zh-CN" altLang="en-US" sz="3200" b="1">
              <a:solidFill>
                <a:srgbClr val="0000FF"/>
              </a:solidFill>
              <a:latin typeface="黑体" panose="02010609060101010101" pitchFamily="2" charset="-122"/>
              <a:ea typeface="黑体" panose="02010609060101010101" pitchFamily="2" charset="-122"/>
              <a:cs typeface="黑体" panose="02010609060101010101" pitchFamily="2" charset="-122"/>
            </a:endParaRPr>
          </a:p>
        </p:txBody>
      </p:sp>
      <p:sp>
        <p:nvSpPr>
          <p:cNvPr id="118798" name="文本框 118797"/>
          <p:cNvSpPr txBox="1"/>
          <p:nvPr/>
        </p:nvSpPr>
        <p:spPr>
          <a:xfrm>
            <a:off x="1804988" y="2873693"/>
            <a:ext cx="7696200" cy="3046095"/>
          </a:xfrm>
          <a:prstGeom prst="rect">
            <a:avLst/>
          </a:prstGeom>
          <a:noFill/>
          <a:ln w="9525">
            <a:noFill/>
          </a:ln>
        </p:spPr>
        <p:txBody>
          <a:bodyPr>
            <a:spAutoFit/>
          </a:bodyPr>
          <a:p>
            <a:pPr algn="l">
              <a:lnSpc>
                <a:spcPct val="200000"/>
              </a:lnSpc>
              <a:buClrTx/>
            </a:pPr>
            <a:r>
              <a:rPr lang="en-US" altLang="zh-CN" sz="3200" b="1" dirty="0">
                <a:solidFill>
                  <a:srgbClr val="FF0000"/>
                </a:solidFill>
                <a:latin typeface="黑体" panose="02010609060101010101" pitchFamily="2" charset="-122"/>
                <a:ea typeface="黑体" panose="02010609060101010101" pitchFamily="2" charset="-122"/>
                <a:cs typeface="黑体" panose="02010609060101010101" pitchFamily="2" charset="-122"/>
              </a:rPr>
              <a:t>①</a:t>
            </a:r>
            <a:r>
              <a:rPr lang="zh-CN" altLang="en-US" sz="3200" b="1" dirty="0">
                <a:solidFill>
                  <a:srgbClr val="FF0000"/>
                </a:solidFill>
                <a:latin typeface="黑体" panose="02010609060101010101" pitchFamily="2" charset="-122"/>
                <a:ea typeface="黑体" panose="02010609060101010101" pitchFamily="2" charset="-122"/>
                <a:cs typeface="黑体" panose="02010609060101010101" pitchFamily="2" charset="-122"/>
              </a:rPr>
              <a:t>决定亲送       </a:t>
            </a:r>
            <a:r>
              <a:rPr lang="en-US" altLang="zh-CN" sz="3200" b="1" dirty="0">
                <a:solidFill>
                  <a:srgbClr val="FF0000"/>
                </a:solidFill>
                <a:latin typeface="黑体" panose="02010609060101010101" pitchFamily="2" charset="-122"/>
                <a:ea typeface="黑体" panose="02010609060101010101" pitchFamily="2" charset="-122"/>
                <a:cs typeface="黑体" panose="02010609060101010101" pitchFamily="2" charset="-122"/>
              </a:rPr>
              <a:t>②</a:t>
            </a:r>
            <a:r>
              <a:rPr lang="zh-CN" altLang="en-US" sz="3200" b="1" dirty="0">
                <a:solidFill>
                  <a:srgbClr val="FF0000"/>
                </a:solidFill>
                <a:latin typeface="黑体" panose="02010609060101010101" pitchFamily="2" charset="-122"/>
                <a:ea typeface="黑体" panose="02010609060101010101" pitchFamily="2" charset="-122"/>
                <a:cs typeface="黑体" panose="02010609060101010101" pitchFamily="2" charset="-122"/>
              </a:rPr>
              <a:t>过江      </a:t>
            </a:r>
            <a:r>
              <a:rPr lang="en-US" altLang="zh-CN" sz="3200" b="1" dirty="0">
                <a:solidFill>
                  <a:srgbClr val="FF0000"/>
                </a:solidFill>
                <a:latin typeface="黑体" panose="02010609060101010101" pitchFamily="2" charset="-122"/>
                <a:ea typeface="黑体" panose="02010609060101010101" pitchFamily="2" charset="-122"/>
                <a:cs typeface="黑体" panose="02010609060101010101" pitchFamily="2" charset="-122"/>
              </a:rPr>
              <a:t>③</a:t>
            </a:r>
            <a:r>
              <a:rPr lang="zh-CN" altLang="en-US" sz="3200" b="1" dirty="0">
                <a:solidFill>
                  <a:srgbClr val="FF0000"/>
                </a:solidFill>
                <a:latin typeface="黑体" panose="02010609060101010101" pitchFamily="2" charset="-122"/>
                <a:ea typeface="黑体" panose="02010609060101010101" pitchFamily="2" charset="-122"/>
                <a:cs typeface="黑体" panose="02010609060101010101" pitchFamily="2" charset="-122"/>
              </a:rPr>
              <a:t>进站  </a:t>
            </a:r>
            <a:endParaRPr lang="zh-CN" altLang="en-US" sz="3200" b="1" dirty="0">
              <a:solidFill>
                <a:srgbClr val="FF0000"/>
              </a:solidFill>
              <a:latin typeface="黑体" panose="02010609060101010101" pitchFamily="2" charset="-122"/>
              <a:ea typeface="黑体" panose="02010609060101010101" pitchFamily="2" charset="-122"/>
              <a:cs typeface="黑体" panose="02010609060101010101" pitchFamily="2" charset="-122"/>
            </a:endParaRPr>
          </a:p>
          <a:p>
            <a:pPr algn="l">
              <a:lnSpc>
                <a:spcPct val="200000"/>
              </a:lnSpc>
              <a:buClrTx/>
            </a:pPr>
            <a:r>
              <a:rPr lang="en-US" altLang="zh-CN" sz="3200" b="1" dirty="0">
                <a:solidFill>
                  <a:srgbClr val="FF0000"/>
                </a:solidFill>
                <a:latin typeface="黑体" panose="02010609060101010101" pitchFamily="2" charset="-122"/>
                <a:ea typeface="黑体" panose="02010609060101010101" pitchFamily="2" charset="-122"/>
                <a:cs typeface="黑体" panose="02010609060101010101" pitchFamily="2" charset="-122"/>
              </a:rPr>
              <a:t>④</a:t>
            </a:r>
            <a:r>
              <a:rPr lang="zh-CN" altLang="en-US" sz="3200" b="1" dirty="0">
                <a:solidFill>
                  <a:srgbClr val="FF0000"/>
                </a:solidFill>
                <a:latin typeface="黑体" panose="02010609060101010101" pitchFamily="2" charset="-122"/>
                <a:ea typeface="黑体" panose="02010609060101010101" pitchFamily="2" charset="-122"/>
                <a:cs typeface="黑体" panose="02010609060101010101" pitchFamily="2" charset="-122"/>
              </a:rPr>
              <a:t>买票           </a:t>
            </a:r>
            <a:r>
              <a:rPr lang="en-US" altLang="zh-CN" sz="3200" b="1" dirty="0">
                <a:solidFill>
                  <a:srgbClr val="FF0000"/>
                </a:solidFill>
                <a:latin typeface="黑体" panose="02010609060101010101" pitchFamily="2" charset="-122"/>
                <a:ea typeface="黑体" panose="02010609060101010101" pitchFamily="2" charset="-122"/>
                <a:cs typeface="黑体" panose="02010609060101010101" pitchFamily="2" charset="-122"/>
              </a:rPr>
              <a:t>⑤</a:t>
            </a:r>
            <a:r>
              <a:rPr lang="zh-CN" altLang="en-US" sz="3200" b="1" dirty="0">
                <a:solidFill>
                  <a:srgbClr val="FF0000"/>
                </a:solidFill>
                <a:latin typeface="黑体" panose="02010609060101010101" pitchFamily="2" charset="-122"/>
                <a:ea typeface="黑体" panose="02010609060101010101" pitchFamily="2" charset="-122"/>
                <a:cs typeface="黑体" panose="02010609060101010101" pitchFamily="2" charset="-122"/>
              </a:rPr>
              <a:t>讲价      </a:t>
            </a:r>
            <a:r>
              <a:rPr lang="en-US" altLang="zh-CN" sz="3200" b="1" dirty="0">
                <a:solidFill>
                  <a:srgbClr val="FF0000"/>
                </a:solidFill>
                <a:latin typeface="黑体" panose="02010609060101010101" pitchFamily="2" charset="-122"/>
                <a:ea typeface="黑体" panose="02010609060101010101" pitchFamily="2" charset="-122"/>
                <a:cs typeface="黑体" panose="02010609060101010101" pitchFamily="2" charset="-122"/>
              </a:rPr>
              <a:t>⑥</a:t>
            </a:r>
            <a:r>
              <a:rPr lang="zh-CN" altLang="en-US" sz="3200" b="1" dirty="0">
                <a:solidFill>
                  <a:srgbClr val="FF0000"/>
                </a:solidFill>
                <a:latin typeface="黑体" panose="02010609060101010101" pitchFamily="2" charset="-122"/>
                <a:ea typeface="黑体" panose="02010609060101010101" pitchFamily="2" charset="-122"/>
                <a:cs typeface="黑体" panose="02010609060101010101" pitchFamily="2" charset="-122"/>
              </a:rPr>
              <a:t>登车  </a:t>
            </a:r>
            <a:endParaRPr lang="zh-CN" altLang="en-US" sz="3200" b="1" dirty="0">
              <a:solidFill>
                <a:srgbClr val="FF0000"/>
              </a:solidFill>
              <a:latin typeface="黑体" panose="02010609060101010101" pitchFamily="2" charset="-122"/>
              <a:ea typeface="黑体" panose="02010609060101010101" pitchFamily="2" charset="-122"/>
              <a:cs typeface="黑体" panose="02010609060101010101" pitchFamily="2" charset="-122"/>
            </a:endParaRPr>
          </a:p>
          <a:p>
            <a:pPr algn="l">
              <a:lnSpc>
                <a:spcPct val="200000"/>
              </a:lnSpc>
              <a:buClrTx/>
            </a:pPr>
            <a:r>
              <a:rPr lang="en-US" altLang="zh-CN" sz="3200" b="1" dirty="0">
                <a:solidFill>
                  <a:srgbClr val="FF0000"/>
                </a:solidFill>
                <a:latin typeface="黑体" panose="02010609060101010101" pitchFamily="2" charset="-122"/>
                <a:ea typeface="黑体" panose="02010609060101010101" pitchFamily="2" charset="-122"/>
                <a:cs typeface="黑体" panose="02010609060101010101" pitchFamily="2" charset="-122"/>
              </a:rPr>
              <a:t>⑦</a:t>
            </a:r>
            <a:r>
              <a:rPr lang="zh-CN" altLang="en-US" sz="3200" b="1" dirty="0">
                <a:solidFill>
                  <a:srgbClr val="FF0000"/>
                </a:solidFill>
                <a:latin typeface="黑体" panose="02010609060101010101" pitchFamily="2" charset="-122"/>
                <a:ea typeface="黑体" panose="02010609060101010101" pitchFamily="2" charset="-122"/>
                <a:cs typeface="黑体" panose="02010609060101010101" pitchFamily="2" charset="-122"/>
              </a:rPr>
              <a:t>拣座           </a:t>
            </a:r>
            <a:r>
              <a:rPr lang="en-US" altLang="zh-CN" sz="3200" b="1" dirty="0">
                <a:solidFill>
                  <a:srgbClr val="FF0000"/>
                </a:solidFill>
                <a:latin typeface="黑体" panose="02010609060101010101" pitchFamily="2" charset="-122"/>
                <a:ea typeface="黑体" panose="02010609060101010101" pitchFamily="2" charset="-122"/>
                <a:cs typeface="黑体" panose="02010609060101010101" pitchFamily="2" charset="-122"/>
              </a:rPr>
              <a:t>⑧</a:t>
            </a:r>
            <a:r>
              <a:rPr lang="zh-CN" altLang="en-US" sz="3200" b="1" dirty="0">
                <a:solidFill>
                  <a:srgbClr val="FF0000"/>
                </a:solidFill>
                <a:latin typeface="黑体" panose="02010609060101010101" pitchFamily="2" charset="-122"/>
                <a:ea typeface="黑体" panose="02010609060101010101" pitchFamily="2" charset="-122"/>
                <a:cs typeface="黑体" panose="02010609060101010101" pitchFamily="2" charset="-122"/>
              </a:rPr>
              <a:t>买橘      </a:t>
            </a:r>
            <a:r>
              <a:rPr lang="en-US" altLang="zh-CN" sz="3200" b="1" dirty="0">
                <a:solidFill>
                  <a:srgbClr val="FF0000"/>
                </a:solidFill>
                <a:latin typeface="黑体" panose="02010609060101010101" pitchFamily="2" charset="-122"/>
                <a:ea typeface="黑体" panose="02010609060101010101" pitchFamily="2" charset="-122"/>
                <a:cs typeface="黑体" panose="02010609060101010101" pitchFamily="2" charset="-122"/>
              </a:rPr>
              <a:t>⑨</a:t>
            </a:r>
            <a:r>
              <a:rPr lang="zh-CN" altLang="en-US" sz="3200" b="1" dirty="0">
                <a:solidFill>
                  <a:srgbClr val="FF0000"/>
                </a:solidFill>
                <a:latin typeface="黑体" panose="02010609060101010101" pitchFamily="2" charset="-122"/>
                <a:ea typeface="黑体" panose="02010609060101010101" pitchFamily="2" charset="-122"/>
                <a:cs typeface="黑体" panose="02010609060101010101" pitchFamily="2" charset="-122"/>
              </a:rPr>
              <a:t>话别</a:t>
            </a:r>
            <a:endParaRPr lang="zh-CN" altLang="en-US" sz="3200" b="1" dirty="0">
              <a:solidFill>
                <a:srgbClr val="FF0000"/>
              </a:solidFill>
              <a:latin typeface="黑体" panose="02010609060101010101" pitchFamily="2" charset="-122"/>
              <a:ea typeface="黑体" panose="02010609060101010101" pitchFamily="2" charset="-122"/>
              <a:cs typeface="黑体" panose="02010609060101010101" pitchFamily="2" charset="-122"/>
            </a:endParaRPr>
          </a:p>
        </p:txBody>
      </p:sp>
      <p:sp>
        <p:nvSpPr>
          <p:cNvPr id="118796" name="矩形 118795"/>
          <p:cNvSpPr/>
          <p:nvPr/>
        </p:nvSpPr>
        <p:spPr>
          <a:xfrm>
            <a:off x="1101725" y="742315"/>
            <a:ext cx="6802120" cy="645160"/>
          </a:xfrm>
          <a:prstGeom prst="rect">
            <a:avLst/>
          </a:prstGeom>
          <a:solidFill>
            <a:srgbClr val="FFFF00"/>
          </a:solidFill>
          <a:ln w="12700">
            <a:noFill/>
          </a:ln>
          <a:effectLst>
            <a:outerShdw dist="35921" dir="2699999" sy="50000" kx="2003315" algn="bl" rotWithShape="0">
              <a:srgbClr val="C0C0C0">
                <a:alpha val="80000"/>
              </a:srgbClr>
            </a:outerShdw>
          </a:effectLst>
        </p:spPr>
        <p:txBody>
          <a:bodyPr wrap="square" anchor="ctr">
            <a:spAutoFit/>
          </a:bodyPr>
          <a:p>
            <a:pPr algn="l"/>
            <a:r>
              <a:rPr lang="zh-CN" altLang="en-US" sz="3600" b="1" dirty="0">
                <a:solidFill>
                  <a:srgbClr val="FF0000"/>
                </a:solidFill>
                <a:effectLst>
                  <a:outerShdw blurRad="38100" dist="38100" dir="2700000" algn="tl">
                    <a:srgbClr val="000000">
                      <a:alpha val="43137"/>
                    </a:srgbClr>
                  </a:outerShdw>
                </a:effectLst>
                <a:latin typeface="宋体" panose="02010600030101010101" pitchFamily="2" charset="-122"/>
              </a:rPr>
              <a:t>研读经典，品“背影” </a:t>
            </a:r>
            <a:endParaRPr lang="zh-CN" altLang="en-US" sz="3600" b="1" dirty="0">
              <a:solidFill>
                <a:srgbClr val="FF0000"/>
              </a:solidFill>
              <a:effectLst>
                <a:outerShdw blurRad="38100" dist="38100" dir="2700000" algn="tl">
                  <a:srgbClr val="000000">
                    <a:alpha val="43137"/>
                  </a:srgbClr>
                </a:outerShdw>
              </a:effectLst>
              <a:latin typeface="宋体" panose="02010600030101010101" pitchFamily="2" charset="-122"/>
            </a:endParaRPr>
          </a:p>
        </p:txBody>
      </p:sp>
      <p:grpSp>
        <p:nvGrpSpPr>
          <p:cNvPr id="118805" name="组合 118804"/>
          <p:cNvGrpSpPr/>
          <p:nvPr/>
        </p:nvGrpSpPr>
        <p:grpSpPr>
          <a:xfrm>
            <a:off x="8991600" y="850900"/>
            <a:ext cx="509588" cy="582613"/>
            <a:chOff x="1861" y="1837"/>
            <a:chExt cx="321" cy="367"/>
          </a:xfrm>
        </p:grpSpPr>
        <p:sp>
          <p:nvSpPr>
            <p:cNvPr id="118806" name="任意多边形 118805"/>
            <p:cNvSpPr/>
            <p:nvPr/>
          </p:nvSpPr>
          <p:spPr>
            <a:xfrm>
              <a:off x="1960" y="1837"/>
              <a:ext cx="126" cy="183"/>
            </a:xfrm>
            <a:custGeom>
              <a:avLst/>
              <a:gdLst/>
              <a:ahLst/>
              <a:cxnLst/>
              <a:pathLst>
                <a:path w="299" h="434">
                  <a:moveTo>
                    <a:pt x="174" y="121"/>
                  </a:moveTo>
                  <a:lnTo>
                    <a:pt x="174" y="23"/>
                  </a:lnTo>
                  <a:lnTo>
                    <a:pt x="170" y="9"/>
                  </a:lnTo>
                  <a:lnTo>
                    <a:pt x="165" y="5"/>
                  </a:lnTo>
                  <a:lnTo>
                    <a:pt x="156" y="0"/>
                  </a:lnTo>
                  <a:lnTo>
                    <a:pt x="152" y="0"/>
                  </a:lnTo>
                  <a:lnTo>
                    <a:pt x="143" y="0"/>
                  </a:lnTo>
                  <a:lnTo>
                    <a:pt x="134" y="5"/>
                  </a:lnTo>
                  <a:lnTo>
                    <a:pt x="125" y="9"/>
                  </a:lnTo>
                  <a:lnTo>
                    <a:pt x="125" y="23"/>
                  </a:lnTo>
                  <a:lnTo>
                    <a:pt x="125" y="126"/>
                  </a:lnTo>
                  <a:lnTo>
                    <a:pt x="76" y="99"/>
                  </a:lnTo>
                  <a:lnTo>
                    <a:pt x="67" y="94"/>
                  </a:lnTo>
                  <a:lnTo>
                    <a:pt x="58" y="94"/>
                  </a:lnTo>
                  <a:lnTo>
                    <a:pt x="49" y="99"/>
                  </a:lnTo>
                  <a:lnTo>
                    <a:pt x="45" y="103"/>
                  </a:lnTo>
                  <a:lnTo>
                    <a:pt x="40" y="112"/>
                  </a:lnTo>
                  <a:lnTo>
                    <a:pt x="45" y="117"/>
                  </a:lnTo>
                  <a:lnTo>
                    <a:pt x="45" y="126"/>
                  </a:lnTo>
                  <a:lnTo>
                    <a:pt x="54" y="134"/>
                  </a:lnTo>
                  <a:lnTo>
                    <a:pt x="121" y="170"/>
                  </a:lnTo>
                  <a:lnTo>
                    <a:pt x="121" y="242"/>
                  </a:lnTo>
                  <a:lnTo>
                    <a:pt x="36" y="188"/>
                  </a:lnTo>
                  <a:lnTo>
                    <a:pt x="27" y="184"/>
                  </a:lnTo>
                  <a:lnTo>
                    <a:pt x="18" y="184"/>
                  </a:lnTo>
                  <a:lnTo>
                    <a:pt x="9" y="188"/>
                  </a:lnTo>
                  <a:lnTo>
                    <a:pt x="5" y="193"/>
                  </a:lnTo>
                  <a:lnTo>
                    <a:pt x="0" y="202"/>
                  </a:lnTo>
                  <a:lnTo>
                    <a:pt x="0" y="210"/>
                  </a:lnTo>
                  <a:lnTo>
                    <a:pt x="5" y="219"/>
                  </a:lnTo>
                  <a:lnTo>
                    <a:pt x="14" y="224"/>
                  </a:lnTo>
                  <a:lnTo>
                    <a:pt x="121" y="291"/>
                  </a:lnTo>
                  <a:lnTo>
                    <a:pt x="121" y="434"/>
                  </a:lnTo>
                  <a:lnTo>
                    <a:pt x="174" y="434"/>
                  </a:lnTo>
                  <a:lnTo>
                    <a:pt x="174" y="291"/>
                  </a:lnTo>
                  <a:lnTo>
                    <a:pt x="290" y="224"/>
                  </a:lnTo>
                  <a:lnTo>
                    <a:pt x="295" y="219"/>
                  </a:lnTo>
                  <a:lnTo>
                    <a:pt x="299" y="210"/>
                  </a:lnTo>
                  <a:lnTo>
                    <a:pt x="299" y="202"/>
                  </a:lnTo>
                  <a:lnTo>
                    <a:pt x="299" y="197"/>
                  </a:lnTo>
                  <a:lnTo>
                    <a:pt x="295" y="188"/>
                  </a:lnTo>
                  <a:lnTo>
                    <a:pt x="286" y="184"/>
                  </a:lnTo>
                  <a:lnTo>
                    <a:pt x="277" y="184"/>
                  </a:lnTo>
                  <a:lnTo>
                    <a:pt x="268" y="188"/>
                  </a:lnTo>
                  <a:lnTo>
                    <a:pt x="174" y="237"/>
                  </a:lnTo>
                  <a:lnTo>
                    <a:pt x="174" y="170"/>
                  </a:lnTo>
                  <a:lnTo>
                    <a:pt x="246" y="134"/>
                  </a:lnTo>
                  <a:lnTo>
                    <a:pt x="250" y="130"/>
                  </a:lnTo>
                  <a:lnTo>
                    <a:pt x="255" y="121"/>
                  </a:lnTo>
                  <a:lnTo>
                    <a:pt x="255" y="112"/>
                  </a:lnTo>
                  <a:lnTo>
                    <a:pt x="250" y="108"/>
                  </a:lnTo>
                  <a:lnTo>
                    <a:pt x="246" y="103"/>
                  </a:lnTo>
                  <a:lnTo>
                    <a:pt x="237" y="99"/>
                  </a:lnTo>
                  <a:lnTo>
                    <a:pt x="232" y="99"/>
                  </a:lnTo>
                  <a:lnTo>
                    <a:pt x="223" y="99"/>
                  </a:lnTo>
                  <a:lnTo>
                    <a:pt x="174" y="121"/>
                  </a:lnTo>
                  <a:close/>
                </a:path>
              </a:pathLst>
            </a:custGeom>
            <a:solidFill>
              <a:srgbClr val="CC99FF">
                <a:alpha val="100000"/>
              </a:srgbClr>
            </a:solidFill>
            <a:ln w="9525">
              <a:noFill/>
            </a:ln>
          </p:spPr>
          <p:txBody>
            <a:bodyPr/>
            <a:p>
              <a:endParaRPr lang="zh-CN" altLang="en-US" sz="3200" b="1">
                <a:latin typeface="黑体" panose="02010609060101010101" pitchFamily="2" charset="-122"/>
                <a:ea typeface="黑体" panose="02010609060101010101" pitchFamily="2" charset="-122"/>
              </a:endParaRPr>
            </a:p>
          </p:txBody>
        </p:sp>
        <p:sp>
          <p:nvSpPr>
            <p:cNvPr id="118807" name="任意多边形 118806"/>
            <p:cNvSpPr/>
            <p:nvPr/>
          </p:nvSpPr>
          <p:spPr>
            <a:xfrm>
              <a:off x="1861" y="1914"/>
              <a:ext cx="166" cy="115"/>
            </a:xfrm>
            <a:custGeom>
              <a:avLst/>
              <a:gdLst/>
              <a:ahLst/>
              <a:cxnLst/>
              <a:pathLst>
                <a:path w="393" h="272">
                  <a:moveTo>
                    <a:pt x="121" y="71"/>
                  </a:moveTo>
                  <a:lnTo>
                    <a:pt x="36" y="22"/>
                  </a:lnTo>
                  <a:lnTo>
                    <a:pt x="27" y="18"/>
                  </a:lnTo>
                  <a:lnTo>
                    <a:pt x="18" y="18"/>
                  </a:lnTo>
                  <a:lnTo>
                    <a:pt x="9" y="22"/>
                  </a:lnTo>
                  <a:lnTo>
                    <a:pt x="5" y="31"/>
                  </a:lnTo>
                  <a:lnTo>
                    <a:pt x="0" y="40"/>
                  </a:lnTo>
                  <a:lnTo>
                    <a:pt x="0" y="49"/>
                  </a:lnTo>
                  <a:lnTo>
                    <a:pt x="5" y="58"/>
                  </a:lnTo>
                  <a:lnTo>
                    <a:pt x="9" y="62"/>
                  </a:lnTo>
                  <a:lnTo>
                    <a:pt x="98" y="116"/>
                  </a:lnTo>
                  <a:lnTo>
                    <a:pt x="54" y="143"/>
                  </a:lnTo>
                  <a:lnTo>
                    <a:pt x="45" y="147"/>
                  </a:lnTo>
                  <a:lnTo>
                    <a:pt x="40" y="156"/>
                  </a:lnTo>
                  <a:lnTo>
                    <a:pt x="40" y="165"/>
                  </a:lnTo>
                  <a:lnTo>
                    <a:pt x="40" y="174"/>
                  </a:lnTo>
                  <a:lnTo>
                    <a:pt x="49" y="178"/>
                  </a:lnTo>
                  <a:lnTo>
                    <a:pt x="54" y="183"/>
                  </a:lnTo>
                  <a:lnTo>
                    <a:pt x="63" y="183"/>
                  </a:lnTo>
                  <a:lnTo>
                    <a:pt x="72" y="183"/>
                  </a:lnTo>
                  <a:lnTo>
                    <a:pt x="139" y="143"/>
                  </a:lnTo>
                  <a:lnTo>
                    <a:pt x="197" y="178"/>
                  </a:lnTo>
                  <a:lnTo>
                    <a:pt x="112" y="223"/>
                  </a:lnTo>
                  <a:lnTo>
                    <a:pt x="103" y="232"/>
                  </a:lnTo>
                  <a:lnTo>
                    <a:pt x="98" y="241"/>
                  </a:lnTo>
                  <a:lnTo>
                    <a:pt x="98" y="246"/>
                  </a:lnTo>
                  <a:lnTo>
                    <a:pt x="98" y="254"/>
                  </a:lnTo>
                  <a:lnTo>
                    <a:pt x="103" y="263"/>
                  </a:lnTo>
                  <a:lnTo>
                    <a:pt x="112" y="268"/>
                  </a:lnTo>
                  <a:lnTo>
                    <a:pt x="121" y="268"/>
                  </a:lnTo>
                  <a:lnTo>
                    <a:pt x="130" y="263"/>
                  </a:lnTo>
                  <a:lnTo>
                    <a:pt x="241" y="201"/>
                  </a:lnTo>
                  <a:lnTo>
                    <a:pt x="366" y="272"/>
                  </a:lnTo>
                  <a:lnTo>
                    <a:pt x="393" y="228"/>
                  </a:lnTo>
                  <a:lnTo>
                    <a:pt x="268" y="156"/>
                  </a:lnTo>
                  <a:lnTo>
                    <a:pt x="268" y="22"/>
                  </a:lnTo>
                  <a:lnTo>
                    <a:pt x="268" y="13"/>
                  </a:lnTo>
                  <a:lnTo>
                    <a:pt x="264" y="9"/>
                  </a:lnTo>
                  <a:lnTo>
                    <a:pt x="255" y="4"/>
                  </a:lnTo>
                  <a:lnTo>
                    <a:pt x="250" y="0"/>
                  </a:lnTo>
                  <a:lnTo>
                    <a:pt x="241" y="0"/>
                  </a:lnTo>
                  <a:lnTo>
                    <a:pt x="232" y="4"/>
                  </a:lnTo>
                  <a:lnTo>
                    <a:pt x="228" y="13"/>
                  </a:lnTo>
                  <a:lnTo>
                    <a:pt x="228" y="22"/>
                  </a:lnTo>
                  <a:lnTo>
                    <a:pt x="223" y="129"/>
                  </a:lnTo>
                  <a:lnTo>
                    <a:pt x="165" y="94"/>
                  </a:lnTo>
                  <a:lnTo>
                    <a:pt x="170" y="18"/>
                  </a:lnTo>
                  <a:lnTo>
                    <a:pt x="165" y="9"/>
                  </a:lnTo>
                  <a:lnTo>
                    <a:pt x="161" y="4"/>
                  </a:lnTo>
                  <a:lnTo>
                    <a:pt x="156" y="0"/>
                  </a:lnTo>
                  <a:lnTo>
                    <a:pt x="148" y="0"/>
                  </a:lnTo>
                  <a:lnTo>
                    <a:pt x="139" y="0"/>
                  </a:lnTo>
                  <a:lnTo>
                    <a:pt x="134" y="4"/>
                  </a:lnTo>
                  <a:lnTo>
                    <a:pt x="130" y="9"/>
                  </a:lnTo>
                  <a:lnTo>
                    <a:pt x="125" y="18"/>
                  </a:lnTo>
                  <a:lnTo>
                    <a:pt x="121" y="71"/>
                  </a:lnTo>
                  <a:close/>
                </a:path>
              </a:pathLst>
            </a:custGeom>
            <a:solidFill>
              <a:srgbClr val="CC99FF">
                <a:alpha val="100000"/>
              </a:srgbClr>
            </a:solidFill>
            <a:ln w="9525">
              <a:noFill/>
            </a:ln>
          </p:spPr>
          <p:txBody>
            <a:bodyPr/>
            <a:p>
              <a:endParaRPr lang="zh-CN" altLang="en-US" sz="3200" b="1">
                <a:latin typeface="黑体" panose="02010609060101010101" pitchFamily="2" charset="-122"/>
                <a:ea typeface="黑体" panose="02010609060101010101" pitchFamily="2" charset="-122"/>
              </a:endParaRPr>
            </a:p>
          </p:txBody>
        </p:sp>
        <p:sp>
          <p:nvSpPr>
            <p:cNvPr id="118808" name="任意多边形 118807"/>
            <p:cNvSpPr/>
            <p:nvPr/>
          </p:nvSpPr>
          <p:spPr>
            <a:xfrm>
              <a:off x="1861" y="2010"/>
              <a:ext cx="166" cy="117"/>
            </a:xfrm>
            <a:custGeom>
              <a:avLst/>
              <a:gdLst/>
              <a:ahLst/>
              <a:cxnLst/>
              <a:pathLst>
                <a:path w="393" h="277">
                  <a:moveTo>
                    <a:pt x="98" y="156"/>
                  </a:moveTo>
                  <a:lnTo>
                    <a:pt x="9" y="205"/>
                  </a:lnTo>
                  <a:lnTo>
                    <a:pt x="0" y="214"/>
                  </a:lnTo>
                  <a:lnTo>
                    <a:pt x="0" y="223"/>
                  </a:lnTo>
                  <a:lnTo>
                    <a:pt x="0" y="228"/>
                  </a:lnTo>
                  <a:lnTo>
                    <a:pt x="0" y="237"/>
                  </a:lnTo>
                  <a:lnTo>
                    <a:pt x="9" y="246"/>
                  </a:lnTo>
                  <a:lnTo>
                    <a:pt x="14" y="250"/>
                  </a:lnTo>
                  <a:lnTo>
                    <a:pt x="23" y="250"/>
                  </a:lnTo>
                  <a:lnTo>
                    <a:pt x="36" y="250"/>
                  </a:lnTo>
                  <a:lnTo>
                    <a:pt x="125" y="196"/>
                  </a:lnTo>
                  <a:lnTo>
                    <a:pt x="125" y="250"/>
                  </a:lnTo>
                  <a:lnTo>
                    <a:pt x="125" y="263"/>
                  </a:lnTo>
                  <a:lnTo>
                    <a:pt x="130" y="268"/>
                  </a:lnTo>
                  <a:lnTo>
                    <a:pt x="139" y="272"/>
                  </a:lnTo>
                  <a:lnTo>
                    <a:pt x="143" y="277"/>
                  </a:lnTo>
                  <a:lnTo>
                    <a:pt x="152" y="277"/>
                  </a:lnTo>
                  <a:lnTo>
                    <a:pt x="161" y="272"/>
                  </a:lnTo>
                  <a:lnTo>
                    <a:pt x="165" y="263"/>
                  </a:lnTo>
                  <a:lnTo>
                    <a:pt x="165" y="254"/>
                  </a:lnTo>
                  <a:lnTo>
                    <a:pt x="165" y="178"/>
                  </a:lnTo>
                  <a:lnTo>
                    <a:pt x="223" y="143"/>
                  </a:lnTo>
                  <a:lnTo>
                    <a:pt x="223" y="241"/>
                  </a:lnTo>
                  <a:lnTo>
                    <a:pt x="223" y="250"/>
                  </a:lnTo>
                  <a:lnTo>
                    <a:pt x="228" y="259"/>
                  </a:lnTo>
                  <a:lnTo>
                    <a:pt x="237" y="263"/>
                  </a:lnTo>
                  <a:lnTo>
                    <a:pt x="246" y="268"/>
                  </a:lnTo>
                  <a:lnTo>
                    <a:pt x="255" y="268"/>
                  </a:lnTo>
                  <a:lnTo>
                    <a:pt x="259" y="263"/>
                  </a:lnTo>
                  <a:lnTo>
                    <a:pt x="264" y="254"/>
                  </a:lnTo>
                  <a:lnTo>
                    <a:pt x="268" y="246"/>
                  </a:lnTo>
                  <a:lnTo>
                    <a:pt x="268" y="116"/>
                  </a:lnTo>
                  <a:lnTo>
                    <a:pt x="393" y="44"/>
                  </a:lnTo>
                  <a:lnTo>
                    <a:pt x="366" y="0"/>
                  </a:lnTo>
                  <a:lnTo>
                    <a:pt x="241" y="71"/>
                  </a:lnTo>
                  <a:lnTo>
                    <a:pt x="125" y="4"/>
                  </a:lnTo>
                  <a:lnTo>
                    <a:pt x="121" y="0"/>
                  </a:lnTo>
                  <a:lnTo>
                    <a:pt x="112" y="0"/>
                  </a:lnTo>
                  <a:lnTo>
                    <a:pt x="103" y="4"/>
                  </a:lnTo>
                  <a:lnTo>
                    <a:pt x="98" y="9"/>
                  </a:lnTo>
                  <a:lnTo>
                    <a:pt x="94" y="18"/>
                  </a:lnTo>
                  <a:lnTo>
                    <a:pt x="94" y="26"/>
                  </a:lnTo>
                  <a:lnTo>
                    <a:pt x="98" y="35"/>
                  </a:lnTo>
                  <a:lnTo>
                    <a:pt x="107" y="40"/>
                  </a:lnTo>
                  <a:lnTo>
                    <a:pt x="197" y="98"/>
                  </a:lnTo>
                  <a:lnTo>
                    <a:pt x="139" y="129"/>
                  </a:lnTo>
                  <a:lnTo>
                    <a:pt x="72" y="89"/>
                  </a:lnTo>
                  <a:lnTo>
                    <a:pt x="63" y="85"/>
                  </a:lnTo>
                  <a:lnTo>
                    <a:pt x="58" y="85"/>
                  </a:lnTo>
                  <a:lnTo>
                    <a:pt x="49" y="89"/>
                  </a:lnTo>
                  <a:lnTo>
                    <a:pt x="45" y="98"/>
                  </a:lnTo>
                  <a:lnTo>
                    <a:pt x="45" y="102"/>
                  </a:lnTo>
                  <a:lnTo>
                    <a:pt x="45" y="111"/>
                  </a:lnTo>
                  <a:lnTo>
                    <a:pt x="45" y="120"/>
                  </a:lnTo>
                  <a:lnTo>
                    <a:pt x="54" y="125"/>
                  </a:lnTo>
                  <a:lnTo>
                    <a:pt x="98" y="156"/>
                  </a:lnTo>
                  <a:close/>
                </a:path>
              </a:pathLst>
            </a:custGeom>
            <a:solidFill>
              <a:srgbClr val="CC99FF">
                <a:alpha val="100000"/>
              </a:srgbClr>
            </a:solidFill>
            <a:ln w="9525">
              <a:noFill/>
            </a:ln>
          </p:spPr>
          <p:txBody>
            <a:bodyPr/>
            <a:p>
              <a:endParaRPr lang="zh-CN" altLang="en-US" sz="3200" b="1">
                <a:latin typeface="黑体" panose="02010609060101010101" pitchFamily="2" charset="-122"/>
                <a:ea typeface="黑体" panose="02010609060101010101" pitchFamily="2" charset="-122"/>
              </a:endParaRPr>
            </a:p>
          </p:txBody>
        </p:sp>
        <p:sp>
          <p:nvSpPr>
            <p:cNvPr id="118809" name="任意多边形 118808"/>
            <p:cNvSpPr/>
            <p:nvPr/>
          </p:nvSpPr>
          <p:spPr>
            <a:xfrm>
              <a:off x="1958" y="2020"/>
              <a:ext cx="126" cy="184"/>
            </a:xfrm>
            <a:custGeom>
              <a:avLst/>
              <a:gdLst/>
              <a:ahLst/>
              <a:cxnLst/>
              <a:pathLst>
                <a:path w="299" h="438">
                  <a:moveTo>
                    <a:pt x="125" y="313"/>
                  </a:moveTo>
                  <a:lnTo>
                    <a:pt x="125" y="411"/>
                  </a:lnTo>
                  <a:lnTo>
                    <a:pt x="129" y="425"/>
                  </a:lnTo>
                  <a:lnTo>
                    <a:pt x="134" y="429"/>
                  </a:lnTo>
                  <a:lnTo>
                    <a:pt x="143" y="434"/>
                  </a:lnTo>
                  <a:lnTo>
                    <a:pt x="147" y="438"/>
                  </a:lnTo>
                  <a:lnTo>
                    <a:pt x="156" y="434"/>
                  </a:lnTo>
                  <a:lnTo>
                    <a:pt x="165" y="429"/>
                  </a:lnTo>
                  <a:lnTo>
                    <a:pt x="174" y="425"/>
                  </a:lnTo>
                  <a:lnTo>
                    <a:pt x="174" y="411"/>
                  </a:lnTo>
                  <a:lnTo>
                    <a:pt x="174" y="308"/>
                  </a:lnTo>
                  <a:lnTo>
                    <a:pt x="223" y="335"/>
                  </a:lnTo>
                  <a:lnTo>
                    <a:pt x="232" y="340"/>
                  </a:lnTo>
                  <a:lnTo>
                    <a:pt x="241" y="340"/>
                  </a:lnTo>
                  <a:lnTo>
                    <a:pt x="250" y="335"/>
                  </a:lnTo>
                  <a:lnTo>
                    <a:pt x="254" y="331"/>
                  </a:lnTo>
                  <a:lnTo>
                    <a:pt x="254" y="322"/>
                  </a:lnTo>
                  <a:lnTo>
                    <a:pt x="254" y="317"/>
                  </a:lnTo>
                  <a:lnTo>
                    <a:pt x="254" y="308"/>
                  </a:lnTo>
                  <a:lnTo>
                    <a:pt x="245" y="300"/>
                  </a:lnTo>
                  <a:lnTo>
                    <a:pt x="178" y="264"/>
                  </a:lnTo>
                  <a:lnTo>
                    <a:pt x="178" y="192"/>
                  </a:lnTo>
                  <a:lnTo>
                    <a:pt x="263" y="246"/>
                  </a:lnTo>
                  <a:lnTo>
                    <a:pt x="272" y="250"/>
                  </a:lnTo>
                  <a:lnTo>
                    <a:pt x="281" y="250"/>
                  </a:lnTo>
                  <a:lnTo>
                    <a:pt x="290" y="246"/>
                  </a:lnTo>
                  <a:lnTo>
                    <a:pt x="294" y="241"/>
                  </a:lnTo>
                  <a:lnTo>
                    <a:pt x="299" y="232"/>
                  </a:lnTo>
                  <a:lnTo>
                    <a:pt x="299" y="224"/>
                  </a:lnTo>
                  <a:lnTo>
                    <a:pt x="294" y="215"/>
                  </a:lnTo>
                  <a:lnTo>
                    <a:pt x="285" y="210"/>
                  </a:lnTo>
                  <a:lnTo>
                    <a:pt x="178" y="143"/>
                  </a:lnTo>
                  <a:lnTo>
                    <a:pt x="178" y="0"/>
                  </a:lnTo>
                  <a:lnTo>
                    <a:pt x="125" y="0"/>
                  </a:lnTo>
                  <a:lnTo>
                    <a:pt x="125" y="143"/>
                  </a:lnTo>
                  <a:lnTo>
                    <a:pt x="9" y="210"/>
                  </a:lnTo>
                  <a:lnTo>
                    <a:pt x="4" y="215"/>
                  </a:lnTo>
                  <a:lnTo>
                    <a:pt x="0" y="224"/>
                  </a:lnTo>
                  <a:lnTo>
                    <a:pt x="0" y="232"/>
                  </a:lnTo>
                  <a:lnTo>
                    <a:pt x="0" y="237"/>
                  </a:lnTo>
                  <a:lnTo>
                    <a:pt x="4" y="246"/>
                  </a:lnTo>
                  <a:lnTo>
                    <a:pt x="13" y="250"/>
                  </a:lnTo>
                  <a:lnTo>
                    <a:pt x="22" y="250"/>
                  </a:lnTo>
                  <a:lnTo>
                    <a:pt x="31" y="246"/>
                  </a:lnTo>
                  <a:lnTo>
                    <a:pt x="125" y="197"/>
                  </a:lnTo>
                  <a:lnTo>
                    <a:pt x="125" y="264"/>
                  </a:lnTo>
                  <a:lnTo>
                    <a:pt x="53" y="300"/>
                  </a:lnTo>
                  <a:lnTo>
                    <a:pt x="49" y="304"/>
                  </a:lnTo>
                  <a:lnTo>
                    <a:pt x="44" y="313"/>
                  </a:lnTo>
                  <a:lnTo>
                    <a:pt x="44" y="322"/>
                  </a:lnTo>
                  <a:lnTo>
                    <a:pt x="49" y="326"/>
                  </a:lnTo>
                  <a:lnTo>
                    <a:pt x="53" y="331"/>
                  </a:lnTo>
                  <a:lnTo>
                    <a:pt x="62" y="335"/>
                  </a:lnTo>
                  <a:lnTo>
                    <a:pt x="67" y="335"/>
                  </a:lnTo>
                  <a:lnTo>
                    <a:pt x="76" y="335"/>
                  </a:lnTo>
                  <a:lnTo>
                    <a:pt x="125" y="313"/>
                  </a:lnTo>
                  <a:close/>
                </a:path>
              </a:pathLst>
            </a:custGeom>
            <a:solidFill>
              <a:srgbClr val="CC99FF">
                <a:alpha val="100000"/>
              </a:srgbClr>
            </a:solidFill>
            <a:ln w="9525">
              <a:noFill/>
            </a:ln>
          </p:spPr>
          <p:txBody>
            <a:bodyPr/>
            <a:p>
              <a:endParaRPr lang="zh-CN" altLang="en-US" sz="3200" b="1">
                <a:latin typeface="黑体" panose="02010609060101010101" pitchFamily="2" charset="-122"/>
                <a:ea typeface="黑体" panose="02010609060101010101" pitchFamily="2" charset="-122"/>
              </a:endParaRPr>
            </a:p>
          </p:txBody>
        </p:sp>
        <p:sp>
          <p:nvSpPr>
            <p:cNvPr id="118810" name="任意多边形 118809"/>
            <p:cNvSpPr/>
            <p:nvPr/>
          </p:nvSpPr>
          <p:spPr>
            <a:xfrm>
              <a:off x="2016" y="2010"/>
              <a:ext cx="166" cy="115"/>
            </a:xfrm>
            <a:custGeom>
              <a:avLst/>
              <a:gdLst/>
              <a:ahLst/>
              <a:cxnLst/>
              <a:pathLst>
                <a:path w="393" h="272">
                  <a:moveTo>
                    <a:pt x="272" y="201"/>
                  </a:moveTo>
                  <a:lnTo>
                    <a:pt x="357" y="250"/>
                  </a:lnTo>
                  <a:lnTo>
                    <a:pt x="366" y="254"/>
                  </a:lnTo>
                  <a:lnTo>
                    <a:pt x="375" y="254"/>
                  </a:lnTo>
                  <a:lnTo>
                    <a:pt x="384" y="250"/>
                  </a:lnTo>
                  <a:lnTo>
                    <a:pt x="388" y="241"/>
                  </a:lnTo>
                  <a:lnTo>
                    <a:pt x="393" y="232"/>
                  </a:lnTo>
                  <a:lnTo>
                    <a:pt x="393" y="223"/>
                  </a:lnTo>
                  <a:lnTo>
                    <a:pt x="388" y="214"/>
                  </a:lnTo>
                  <a:lnTo>
                    <a:pt x="384" y="210"/>
                  </a:lnTo>
                  <a:lnTo>
                    <a:pt x="295" y="156"/>
                  </a:lnTo>
                  <a:lnTo>
                    <a:pt x="339" y="129"/>
                  </a:lnTo>
                  <a:lnTo>
                    <a:pt x="348" y="125"/>
                  </a:lnTo>
                  <a:lnTo>
                    <a:pt x="353" y="116"/>
                  </a:lnTo>
                  <a:lnTo>
                    <a:pt x="353" y="107"/>
                  </a:lnTo>
                  <a:lnTo>
                    <a:pt x="353" y="98"/>
                  </a:lnTo>
                  <a:lnTo>
                    <a:pt x="344" y="94"/>
                  </a:lnTo>
                  <a:lnTo>
                    <a:pt x="339" y="89"/>
                  </a:lnTo>
                  <a:lnTo>
                    <a:pt x="330" y="89"/>
                  </a:lnTo>
                  <a:lnTo>
                    <a:pt x="321" y="89"/>
                  </a:lnTo>
                  <a:lnTo>
                    <a:pt x="254" y="129"/>
                  </a:lnTo>
                  <a:lnTo>
                    <a:pt x="196" y="94"/>
                  </a:lnTo>
                  <a:lnTo>
                    <a:pt x="281" y="49"/>
                  </a:lnTo>
                  <a:lnTo>
                    <a:pt x="290" y="40"/>
                  </a:lnTo>
                  <a:lnTo>
                    <a:pt x="295" y="31"/>
                  </a:lnTo>
                  <a:lnTo>
                    <a:pt x="295" y="26"/>
                  </a:lnTo>
                  <a:lnTo>
                    <a:pt x="295" y="18"/>
                  </a:lnTo>
                  <a:lnTo>
                    <a:pt x="290" y="9"/>
                  </a:lnTo>
                  <a:lnTo>
                    <a:pt x="281" y="4"/>
                  </a:lnTo>
                  <a:lnTo>
                    <a:pt x="272" y="4"/>
                  </a:lnTo>
                  <a:lnTo>
                    <a:pt x="263" y="9"/>
                  </a:lnTo>
                  <a:lnTo>
                    <a:pt x="152" y="71"/>
                  </a:lnTo>
                  <a:lnTo>
                    <a:pt x="27" y="0"/>
                  </a:lnTo>
                  <a:lnTo>
                    <a:pt x="0" y="44"/>
                  </a:lnTo>
                  <a:lnTo>
                    <a:pt x="125" y="116"/>
                  </a:lnTo>
                  <a:lnTo>
                    <a:pt x="125" y="250"/>
                  </a:lnTo>
                  <a:lnTo>
                    <a:pt x="125" y="259"/>
                  </a:lnTo>
                  <a:lnTo>
                    <a:pt x="129" y="263"/>
                  </a:lnTo>
                  <a:lnTo>
                    <a:pt x="138" y="268"/>
                  </a:lnTo>
                  <a:lnTo>
                    <a:pt x="143" y="272"/>
                  </a:lnTo>
                  <a:lnTo>
                    <a:pt x="152" y="272"/>
                  </a:lnTo>
                  <a:lnTo>
                    <a:pt x="161" y="268"/>
                  </a:lnTo>
                  <a:lnTo>
                    <a:pt x="165" y="259"/>
                  </a:lnTo>
                  <a:lnTo>
                    <a:pt x="165" y="250"/>
                  </a:lnTo>
                  <a:lnTo>
                    <a:pt x="170" y="143"/>
                  </a:lnTo>
                  <a:lnTo>
                    <a:pt x="228" y="178"/>
                  </a:lnTo>
                  <a:lnTo>
                    <a:pt x="223" y="254"/>
                  </a:lnTo>
                  <a:lnTo>
                    <a:pt x="228" y="263"/>
                  </a:lnTo>
                  <a:lnTo>
                    <a:pt x="232" y="268"/>
                  </a:lnTo>
                  <a:lnTo>
                    <a:pt x="237" y="272"/>
                  </a:lnTo>
                  <a:lnTo>
                    <a:pt x="245" y="272"/>
                  </a:lnTo>
                  <a:lnTo>
                    <a:pt x="254" y="272"/>
                  </a:lnTo>
                  <a:lnTo>
                    <a:pt x="259" y="268"/>
                  </a:lnTo>
                  <a:lnTo>
                    <a:pt x="263" y="263"/>
                  </a:lnTo>
                  <a:lnTo>
                    <a:pt x="268" y="254"/>
                  </a:lnTo>
                  <a:lnTo>
                    <a:pt x="272" y="201"/>
                  </a:lnTo>
                  <a:close/>
                </a:path>
              </a:pathLst>
            </a:custGeom>
            <a:solidFill>
              <a:srgbClr val="CC99FF">
                <a:alpha val="100000"/>
              </a:srgbClr>
            </a:solidFill>
            <a:ln w="9525">
              <a:noFill/>
            </a:ln>
          </p:spPr>
          <p:txBody>
            <a:bodyPr/>
            <a:p>
              <a:endParaRPr lang="zh-CN" altLang="en-US" sz="3200" b="1">
                <a:latin typeface="黑体" panose="02010609060101010101" pitchFamily="2" charset="-122"/>
                <a:ea typeface="黑体" panose="02010609060101010101" pitchFamily="2" charset="-122"/>
              </a:endParaRPr>
            </a:p>
          </p:txBody>
        </p:sp>
        <p:sp>
          <p:nvSpPr>
            <p:cNvPr id="118811" name="任意多边形 118810"/>
            <p:cNvSpPr/>
            <p:nvPr/>
          </p:nvSpPr>
          <p:spPr>
            <a:xfrm>
              <a:off x="2016" y="1913"/>
              <a:ext cx="166" cy="116"/>
            </a:xfrm>
            <a:custGeom>
              <a:avLst/>
              <a:gdLst/>
              <a:ahLst/>
              <a:cxnLst/>
              <a:pathLst>
                <a:path w="393" h="277">
                  <a:moveTo>
                    <a:pt x="295" y="121"/>
                  </a:moveTo>
                  <a:lnTo>
                    <a:pt x="384" y="72"/>
                  </a:lnTo>
                  <a:lnTo>
                    <a:pt x="393" y="63"/>
                  </a:lnTo>
                  <a:lnTo>
                    <a:pt x="393" y="54"/>
                  </a:lnTo>
                  <a:lnTo>
                    <a:pt x="393" y="49"/>
                  </a:lnTo>
                  <a:lnTo>
                    <a:pt x="393" y="40"/>
                  </a:lnTo>
                  <a:lnTo>
                    <a:pt x="384" y="31"/>
                  </a:lnTo>
                  <a:lnTo>
                    <a:pt x="379" y="27"/>
                  </a:lnTo>
                  <a:lnTo>
                    <a:pt x="370" y="27"/>
                  </a:lnTo>
                  <a:lnTo>
                    <a:pt x="357" y="27"/>
                  </a:lnTo>
                  <a:lnTo>
                    <a:pt x="268" y="81"/>
                  </a:lnTo>
                  <a:lnTo>
                    <a:pt x="268" y="27"/>
                  </a:lnTo>
                  <a:lnTo>
                    <a:pt x="268" y="14"/>
                  </a:lnTo>
                  <a:lnTo>
                    <a:pt x="263" y="9"/>
                  </a:lnTo>
                  <a:lnTo>
                    <a:pt x="254" y="5"/>
                  </a:lnTo>
                  <a:lnTo>
                    <a:pt x="250" y="0"/>
                  </a:lnTo>
                  <a:lnTo>
                    <a:pt x="241" y="5"/>
                  </a:lnTo>
                  <a:lnTo>
                    <a:pt x="232" y="5"/>
                  </a:lnTo>
                  <a:lnTo>
                    <a:pt x="228" y="14"/>
                  </a:lnTo>
                  <a:lnTo>
                    <a:pt x="228" y="23"/>
                  </a:lnTo>
                  <a:lnTo>
                    <a:pt x="228" y="99"/>
                  </a:lnTo>
                  <a:lnTo>
                    <a:pt x="170" y="134"/>
                  </a:lnTo>
                  <a:lnTo>
                    <a:pt x="170" y="36"/>
                  </a:lnTo>
                  <a:lnTo>
                    <a:pt x="170" y="27"/>
                  </a:lnTo>
                  <a:lnTo>
                    <a:pt x="165" y="18"/>
                  </a:lnTo>
                  <a:lnTo>
                    <a:pt x="156" y="14"/>
                  </a:lnTo>
                  <a:lnTo>
                    <a:pt x="147" y="9"/>
                  </a:lnTo>
                  <a:lnTo>
                    <a:pt x="138" y="9"/>
                  </a:lnTo>
                  <a:lnTo>
                    <a:pt x="134" y="14"/>
                  </a:lnTo>
                  <a:lnTo>
                    <a:pt x="129" y="23"/>
                  </a:lnTo>
                  <a:lnTo>
                    <a:pt x="125" y="31"/>
                  </a:lnTo>
                  <a:lnTo>
                    <a:pt x="125" y="161"/>
                  </a:lnTo>
                  <a:lnTo>
                    <a:pt x="0" y="233"/>
                  </a:lnTo>
                  <a:lnTo>
                    <a:pt x="27" y="277"/>
                  </a:lnTo>
                  <a:lnTo>
                    <a:pt x="152" y="206"/>
                  </a:lnTo>
                  <a:lnTo>
                    <a:pt x="268" y="273"/>
                  </a:lnTo>
                  <a:lnTo>
                    <a:pt x="272" y="277"/>
                  </a:lnTo>
                  <a:lnTo>
                    <a:pt x="281" y="277"/>
                  </a:lnTo>
                  <a:lnTo>
                    <a:pt x="290" y="273"/>
                  </a:lnTo>
                  <a:lnTo>
                    <a:pt x="295" y="268"/>
                  </a:lnTo>
                  <a:lnTo>
                    <a:pt x="299" y="259"/>
                  </a:lnTo>
                  <a:lnTo>
                    <a:pt x="299" y="251"/>
                  </a:lnTo>
                  <a:lnTo>
                    <a:pt x="295" y="242"/>
                  </a:lnTo>
                  <a:lnTo>
                    <a:pt x="286" y="237"/>
                  </a:lnTo>
                  <a:lnTo>
                    <a:pt x="196" y="179"/>
                  </a:lnTo>
                  <a:lnTo>
                    <a:pt x="254" y="148"/>
                  </a:lnTo>
                  <a:lnTo>
                    <a:pt x="321" y="188"/>
                  </a:lnTo>
                  <a:lnTo>
                    <a:pt x="330" y="192"/>
                  </a:lnTo>
                  <a:lnTo>
                    <a:pt x="335" y="192"/>
                  </a:lnTo>
                  <a:lnTo>
                    <a:pt x="344" y="188"/>
                  </a:lnTo>
                  <a:lnTo>
                    <a:pt x="348" y="179"/>
                  </a:lnTo>
                  <a:lnTo>
                    <a:pt x="348" y="175"/>
                  </a:lnTo>
                  <a:lnTo>
                    <a:pt x="348" y="166"/>
                  </a:lnTo>
                  <a:lnTo>
                    <a:pt x="348" y="157"/>
                  </a:lnTo>
                  <a:lnTo>
                    <a:pt x="339" y="152"/>
                  </a:lnTo>
                  <a:lnTo>
                    <a:pt x="295" y="121"/>
                  </a:lnTo>
                  <a:close/>
                </a:path>
              </a:pathLst>
            </a:custGeom>
            <a:solidFill>
              <a:srgbClr val="CC99FF">
                <a:alpha val="100000"/>
              </a:srgbClr>
            </a:solidFill>
            <a:ln w="9525">
              <a:noFill/>
            </a:ln>
          </p:spPr>
          <p:txBody>
            <a:bodyPr/>
            <a:p>
              <a:endParaRPr lang="zh-CN" altLang="en-US" sz="3200" b="1">
                <a:latin typeface="黑体" panose="02010609060101010101" pitchFamily="2" charset="-122"/>
                <a:ea typeface="黑体" panose="02010609060101010101" pitchFamily="2" charset="-122"/>
              </a:endParaRPr>
            </a:p>
          </p:txBody>
        </p:sp>
        <p:sp>
          <p:nvSpPr>
            <p:cNvPr id="118812" name="任意多边形 118811"/>
            <p:cNvSpPr/>
            <p:nvPr/>
          </p:nvSpPr>
          <p:spPr>
            <a:xfrm>
              <a:off x="1967" y="1973"/>
              <a:ext cx="111" cy="95"/>
            </a:xfrm>
            <a:custGeom>
              <a:avLst/>
              <a:gdLst/>
              <a:ahLst/>
              <a:cxnLst/>
              <a:pathLst>
                <a:path w="263" h="228">
                  <a:moveTo>
                    <a:pt x="0" y="116"/>
                  </a:moveTo>
                  <a:lnTo>
                    <a:pt x="49" y="67"/>
                  </a:lnTo>
                  <a:lnTo>
                    <a:pt x="67" y="0"/>
                  </a:lnTo>
                  <a:lnTo>
                    <a:pt x="134" y="23"/>
                  </a:lnTo>
                  <a:lnTo>
                    <a:pt x="201" y="0"/>
                  </a:lnTo>
                  <a:lnTo>
                    <a:pt x="214" y="67"/>
                  </a:lnTo>
                  <a:lnTo>
                    <a:pt x="263" y="116"/>
                  </a:lnTo>
                  <a:lnTo>
                    <a:pt x="214" y="161"/>
                  </a:lnTo>
                  <a:lnTo>
                    <a:pt x="201" y="228"/>
                  </a:lnTo>
                  <a:lnTo>
                    <a:pt x="134" y="210"/>
                  </a:lnTo>
                  <a:lnTo>
                    <a:pt x="67" y="228"/>
                  </a:lnTo>
                  <a:lnTo>
                    <a:pt x="49" y="161"/>
                  </a:lnTo>
                  <a:lnTo>
                    <a:pt x="0" y="116"/>
                  </a:lnTo>
                  <a:close/>
                </a:path>
              </a:pathLst>
            </a:custGeom>
            <a:solidFill>
              <a:srgbClr val="BC79FF">
                <a:alpha val="100000"/>
              </a:srgbClr>
            </a:solidFill>
            <a:ln w="9525">
              <a:noFill/>
            </a:ln>
          </p:spPr>
          <p:txBody>
            <a:bodyPr/>
            <a:p>
              <a:endParaRPr lang="zh-CN" altLang="en-US" sz="3200" b="1">
                <a:latin typeface="黑体" panose="02010609060101010101" pitchFamily="2" charset="-122"/>
                <a:ea typeface="黑体" panose="02010609060101010101" pitchFamily="2"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7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2516" name="Text Box 4"/>
          <p:cNvSpPr txBox="1">
            <a:spLocks noChangeArrowheads="1"/>
          </p:cNvSpPr>
          <p:nvPr/>
        </p:nvSpPr>
        <p:spPr bwMode="auto">
          <a:xfrm>
            <a:off x="866775" y="1375410"/>
            <a:ext cx="9848850" cy="4523105"/>
          </a:xfrm>
          <a:prstGeom prst="rect">
            <a:avLst/>
          </a:prstGeom>
          <a:noFill/>
          <a:ln w="9525">
            <a:noFill/>
            <a:miter lim="800000"/>
          </a:ln>
          <a:effectLst>
            <a:outerShdw dist="35921" dir="2700000" algn="ctr" rotWithShape="0">
              <a:schemeClr val="bg2"/>
            </a:outerShdw>
          </a:effectLst>
        </p:spPr>
        <p:txBody>
          <a:bodyPr wrap="square">
            <a:spAutoFit/>
          </a:bodyPr>
          <a:lstStyle/>
          <a:p>
            <a:pPr marR="0" defTabSz="914400">
              <a:lnSpc>
                <a:spcPct val="150000"/>
              </a:lnSpc>
              <a:buClrTx/>
              <a:buSzTx/>
              <a:buFontTx/>
              <a:buNone/>
              <a:defRPr/>
            </a:pPr>
            <a:r>
              <a:rPr kumimoji="0" lang="en-US" altLang="zh-CN" sz="3200" b="1" kern="1200" cap="none" spc="0" normalizeH="0" baseline="0" noProof="0" dirty="0">
                <a:latin typeface="黑体" panose="02010609060101010101" pitchFamily="2" charset="-122"/>
                <a:ea typeface="黑体" panose="02010609060101010101" pitchFamily="2" charset="-122"/>
                <a:cs typeface="黑体" panose="02010609060101010101" pitchFamily="2" charset="-122"/>
              </a:rPr>
              <a:t>1</a:t>
            </a:r>
            <a:r>
              <a:rPr kumimoji="0" lang="zh-CN" altLang="en-US" sz="3200" b="1" kern="1200" cap="none" spc="0" normalizeH="0" baseline="0" noProof="0" dirty="0">
                <a:latin typeface="黑体" panose="02010609060101010101" pitchFamily="2" charset="-122"/>
                <a:ea typeface="黑体" panose="02010609060101010101" pitchFamily="2" charset="-122"/>
                <a:cs typeface="黑体" panose="02010609060101010101" pitchFamily="2" charset="-122"/>
              </a:rPr>
              <a:t>、第六段是全文的核心，具体写“背影”的有哪几句？请用波浪线划出来。</a:t>
            </a:r>
            <a:endParaRPr kumimoji="0" lang="zh-CN" altLang="en-US" sz="3200" b="1" kern="1200" cap="none" spc="0" normalizeH="0" baseline="0" noProof="0" dirty="0">
              <a:latin typeface="黑体" panose="02010609060101010101" pitchFamily="2" charset="-122"/>
              <a:ea typeface="黑体" panose="02010609060101010101" pitchFamily="2" charset="-122"/>
              <a:cs typeface="黑体" panose="02010609060101010101" pitchFamily="2" charset="-122"/>
            </a:endParaRPr>
          </a:p>
          <a:p>
            <a:pPr marR="0" defTabSz="914400">
              <a:lnSpc>
                <a:spcPct val="150000"/>
              </a:lnSpc>
              <a:buClrTx/>
              <a:buSzTx/>
              <a:buFontTx/>
              <a:buNone/>
              <a:defRPr/>
            </a:pPr>
            <a:r>
              <a:rPr kumimoji="0" lang="en-US" altLang="zh-CN" sz="3200" b="1" kern="1200" cap="none" spc="0" normalizeH="0" baseline="0" noProof="0" dirty="0">
                <a:latin typeface="黑体" panose="02010609060101010101" pitchFamily="2" charset="-122"/>
                <a:ea typeface="黑体" panose="02010609060101010101" pitchFamily="2" charset="-122"/>
                <a:cs typeface="黑体" panose="02010609060101010101" pitchFamily="2" charset="-122"/>
              </a:rPr>
              <a:t>2</a:t>
            </a:r>
            <a:r>
              <a:rPr kumimoji="0" lang="zh-CN" altLang="en-US" sz="3200" b="1" kern="1200" cap="none" spc="0" normalizeH="0" baseline="0" noProof="0" dirty="0">
                <a:latin typeface="黑体" panose="02010609060101010101" pitchFamily="2" charset="-122"/>
                <a:ea typeface="黑体" panose="02010609060101010101" pitchFamily="2" charset="-122"/>
                <a:cs typeface="黑体" panose="02010609060101010101" pitchFamily="2" charset="-122"/>
              </a:rPr>
              <a:t>、作者是从哪几个方面描写父亲背影的？</a:t>
            </a:r>
            <a:endParaRPr kumimoji="0" lang="zh-CN" altLang="en-US" sz="3200" b="1" kern="1200" cap="none" spc="0" normalizeH="0" baseline="0" noProof="0" dirty="0">
              <a:latin typeface="黑体" panose="02010609060101010101" pitchFamily="2" charset="-122"/>
              <a:ea typeface="黑体" panose="02010609060101010101" pitchFamily="2" charset="-122"/>
              <a:cs typeface="黑体" panose="02010609060101010101" pitchFamily="2" charset="-122"/>
            </a:endParaRPr>
          </a:p>
          <a:p>
            <a:pPr marR="0" defTabSz="914400">
              <a:lnSpc>
                <a:spcPct val="150000"/>
              </a:lnSpc>
              <a:buClrTx/>
              <a:buSzTx/>
              <a:buFontTx/>
              <a:buNone/>
              <a:defRPr/>
            </a:pPr>
            <a:r>
              <a:rPr kumimoji="0" lang="en-US" altLang="zh-CN" sz="3200" b="1" kern="1200" cap="none" spc="0" normalizeH="0" baseline="0" noProof="0" dirty="0">
                <a:latin typeface="黑体" panose="02010609060101010101" pitchFamily="2" charset="-122"/>
                <a:ea typeface="黑体" panose="02010609060101010101" pitchFamily="2" charset="-122"/>
                <a:cs typeface="黑体" panose="02010609060101010101" pitchFamily="2" charset="-122"/>
              </a:rPr>
              <a:t>3</a:t>
            </a:r>
            <a:r>
              <a:rPr kumimoji="0" lang="zh-CN" altLang="en-US" sz="3200" b="1" kern="1200" cap="none" spc="0" normalizeH="0" baseline="0" noProof="0" dirty="0">
                <a:latin typeface="黑体" panose="02010609060101010101" pitchFamily="2" charset="-122"/>
                <a:ea typeface="黑体" panose="02010609060101010101" pitchFamily="2" charset="-122"/>
                <a:cs typeface="黑体" panose="02010609060101010101" pitchFamily="2" charset="-122"/>
              </a:rPr>
              <a:t>、请用方框划出表现父亲过铁道买桔子的动词，以</a:t>
            </a:r>
            <a:r>
              <a:rPr kumimoji="0" lang="zh-CN" altLang="en-US" sz="3200" b="1" kern="1200" cap="none" spc="0" normalizeH="0" baseline="0" noProof="0" dirty="0">
                <a:solidFill>
                  <a:srgbClr val="FF0000"/>
                </a:solidFill>
                <a:latin typeface="黑体" panose="02010609060101010101" pitchFamily="2" charset="-122"/>
                <a:ea typeface="黑体" panose="02010609060101010101" pitchFamily="2" charset="-122"/>
                <a:cs typeface="黑体" panose="02010609060101010101" pitchFamily="2" charset="-122"/>
              </a:rPr>
              <a:t>“我认为－－用的好，因为－－－”</a:t>
            </a:r>
            <a:r>
              <a:rPr kumimoji="0" lang="zh-CN" altLang="en-US" sz="3200" b="1" kern="1200" cap="none" spc="0" normalizeH="0" baseline="0" noProof="0" dirty="0">
                <a:latin typeface="黑体" panose="02010609060101010101" pitchFamily="2" charset="-122"/>
                <a:ea typeface="黑体" panose="02010609060101010101" pitchFamily="2" charset="-122"/>
                <a:cs typeface="黑体" panose="02010609060101010101" pitchFamily="2" charset="-122"/>
              </a:rPr>
              <a:t>的句式品味作者用词的妙处。</a:t>
            </a:r>
            <a:endParaRPr kumimoji="0" lang="zh-CN" altLang="en-US" sz="3200" b="1" kern="1200" cap="none" spc="0" normalizeH="0" baseline="0" noProof="0" dirty="0">
              <a:latin typeface="黑体" panose="02010609060101010101" pitchFamily="2" charset="-122"/>
              <a:ea typeface="黑体" panose="02010609060101010101" pitchFamily="2" charset="-122"/>
              <a:cs typeface="黑体" panose="02010609060101010101" pitchFamily="2" charset="-122"/>
            </a:endParaRPr>
          </a:p>
        </p:txBody>
      </p:sp>
      <p:sp>
        <p:nvSpPr>
          <p:cNvPr id="19459" name="Text Box 5"/>
          <p:cNvSpPr txBox="1">
            <a:spLocks noChangeArrowheads="1"/>
          </p:cNvSpPr>
          <p:nvPr/>
        </p:nvSpPr>
        <p:spPr bwMode="auto">
          <a:xfrm>
            <a:off x="1343343" y="606743"/>
            <a:ext cx="8486775" cy="768350"/>
          </a:xfrm>
          <a:prstGeom prst="rect">
            <a:avLst/>
          </a:prstGeom>
          <a:noFill/>
          <a:ln w="9525">
            <a:noFill/>
            <a:miter lim="800000"/>
          </a:ln>
          <a:effectLst>
            <a:outerShdw dist="35921" dir="2700000" algn="ctr" rotWithShape="0">
              <a:schemeClr val="bg2"/>
            </a:outerShdw>
          </a:effectLst>
        </p:spPr>
        <p:txBody>
          <a:bodyPr>
            <a:spAutoFit/>
          </a:bodyPr>
          <a:lstStyle/>
          <a:p>
            <a:pPr marR="0" defTabSz="914400">
              <a:buClrTx/>
              <a:buSzTx/>
              <a:buFontTx/>
              <a:buNone/>
              <a:defRPr/>
            </a:pPr>
            <a:r>
              <a:rPr kumimoji="0" lang="zh-CN" altLang="en-US" sz="4400" b="1" kern="1200" cap="none" spc="0" normalizeH="0" baseline="0" noProof="0" smtClean="0">
                <a:solidFill>
                  <a:srgbClr val="041CC6"/>
                </a:solidFill>
                <a:latin typeface="Comic Sans MS" panose="030F0702030302020204" pitchFamily="66" charset="0"/>
                <a:ea typeface="宋体" panose="02010600030101010101" pitchFamily="2" charset="-122"/>
                <a:cs typeface="+mn-cs"/>
              </a:rPr>
              <a:t>读一读，想一想</a:t>
            </a:r>
            <a:endParaRPr kumimoji="0" lang="zh-CN" altLang="en-US" sz="4400" b="1" kern="1200" cap="none" spc="0" normalizeH="0" baseline="0" noProof="0" smtClean="0">
              <a:solidFill>
                <a:srgbClr val="041CC6"/>
              </a:solidFill>
              <a:latin typeface="Comic Sans MS" panose="030F0702030302020204" pitchFamily="66" charset="0"/>
              <a:ea typeface="宋体" panose="02010600030101010101" pitchFamily="2" charset="-122"/>
              <a:cs typeface="+mn-cs"/>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1618" name="Text Box 2"/>
          <p:cNvSpPr txBox="1"/>
          <p:nvPr/>
        </p:nvSpPr>
        <p:spPr>
          <a:xfrm>
            <a:off x="1855788" y="956310"/>
            <a:ext cx="8370887" cy="4399915"/>
          </a:xfrm>
          <a:prstGeom prst="rect">
            <a:avLst/>
          </a:prstGeom>
          <a:noFill/>
          <a:ln w="9525">
            <a:noFill/>
          </a:ln>
        </p:spPr>
        <p:txBody>
          <a:bodyPr>
            <a:spAutoFit/>
          </a:bodyPr>
          <a:p>
            <a:pPr>
              <a:spcBef>
                <a:spcPct val="50000"/>
              </a:spcBef>
              <a:buFont typeface="Arial" panose="020B0604020202020204" pitchFamily="34" charset="0"/>
              <a:buNone/>
            </a:pPr>
            <a:r>
              <a:rPr lang="zh-CN" altLang="en-US" sz="4000" b="1" dirty="0">
                <a:solidFill>
                  <a:srgbClr val="041CC6"/>
                </a:solidFill>
                <a:latin typeface="Times New Roman" panose="02020603050405020304" pitchFamily="18" charset="0"/>
              </a:rPr>
              <a:t>这段动词准确精当，请根据课文填空：</a:t>
            </a:r>
            <a:endParaRPr lang="zh-CN" altLang="en-US" sz="3200" b="1" dirty="0">
              <a:solidFill>
                <a:srgbClr val="007F7F"/>
              </a:solidFill>
              <a:latin typeface="Times New Roman" panose="02020603050405020304" pitchFamily="18" charset="0"/>
            </a:endParaRPr>
          </a:p>
          <a:p>
            <a:pPr>
              <a:spcBef>
                <a:spcPct val="50000"/>
              </a:spcBef>
              <a:buFont typeface="Arial" panose="020B0604020202020204" pitchFamily="34" charset="0"/>
              <a:buNone/>
            </a:pPr>
            <a:r>
              <a:rPr lang="zh-CN" altLang="en-US" sz="3200" b="1" dirty="0">
                <a:latin typeface="Times New Roman" panose="02020603050405020304" pitchFamily="18" charset="0"/>
              </a:rPr>
              <a:t>　　我看见他</a:t>
            </a:r>
            <a:r>
              <a:rPr lang="zh-CN" altLang="en-US" sz="3200" b="1" u="sng" dirty="0">
                <a:latin typeface="Times New Roman" panose="02020603050405020304" pitchFamily="18" charset="0"/>
              </a:rPr>
              <a:t>  　  </a:t>
            </a:r>
            <a:r>
              <a:rPr lang="zh-CN" altLang="en-US" sz="3200" b="1" dirty="0">
                <a:latin typeface="Times New Roman" panose="02020603050405020304" pitchFamily="18" charset="0"/>
              </a:rPr>
              <a:t>着黑布小帽，</a:t>
            </a:r>
            <a:r>
              <a:rPr lang="zh-CN" altLang="en-US" sz="3200" b="1" u="sng" dirty="0">
                <a:latin typeface="Times New Roman" panose="02020603050405020304" pitchFamily="18" charset="0"/>
              </a:rPr>
              <a:t>   　  </a:t>
            </a:r>
            <a:r>
              <a:rPr lang="zh-CN" altLang="en-US" sz="3200" b="1" dirty="0">
                <a:latin typeface="Times New Roman" panose="02020603050405020304" pitchFamily="18" charset="0"/>
              </a:rPr>
              <a:t>着黑布大马褂，深青布棉袍，蹒跚地</a:t>
            </a:r>
            <a:r>
              <a:rPr lang="zh-CN" altLang="en-US" sz="3200" b="1" u="sng" dirty="0">
                <a:latin typeface="Times New Roman" panose="02020603050405020304" pitchFamily="18" charset="0"/>
              </a:rPr>
              <a:t>   　  </a:t>
            </a:r>
            <a:r>
              <a:rPr lang="zh-CN" altLang="en-US" sz="3200" b="1" dirty="0">
                <a:latin typeface="Times New Roman" panose="02020603050405020304" pitchFamily="18" charset="0"/>
              </a:rPr>
              <a:t>到铁道边，慢慢</a:t>
            </a:r>
            <a:r>
              <a:rPr lang="zh-CN" altLang="en-US" sz="3200" b="1" u="sng" dirty="0">
                <a:latin typeface="Times New Roman" panose="02020603050405020304" pitchFamily="18" charset="0"/>
              </a:rPr>
              <a:t> 　   </a:t>
            </a:r>
            <a:r>
              <a:rPr lang="zh-CN" altLang="en-US" sz="3200" b="1" dirty="0">
                <a:latin typeface="Times New Roman" panose="02020603050405020304" pitchFamily="18" charset="0"/>
              </a:rPr>
              <a:t>身下去，尚不大难。可是</a:t>
            </a:r>
            <a:r>
              <a:rPr lang="zh-CN" altLang="en-US" sz="3200" b="1" u="sng" dirty="0">
                <a:latin typeface="Times New Roman" panose="02020603050405020304" pitchFamily="18" charset="0"/>
              </a:rPr>
              <a:t>  　  </a:t>
            </a:r>
            <a:r>
              <a:rPr lang="zh-CN" altLang="en-US" sz="3200" b="1" dirty="0">
                <a:latin typeface="Times New Roman" panose="02020603050405020304" pitchFamily="18" charset="0"/>
              </a:rPr>
              <a:t>过铁道，要 </a:t>
            </a:r>
            <a:r>
              <a:rPr lang="zh-CN" altLang="en-US" sz="3200" b="1" u="sng" dirty="0">
                <a:latin typeface="Times New Roman" panose="02020603050405020304" pitchFamily="18" charset="0"/>
              </a:rPr>
              <a:t>　  </a:t>
            </a:r>
            <a:r>
              <a:rPr lang="zh-CN" altLang="en-US" sz="3200" b="1" dirty="0">
                <a:latin typeface="Times New Roman" panose="02020603050405020304" pitchFamily="18" charset="0"/>
              </a:rPr>
              <a:t>上那边月台，就不容易了。他用两手</a:t>
            </a:r>
            <a:r>
              <a:rPr lang="zh-CN" altLang="en-US" sz="3200" b="1" u="sng" dirty="0">
                <a:latin typeface="Times New Roman" panose="02020603050405020304" pitchFamily="18" charset="0"/>
              </a:rPr>
              <a:t>  　 </a:t>
            </a:r>
            <a:r>
              <a:rPr lang="zh-CN" altLang="en-US" sz="3200" b="1" dirty="0">
                <a:latin typeface="Times New Roman" panose="02020603050405020304" pitchFamily="18" charset="0"/>
              </a:rPr>
              <a:t>着上面，两脚再向上</a:t>
            </a:r>
            <a:r>
              <a:rPr lang="zh-CN" altLang="en-US" sz="3200" b="1" u="sng" dirty="0">
                <a:latin typeface="Times New Roman" panose="02020603050405020304" pitchFamily="18" charset="0"/>
              </a:rPr>
              <a:t> 　   </a:t>
            </a:r>
            <a:r>
              <a:rPr lang="zh-CN" altLang="en-US" sz="3200" b="1" dirty="0">
                <a:latin typeface="Times New Roman" panose="02020603050405020304" pitchFamily="18" charset="0"/>
              </a:rPr>
              <a:t>；他肥胖的身子向左微</a:t>
            </a:r>
            <a:r>
              <a:rPr lang="zh-CN" altLang="en-US" sz="3200" b="1" u="sng" dirty="0">
                <a:latin typeface="Times New Roman" panose="02020603050405020304" pitchFamily="18" charset="0"/>
              </a:rPr>
              <a:t> 　    </a:t>
            </a:r>
            <a:r>
              <a:rPr lang="zh-CN" altLang="en-US" sz="3200" b="1" dirty="0">
                <a:latin typeface="Times New Roman" panose="02020603050405020304" pitchFamily="18" charset="0"/>
              </a:rPr>
              <a:t>，显出努力的样子，这时我看见他的背影，我的泪很快地</a:t>
            </a:r>
            <a:r>
              <a:rPr lang="zh-CN" altLang="en-US" sz="3200" b="1" u="sng" dirty="0">
                <a:latin typeface="Times New Roman" panose="02020603050405020304" pitchFamily="18" charset="0"/>
              </a:rPr>
              <a:t>  　　 </a:t>
            </a:r>
            <a:r>
              <a:rPr lang="zh-CN" altLang="en-US" sz="3200" b="1" dirty="0">
                <a:latin typeface="Times New Roman" panose="02020603050405020304" pitchFamily="18" charset="0"/>
              </a:rPr>
              <a:t>下来了。 </a:t>
            </a:r>
            <a:endParaRPr lang="zh-CN" altLang="en-US" sz="3200" b="1" dirty="0">
              <a:latin typeface="Times New Roman" panose="02020603050405020304" pitchFamily="18" charset="0"/>
            </a:endParaRPr>
          </a:p>
        </p:txBody>
      </p:sp>
      <p:sp>
        <p:nvSpPr>
          <p:cNvPr id="217091" name="Text Box 3"/>
          <p:cNvSpPr txBox="1"/>
          <p:nvPr/>
        </p:nvSpPr>
        <p:spPr>
          <a:xfrm>
            <a:off x="4533900" y="1563688"/>
            <a:ext cx="914400" cy="645160"/>
          </a:xfrm>
          <a:prstGeom prst="rect">
            <a:avLst/>
          </a:prstGeom>
          <a:noFill/>
          <a:ln w="9525">
            <a:noFill/>
          </a:ln>
        </p:spPr>
        <p:txBody>
          <a:bodyPr>
            <a:spAutoFit/>
          </a:bodyPr>
          <a:p>
            <a:pPr algn="ctr">
              <a:spcBef>
                <a:spcPct val="50000"/>
              </a:spcBef>
              <a:buFont typeface="Arial" panose="020B0604020202020204" pitchFamily="34" charset="0"/>
              <a:buNone/>
            </a:pPr>
            <a:r>
              <a:rPr lang="zh-CN" altLang="en-US" sz="3600" b="1" dirty="0">
                <a:solidFill>
                  <a:srgbClr val="CC3300"/>
                </a:solidFill>
                <a:latin typeface="Times New Roman" panose="02020603050405020304" pitchFamily="18" charset="0"/>
              </a:rPr>
              <a:t>戴</a:t>
            </a:r>
            <a:endParaRPr lang="zh-CN" altLang="en-US" sz="3600" b="1" dirty="0">
              <a:solidFill>
                <a:srgbClr val="CC3300"/>
              </a:solidFill>
              <a:latin typeface="Times New Roman" panose="02020603050405020304" pitchFamily="18" charset="0"/>
            </a:endParaRPr>
          </a:p>
        </p:txBody>
      </p:sp>
      <p:sp>
        <p:nvSpPr>
          <p:cNvPr id="217092" name="Text Box 4"/>
          <p:cNvSpPr txBox="1"/>
          <p:nvPr/>
        </p:nvSpPr>
        <p:spPr>
          <a:xfrm>
            <a:off x="7759700" y="1563688"/>
            <a:ext cx="914400" cy="645160"/>
          </a:xfrm>
          <a:prstGeom prst="rect">
            <a:avLst/>
          </a:prstGeom>
          <a:noFill/>
          <a:ln w="9525">
            <a:noFill/>
          </a:ln>
        </p:spPr>
        <p:txBody>
          <a:bodyPr>
            <a:spAutoFit/>
          </a:bodyPr>
          <a:p>
            <a:pPr algn="ctr">
              <a:spcBef>
                <a:spcPct val="50000"/>
              </a:spcBef>
              <a:buFont typeface="Arial" panose="020B0604020202020204" pitchFamily="34" charset="0"/>
              <a:buNone/>
            </a:pPr>
            <a:r>
              <a:rPr lang="zh-CN" altLang="en-US" sz="3600" b="1" dirty="0">
                <a:solidFill>
                  <a:srgbClr val="CC3300"/>
                </a:solidFill>
                <a:latin typeface="Times New Roman" panose="02020603050405020304" pitchFamily="18" charset="0"/>
              </a:rPr>
              <a:t>穿</a:t>
            </a:r>
            <a:endParaRPr lang="zh-CN" altLang="en-US" sz="3600" b="1" dirty="0">
              <a:solidFill>
                <a:srgbClr val="CC3300"/>
              </a:solidFill>
              <a:latin typeface="Times New Roman" panose="02020603050405020304" pitchFamily="18" charset="0"/>
            </a:endParaRPr>
          </a:p>
        </p:txBody>
      </p:sp>
      <p:sp>
        <p:nvSpPr>
          <p:cNvPr id="217093" name="Text Box 5"/>
          <p:cNvSpPr txBox="1"/>
          <p:nvPr/>
        </p:nvSpPr>
        <p:spPr>
          <a:xfrm>
            <a:off x="7319963" y="2139950"/>
            <a:ext cx="762000" cy="645160"/>
          </a:xfrm>
          <a:prstGeom prst="rect">
            <a:avLst/>
          </a:prstGeom>
          <a:noFill/>
          <a:ln w="9525">
            <a:noFill/>
          </a:ln>
        </p:spPr>
        <p:txBody>
          <a:bodyPr>
            <a:spAutoFit/>
          </a:bodyPr>
          <a:p>
            <a:pPr algn="ctr">
              <a:spcBef>
                <a:spcPct val="50000"/>
              </a:spcBef>
              <a:buFont typeface="Arial" panose="020B0604020202020204" pitchFamily="34" charset="0"/>
              <a:buNone/>
            </a:pPr>
            <a:r>
              <a:rPr lang="zh-CN" altLang="en-US" sz="3600" b="1" dirty="0">
                <a:solidFill>
                  <a:srgbClr val="CC3300"/>
                </a:solidFill>
                <a:latin typeface="Times New Roman" panose="02020603050405020304" pitchFamily="18" charset="0"/>
              </a:rPr>
              <a:t>走</a:t>
            </a:r>
            <a:endParaRPr lang="zh-CN" altLang="en-US" sz="3600" b="1" dirty="0">
              <a:solidFill>
                <a:srgbClr val="CC3300"/>
              </a:solidFill>
              <a:latin typeface="Times New Roman" panose="02020603050405020304" pitchFamily="18" charset="0"/>
            </a:endParaRPr>
          </a:p>
        </p:txBody>
      </p:sp>
      <p:sp>
        <p:nvSpPr>
          <p:cNvPr id="217094" name="Text Box 6"/>
          <p:cNvSpPr txBox="1"/>
          <p:nvPr/>
        </p:nvSpPr>
        <p:spPr>
          <a:xfrm>
            <a:off x="2820988" y="2673350"/>
            <a:ext cx="838200" cy="645160"/>
          </a:xfrm>
          <a:prstGeom prst="rect">
            <a:avLst/>
          </a:prstGeom>
          <a:noFill/>
          <a:ln w="9525">
            <a:noFill/>
          </a:ln>
        </p:spPr>
        <p:txBody>
          <a:bodyPr>
            <a:spAutoFit/>
          </a:bodyPr>
          <a:p>
            <a:pPr algn="ctr">
              <a:spcBef>
                <a:spcPct val="50000"/>
              </a:spcBef>
              <a:buFont typeface="Arial" panose="020B0604020202020204" pitchFamily="34" charset="0"/>
              <a:buNone/>
            </a:pPr>
            <a:r>
              <a:rPr lang="zh-CN" altLang="en-US" sz="3600" b="1" dirty="0">
                <a:solidFill>
                  <a:srgbClr val="CC3300"/>
                </a:solidFill>
                <a:latin typeface="Times New Roman" panose="02020603050405020304" pitchFamily="18" charset="0"/>
              </a:rPr>
              <a:t>探</a:t>
            </a:r>
            <a:endParaRPr lang="zh-CN" altLang="en-US" sz="3600" b="1" dirty="0">
              <a:solidFill>
                <a:srgbClr val="CC3300"/>
              </a:solidFill>
              <a:latin typeface="Times New Roman" panose="02020603050405020304" pitchFamily="18" charset="0"/>
            </a:endParaRPr>
          </a:p>
        </p:txBody>
      </p:sp>
      <p:sp>
        <p:nvSpPr>
          <p:cNvPr id="217095" name="Text Box 7"/>
          <p:cNvSpPr txBox="1"/>
          <p:nvPr/>
        </p:nvSpPr>
        <p:spPr>
          <a:xfrm>
            <a:off x="8178800" y="2638425"/>
            <a:ext cx="611188" cy="645160"/>
          </a:xfrm>
          <a:prstGeom prst="rect">
            <a:avLst/>
          </a:prstGeom>
          <a:noFill/>
          <a:ln w="9525">
            <a:noFill/>
          </a:ln>
        </p:spPr>
        <p:txBody>
          <a:bodyPr>
            <a:spAutoFit/>
          </a:bodyPr>
          <a:p>
            <a:pPr algn="ctr">
              <a:spcBef>
                <a:spcPct val="50000"/>
              </a:spcBef>
              <a:buFont typeface="Arial" panose="020B0604020202020204" pitchFamily="34" charset="0"/>
              <a:buNone/>
            </a:pPr>
            <a:r>
              <a:rPr lang="zh-CN" altLang="en-US" sz="3600" b="1" dirty="0">
                <a:solidFill>
                  <a:srgbClr val="CC3300"/>
                </a:solidFill>
                <a:latin typeface="Times New Roman" panose="02020603050405020304" pitchFamily="18" charset="0"/>
              </a:rPr>
              <a:t>穿</a:t>
            </a:r>
            <a:endParaRPr lang="zh-CN" altLang="en-US" sz="3600" b="1" dirty="0">
              <a:solidFill>
                <a:srgbClr val="CC3300"/>
              </a:solidFill>
              <a:latin typeface="Times New Roman" panose="02020603050405020304" pitchFamily="18" charset="0"/>
            </a:endParaRPr>
          </a:p>
        </p:txBody>
      </p:sp>
      <p:sp>
        <p:nvSpPr>
          <p:cNvPr id="217096" name="Text Box 8"/>
          <p:cNvSpPr txBox="1"/>
          <p:nvPr/>
        </p:nvSpPr>
        <p:spPr>
          <a:xfrm>
            <a:off x="2425700" y="3162300"/>
            <a:ext cx="838200" cy="645160"/>
          </a:xfrm>
          <a:prstGeom prst="rect">
            <a:avLst/>
          </a:prstGeom>
          <a:noFill/>
          <a:ln w="9525">
            <a:noFill/>
          </a:ln>
        </p:spPr>
        <p:txBody>
          <a:bodyPr>
            <a:spAutoFit/>
          </a:bodyPr>
          <a:p>
            <a:pPr algn="ctr">
              <a:spcBef>
                <a:spcPct val="50000"/>
              </a:spcBef>
              <a:buFont typeface="Arial" panose="020B0604020202020204" pitchFamily="34" charset="0"/>
              <a:buNone/>
            </a:pPr>
            <a:r>
              <a:rPr lang="zh-CN" altLang="en-US" sz="3600" b="1" dirty="0">
                <a:solidFill>
                  <a:srgbClr val="CC3300"/>
                </a:solidFill>
                <a:latin typeface="Times New Roman" panose="02020603050405020304" pitchFamily="18" charset="0"/>
              </a:rPr>
              <a:t>爬</a:t>
            </a:r>
            <a:endParaRPr lang="zh-CN" altLang="en-US" sz="3600" b="1" dirty="0">
              <a:solidFill>
                <a:srgbClr val="CC3300"/>
              </a:solidFill>
              <a:latin typeface="Times New Roman" panose="02020603050405020304" pitchFamily="18" charset="0"/>
            </a:endParaRPr>
          </a:p>
        </p:txBody>
      </p:sp>
      <p:sp>
        <p:nvSpPr>
          <p:cNvPr id="217097" name="Text Box 9"/>
          <p:cNvSpPr txBox="1"/>
          <p:nvPr/>
        </p:nvSpPr>
        <p:spPr>
          <a:xfrm>
            <a:off x="9412288" y="3162300"/>
            <a:ext cx="990600" cy="645160"/>
          </a:xfrm>
          <a:prstGeom prst="rect">
            <a:avLst/>
          </a:prstGeom>
          <a:noFill/>
          <a:ln w="9525">
            <a:noFill/>
          </a:ln>
        </p:spPr>
        <p:txBody>
          <a:bodyPr>
            <a:spAutoFit/>
          </a:bodyPr>
          <a:p>
            <a:pPr algn="ctr">
              <a:spcBef>
                <a:spcPct val="50000"/>
              </a:spcBef>
              <a:buFont typeface="Arial" panose="020B0604020202020204" pitchFamily="34" charset="0"/>
              <a:buNone/>
            </a:pPr>
            <a:r>
              <a:rPr lang="zh-CN" altLang="en-US" sz="3600" b="1" dirty="0">
                <a:solidFill>
                  <a:srgbClr val="CC3300"/>
                </a:solidFill>
                <a:latin typeface="Times New Roman" panose="02020603050405020304" pitchFamily="18" charset="0"/>
              </a:rPr>
              <a:t>攀</a:t>
            </a:r>
            <a:endParaRPr lang="zh-CN" altLang="en-US" sz="3600" b="1" dirty="0">
              <a:solidFill>
                <a:srgbClr val="CC3300"/>
              </a:solidFill>
              <a:latin typeface="Times New Roman" panose="02020603050405020304" pitchFamily="18" charset="0"/>
            </a:endParaRPr>
          </a:p>
        </p:txBody>
      </p:sp>
      <p:sp>
        <p:nvSpPr>
          <p:cNvPr id="217098" name="Text Box 10"/>
          <p:cNvSpPr txBox="1"/>
          <p:nvPr/>
        </p:nvSpPr>
        <p:spPr>
          <a:xfrm>
            <a:off x="5638800" y="3614738"/>
            <a:ext cx="804863" cy="645160"/>
          </a:xfrm>
          <a:prstGeom prst="rect">
            <a:avLst/>
          </a:prstGeom>
          <a:noFill/>
          <a:ln w="9525">
            <a:noFill/>
          </a:ln>
        </p:spPr>
        <p:txBody>
          <a:bodyPr>
            <a:spAutoFit/>
          </a:bodyPr>
          <a:p>
            <a:pPr algn="ctr">
              <a:spcBef>
                <a:spcPct val="50000"/>
              </a:spcBef>
              <a:buFont typeface="Arial" panose="020B0604020202020204" pitchFamily="34" charset="0"/>
              <a:buNone/>
            </a:pPr>
            <a:r>
              <a:rPr lang="zh-CN" altLang="en-US" sz="3600" b="1" dirty="0">
                <a:solidFill>
                  <a:srgbClr val="CC3300"/>
                </a:solidFill>
                <a:latin typeface="Times New Roman" panose="02020603050405020304" pitchFamily="18" charset="0"/>
              </a:rPr>
              <a:t>缩</a:t>
            </a:r>
            <a:endParaRPr lang="zh-CN" altLang="en-US" sz="3600" b="1" dirty="0">
              <a:solidFill>
                <a:srgbClr val="CC3300"/>
              </a:solidFill>
              <a:latin typeface="Times New Roman" panose="02020603050405020304" pitchFamily="18" charset="0"/>
            </a:endParaRPr>
          </a:p>
        </p:txBody>
      </p:sp>
      <p:sp>
        <p:nvSpPr>
          <p:cNvPr id="217099" name="Text Box 11"/>
          <p:cNvSpPr txBox="1"/>
          <p:nvPr/>
        </p:nvSpPr>
        <p:spPr>
          <a:xfrm>
            <a:off x="2468563" y="4098925"/>
            <a:ext cx="685800" cy="645160"/>
          </a:xfrm>
          <a:prstGeom prst="rect">
            <a:avLst/>
          </a:prstGeom>
          <a:noFill/>
          <a:ln w="9525">
            <a:noFill/>
          </a:ln>
        </p:spPr>
        <p:txBody>
          <a:bodyPr>
            <a:spAutoFit/>
          </a:bodyPr>
          <a:p>
            <a:pPr algn="ctr">
              <a:spcBef>
                <a:spcPct val="50000"/>
              </a:spcBef>
              <a:buFont typeface="Arial" panose="020B0604020202020204" pitchFamily="34" charset="0"/>
              <a:buNone/>
            </a:pPr>
            <a:r>
              <a:rPr lang="zh-CN" altLang="en-US" sz="3600" b="1" dirty="0">
                <a:solidFill>
                  <a:srgbClr val="CC3300"/>
                </a:solidFill>
                <a:latin typeface="Times New Roman" panose="02020603050405020304" pitchFamily="18" charset="0"/>
              </a:rPr>
              <a:t>倾</a:t>
            </a:r>
            <a:endParaRPr lang="zh-CN" altLang="en-US" sz="3600" b="1" dirty="0">
              <a:solidFill>
                <a:srgbClr val="CC3300"/>
              </a:solidFill>
              <a:latin typeface="Times New Roman" panose="02020603050405020304" pitchFamily="18" charset="0"/>
            </a:endParaRPr>
          </a:p>
        </p:txBody>
      </p:sp>
      <p:sp>
        <p:nvSpPr>
          <p:cNvPr id="217100" name="Text Box 12"/>
          <p:cNvSpPr txBox="1"/>
          <p:nvPr/>
        </p:nvSpPr>
        <p:spPr>
          <a:xfrm>
            <a:off x="5838825" y="4587875"/>
            <a:ext cx="914400" cy="645160"/>
          </a:xfrm>
          <a:prstGeom prst="rect">
            <a:avLst/>
          </a:prstGeom>
          <a:noFill/>
          <a:ln w="9525">
            <a:noFill/>
          </a:ln>
        </p:spPr>
        <p:txBody>
          <a:bodyPr>
            <a:spAutoFit/>
          </a:bodyPr>
          <a:p>
            <a:pPr algn="ctr">
              <a:spcBef>
                <a:spcPct val="50000"/>
              </a:spcBef>
              <a:buFont typeface="Arial" panose="020B0604020202020204" pitchFamily="34" charset="0"/>
              <a:buNone/>
            </a:pPr>
            <a:r>
              <a:rPr lang="zh-CN" altLang="en-US" sz="3600" b="1" dirty="0">
                <a:solidFill>
                  <a:srgbClr val="CC3300"/>
                </a:solidFill>
                <a:latin typeface="Times New Roman" panose="02020603050405020304" pitchFamily="18" charset="0"/>
              </a:rPr>
              <a:t>流</a:t>
            </a:r>
            <a:endParaRPr lang="zh-CN" altLang="en-US" sz="3600" b="1" dirty="0">
              <a:solidFill>
                <a:srgbClr val="CC330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21709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1" name="typ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wd">
                                    <p:tmAbs val="300"/>
                                  </p:iterate>
                                  <p:childTnLst>
                                    <p:set>
                                      <p:cBhvr>
                                        <p:cTn id="10" dur="1" fill="hold">
                                          <p:stCondLst>
                                            <p:cond delay="299"/>
                                          </p:stCondLst>
                                        </p:cTn>
                                        <p:tgtEl>
                                          <p:spTgt spid="21709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typ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wd">
                                    <p:tmAbs val="300"/>
                                  </p:iterate>
                                  <p:childTnLst>
                                    <p:set>
                                      <p:cBhvr>
                                        <p:cTn id="14" dur="1" fill="hold">
                                          <p:stCondLst>
                                            <p:cond delay="299"/>
                                          </p:stCondLst>
                                        </p:cTn>
                                        <p:tgtEl>
                                          <p:spTgt spid="21709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ype.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wd">
                                    <p:tmAbs val="300"/>
                                  </p:iterate>
                                  <p:childTnLst>
                                    <p:set>
                                      <p:cBhvr>
                                        <p:cTn id="18" dur="1" fill="hold">
                                          <p:stCondLst>
                                            <p:cond delay="299"/>
                                          </p:stCondLst>
                                        </p:cTn>
                                        <p:tgtEl>
                                          <p:spTgt spid="21709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ype.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wd">
                                    <p:tmAbs val="300"/>
                                  </p:iterate>
                                  <p:childTnLst>
                                    <p:set>
                                      <p:cBhvr>
                                        <p:cTn id="22" dur="1" fill="hold">
                                          <p:stCondLst>
                                            <p:cond delay="299"/>
                                          </p:stCondLst>
                                        </p:cTn>
                                        <p:tgtEl>
                                          <p:spTgt spid="21709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ype.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type="wd">
                                    <p:tmAbs val="300"/>
                                  </p:iterate>
                                  <p:childTnLst>
                                    <p:set>
                                      <p:cBhvr>
                                        <p:cTn id="26" dur="1" fill="hold">
                                          <p:stCondLst>
                                            <p:cond delay="299"/>
                                          </p:stCondLst>
                                        </p:cTn>
                                        <p:tgtEl>
                                          <p:spTgt spid="21709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ype.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type="wd">
                                    <p:tmAbs val="300"/>
                                  </p:iterate>
                                  <p:childTnLst>
                                    <p:set>
                                      <p:cBhvr>
                                        <p:cTn id="30" dur="1" fill="hold">
                                          <p:stCondLst>
                                            <p:cond delay="299"/>
                                          </p:stCondLst>
                                        </p:cTn>
                                        <p:tgtEl>
                                          <p:spTgt spid="21709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7" name="type.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type="wd">
                                    <p:tmAbs val="300"/>
                                  </p:iterate>
                                  <p:childTnLst>
                                    <p:set>
                                      <p:cBhvr>
                                        <p:cTn id="34" dur="1" fill="hold">
                                          <p:stCondLst>
                                            <p:cond delay="299"/>
                                          </p:stCondLst>
                                        </p:cTn>
                                        <p:tgtEl>
                                          <p:spTgt spid="217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8" name="type.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type="wd">
                                    <p:tmAbs val="300"/>
                                  </p:iterate>
                                  <p:childTnLst>
                                    <p:set>
                                      <p:cBhvr>
                                        <p:cTn id="38" dur="1" fill="hold">
                                          <p:stCondLst>
                                            <p:cond delay="299"/>
                                          </p:stCondLst>
                                        </p:cTn>
                                        <p:tgtEl>
                                          <p:spTgt spid="21709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9" name="type.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type="wd">
                                    <p:tmAbs val="300"/>
                                  </p:iterate>
                                  <p:childTnLst>
                                    <p:set>
                                      <p:cBhvr>
                                        <p:cTn id="42" dur="1" fill="hold">
                                          <p:stCondLst>
                                            <p:cond delay="299"/>
                                          </p:stCondLst>
                                        </p:cTn>
                                        <p:tgtEl>
                                          <p:spTgt spid="21710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0"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1" grpId="0"/>
      <p:bldP spid="217092" grpId="0"/>
      <p:bldP spid="217093" grpId="0"/>
      <p:bldP spid="217094" grpId="0"/>
      <p:bldP spid="217095" grpId="0"/>
      <p:bldP spid="217096" grpId="0"/>
      <p:bldP spid="217097" grpId="0"/>
      <p:bldP spid="217098" grpId="0"/>
      <p:bldP spid="217099" grpId="0"/>
      <p:bldP spid="21710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82" name="矩形 225281"/>
          <p:cNvSpPr/>
          <p:nvPr/>
        </p:nvSpPr>
        <p:spPr>
          <a:xfrm>
            <a:off x="-21590" y="1249680"/>
            <a:ext cx="10045065" cy="645160"/>
          </a:xfrm>
          <a:prstGeom prst="rect">
            <a:avLst/>
          </a:prstGeom>
          <a:noFill/>
          <a:ln w="9525">
            <a:noFill/>
          </a:ln>
        </p:spPr>
        <p:txBody>
          <a:bodyPr wrap="square">
            <a:spAutoFit/>
          </a:bodyPr>
          <a:p>
            <a:pPr algn="l">
              <a:buClrTx/>
            </a:pPr>
            <a:r>
              <a:rPr lang="en-US" altLang="zh-CN" sz="3600" b="1" dirty="0">
                <a:solidFill>
                  <a:srgbClr val="0000FF"/>
                </a:solidFill>
                <a:latin typeface="宋体" panose="02010600030101010101" pitchFamily="2" charset="-122"/>
              </a:rPr>
              <a:t>3.</a:t>
            </a:r>
            <a:r>
              <a:rPr lang="zh-CN" altLang="en-US" sz="3600" b="1" dirty="0">
                <a:solidFill>
                  <a:srgbClr val="0000FF"/>
                </a:solidFill>
                <a:latin typeface="宋体" panose="02010600030101010101" pitchFamily="2" charset="-122"/>
              </a:rPr>
              <a:t>读父亲过铁道的部分，哪些地方令你感动？</a:t>
            </a:r>
            <a:endParaRPr lang="zh-CN" altLang="en-US" sz="3600" b="1" dirty="0">
              <a:solidFill>
                <a:srgbClr val="0000FF"/>
              </a:solidFill>
              <a:latin typeface="宋体" panose="02010600030101010101" pitchFamily="2" charset="-122"/>
            </a:endParaRPr>
          </a:p>
        </p:txBody>
      </p:sp>
      <p:sp>
        <p:nvSpPr>
          <p:cNvPr id="225283" name="矩形 225282"/>
          <p:cNvSpPr/>
          <p:nvPr/>
        </p:nvSpPr>
        <p:spPr>
          <a:xfrm>
            <a:off x="869315" y="833120"/>
            <a:ext cx="6174740" cy="5077460"/>
          </a:xfrm>
          <a:prstGeom prst="rect">
            <a:avLst/>
          </a:prstGeom>
          <a:noFill/>
          <a:ln w="9525">
            <a:noFill/>
          </a:ln>
        </p:spPr>
        <p:txBody>
          <a:bodyPr wrap="square">
            <a:spAutoFit/>
          </a:bodyPr>
          <a:p>
            <a:pPr algn="l">
              <a:lnSpc>
                <a:spcPct val="300000"/>
              </a:lnSpc>
              <a:buClrTx/>
            </a:pPr>
            <a:r>
              <a:rPr lang="zh-CN" altLang="en-US" sz="3600" b="1" dirty="0">
                <a:solidFill>
                  <a:srgbClr val="FF0000"/>
                </a:solidFill>
                <a:latin typeface="楷体_GB2312" pitchFamily="49" charset="-122"/>
                <a:ea typeface="楷体_GB2312" pitchFamily="49" charset="-122"/>
              </a:rPr>
              <a:t>ａ</a:t>
            </a:r>
            <a:r>
              <a:rPr lang="en-US" altLang="zh-CN" sz="3600" b="1" dirty="0">
                <a:solidFill>
                  <a:srgbClr val="FF0000"/>
                </a:solidFill>
                <a:latin typeface="楷体_GB2312" pitchFamily="49" charset="-122"/>
                <a:ea typeface="楷体_GB2312" pitchFamily="49" charset="-122"/>
              </a:rPr>
              <a:t>.</a:t>
            </a:r>
            <a:r>
              <a:rPr lang="zh-CN" altLang="en-US" sz="3600" b="1" dirty="0">
                <a:solidFill>
                  <a:srgbClr val="FF0000"/>
                </a:solidFill>
                <a:latin typeface="楷体_GB2312" pitchFamily="49" charset="-122"/>
                <a:ea typeface="楷体_GB2312" pitchFamily="49" charset="-122"/>
              </a:rPr>
              <a:t>父亲的穿戴：</a:t>
            </a:r>
            <a:endParaRPr lang="zh-CN" altLang="en-US" sz="3600" b="1" dirty="0">
              <a:solidFill>
                <a:srgbClr val="FF0000"/>
              </a:solidFill>
              <a:latin typeface="楷体_GB2312" pitchFamily="49" charset="-122"/>
              <a:ea typeface="楷体_GB2312" pitchFamily="49" charset="-122"/>
            </a:endParaRPr>
          </a:p>
          <a:p>
            <a:pPr algn="l">
              <a:lnSpc>
                <a:spcPct val="300000"/>
              </a:lnSpc>
              <a:buClrTx/>
            </a:pPr>
            <a:r>
              <a:rPr lang="zh-CN" altLang="en-US" sz="3600" b="1" dirty="0">
                <a:solidFill>
                  <a:srgbClr val="FF0000"/>
                </a:solidFill>
                <a:latin typeface="楷体_GB2312" pitchFamily="49" charset="-122"/>
                <a:ea typeface="楷体_GB2312" pitchFamily="49" charset="-122"/>
              </a:rPr>
              <a:t>ｂ</a:t>
            </a:r>
            <a:r>
              <a:rPr lang="en-US" altLang="zh-CN" sz="3600" b="1" dirty="0">
                <a:solidFill>
                  <a:srgbClr val="FF0000"/>
                </a:solidFill>
                <a:latin typeface="楷体_GB2312" pitchFamily="49" charset="-122"/>
                <a:ea typeface="楷体_GB2312" pitchFamily="49" charset="-122"/>
              </a:rPr>
              <a:t>.</a:t>
            </a:r>
            <a:r>
              <a:rPr lang="zh-CN" altLang="en-US" sz="3600" b="1" dirty="0">
                <a:solidFill>
                  <a:srgbClr val="FF0000"/>
                </a:solidFill>
                <a:latin typeface="楷体_GB2312" pitchFamily="49" charset="-122"/>
                <a:ea typeface="楷体_GB2312" pitchFamily="49" charset="-122"/>
              </a:rPr>
              <a:t>走路的姿势：</a:t>
            </a:r>
            <a:endParaRPr lang="zh-CN" altLang="en-US" sz="3600" b="1" dirty="0">
              <a:solidFill>
                <a:srgbClr val="FF0000"/>
              </a:solidFill>
              <a:latin typeface="楷体_GB2312" pitchFamily="49" charset="-122"/>
              <a:ea typeface="楷体_GB2312" pitchFamily="49" charset="-122"/>
            </a:endParaRPr>
          </a:p>
          <a:p>
            <a:pPr algn="l">
              <a:lnSpc>
                <a:spcPct val="300000"/>
              </a:lnSpc>
              <a:buClrTx/>
            </a:pPr>
            <a:r>
              <a:rPr lang="zh-CN" altLang="en-US" sz="3600" b="1" dirty="0">
                <a:solidFill>
                  <a:srgbClr val="FF0000"/>
                </a:solidFill>
                <a:latin typeface="楷体_GB2312" pitchFamily="49" charset="-122"/>
                <a:ea typeface="楷体_GB2312" pitchFamily="49" charset="-122"/>
              </a:rPr>
              <a:t>ｃ</a:t>
            </a:r>
            <a:r>
              <a:rPr lang="en-US" altLang="zh-CN" sz="3600" b="1" dirty="0">
                <a:solidFill>
                  <a:srgbClr val="FF0000"/>
                </a:solidFill>
                <a:latin typeface="楷体_GB2312" pitchFamily="49" charset="-122"/>
                <a:ea typeface="楷体_GB2312" pitchFamily="49" charset="-122"/>
              </a:rPr>
              <a:t>.</a:t>
            </a:r>
            <a:r>
              <a:rPr lang="zh-CN" altLang="en-US" sz="3600" b="1" dirty="0">
                <a:solidFill>
                  <a:srgbClr val="FF0000"/>
                </a:solidFill>
                <a:latin typeface="楷体_GB2312" pitchFamily="49" charset="-122"/>
                <a:ea typeface="楷体_GB2312" pitchFamily="49" charset="-122"/>
              </a:rPr>
              <a:t>爬月台时的动作： </a:t>
            </a:r>
            <a:endParaRPr lang="zh-CN" altLang="en-US" sz="3600" b="1" dirty="0">
              <a:solidFill>
                <a:srgbClr val="FF0000"/>
              </a:solidFill>
              <a:latin typeface="楷体_GB2312" pitchFamily="49" charset="-122"/>
              <a:ea typeface="楷体_GB2312" pitchFamily="49" charset="-122"/>
            </a:endParaRPr>
          </a:p>
        </p:txBody>
      </p:sp>
      <p:sp>
        <p:nvSpPr>
          <p:cNvPr id="225284" name="矩形 225283"/>
          <p:cNvSpPr/>
          <p:nvPr/>
        </p:nvSpPr>
        <p:spPr>
          <a:xfrm>
            <a:off x="4374515" y="1894840"/>
            <a:ext cx="5057140" cy="645160"/>
          </a:xfrm>
          <a:prstGeom prst="rect">
            <a:avLst/>
          </a:prstGeom>
          <a:noFill/>
          <a:ln w="9525">
            <a:noFill/>
          </a:ln>
        </p:spPr>
        <p:txBody>
          <a:bodyPr wrap="square">
            <a:spAutoFit/>
          </a:bodyPr>
          <a:p>
            <a:pPr algn="l">
              <a:spcBef>
                <a:spcPct val="50000"/>
              </a:spcBef>
              <a:buClrTx/>
            </a:pPr>
            <a:r>
              <a:rPr lang="zh-CN" altLang="en-US" sz="3600" b="1" dirty="0">
                <a:solidFill>
                  <a:srgbClr val="FF0000"/>
                </a:solidFill>
                <a:latin typeface="楷体_GB2312" pitchFamily="49" charset="-122"/>
                <a:ea typeface="楷体_GB2312" pitchFamily="49" charset="-122"/>
              </a:rPr>
              <a:t>黑、深青 </a:t>
            </a:r>
            <a:endParaRPr lang="zh-CN" altLang="en-US" sz="3600" b="1" dirty="0">
              <a:solidFill>
                <a:srgbClr val="FF0000"/>
              </a:solidFill>
              <a:latin typeface="楷体_GB2312" pitchFamily="49" charset="-122"/>
              <a:ea typeface="楷体_GB2312" pitchFamily="49" charset="-122"/>
            </a:endParaRPr>
          </a:p>
        </p:txBody>
      </p:sp>
      <p:sp>
        <p:nvSpPr>
          <p:cNvPr id="225285" name="矩形 225284"/>
          <p:cNvSpPr/>
          <p:nvPr/>
        </p:nvSpPr>
        <p:spPr>
          <a:xfrm>
            <a:off x="4100830" y="2663825"/>
            <a:ext cx="6066790" cy="645160"/>
          </a:xfrm>
          <a:prstGeom prst="rect">
            <a:avLst/>
          </a:prstGeom>
          <a:solidFill>
            <a:schemeClr val="accent4">
              <a:lumMod val="20000"/>
              <a:lumOff val="80000"/>
            </a:schemeClr>
          </a:solidFill>
          <a:ln w="9525">
            <a:noFill/>
          </a:ln>
        </p:spPr>
        <p:txBody>
          <a:bodyPr wrap="square">
            <a:spAutoFit/>
          </a:bodyPr>
          <a:p>
            <a:pPr algn="l">
              <a:buClrTx/>
            </a:pPr>
            <a:r>
              <a:rPr lang="zh-CN" altLang="en-US" sz="3600" b="1" dirty="0">
                <a:solidFill>
                  <a:srgbClr val="CC00FF"/>
                </a:solidFill>
                <a:latin typeface="楷体_GB2312" pitchFamily="49" charset="-122"/>
                <a:ea typeface="楷体_GB2312" pitchFamily="49" charset="-122"/>
              </a:rPr>
              <a:t>（家境不好，心情忧伤）</a:t>
            </a:r>
            <a:endParaRPr lang="zh-CN" altLang="en-US" sz="3600" b="1" dirty="0">
              <a:solidFill>
                <a:srgbClr val="CC00FF"/>
              </a:solidFill>
              <a:latin typeface="楷体_GB2312" pitchFamily="49" charset="-122"/>
              <a:ea typeface="楷体_GB2312" pitchFamily="49" charset="-122"/>
            </a:endParaRPr>
          </a:p>
        </p:txBody>
      </p:sp>
      <p:sp>
        <p:nvSpPr>
          <p:cNvPr id="225286" name="矩形 225285"/>
          <p:cNvSpPr/>
          <p:nvPr/>
        </p:nvSpPr>
        <p:spPr>
          <a:xfrm>
            <a:off x="4237355" y="3433445"/>
            <a:ext cx="4705350" cy="645160"/>
          </a:xfrm>
          <a:prstGeom prst="rect">
            <a:avLst/>
          </a:prstGeom>
          <a:noFill/>
          <a:ln w="9525">
            <a:noFill/>
          </a:ln>
        </p:spPr>
        <p:txBody>
          <a:bodyPr wrap="square">
            <a:spAutoFit/>
          </a:bodyPr>
          <a:p>
            <a:pPr algn="l">
              <a:buClrTx/>
            </a:pPr>
            <a:r>
              <a:rPr lang="zh-CN" altLang="en-US" sz="3600" b="1" dirty="0">
                <a:solidFill>
                  <a:srgbClr val="FF0000"/>
                </a:solidFill>
                <a:latin typeface="楷体_GB2312" pitchFamily="49" charset="-122"/>
                <a:ea typeface="楷体_GB2312" pitchFamily="49" charset="-122"/>
              </a:rPr>
              <a:t>蹒跚</a:t>
            </a:r>
            <a:endParaRPr lang="zh-CN" altLang="en-US" sz="3600" b="1" dirty="0">
              <a:solidFill>
                <a:srgbClr val="FF0000"/>
              </a:solidFill>
              <a:latin typeface="楷体_GB2312" pitchFamily="49" charset="-122"/>
              <a:ea typeface="楷体_GB2312" pitchFamily="49" charset="-122"/>
            </a:endParaRPr>
          </a:p>
        </p:txBody>
      </p:sp>
      <p:sp>
        <p:nvSpPr>
          <p:cNvPr id="225287" name="矩形 225286"/>
          <p:cNvSpPr/>
          <p:nvPr/>
        </p:nvSpPr>
        <p:spPr>
          <a:xfrm>
            <a:off x="4100830" y="4078605"/>
            <a:ext cx="5928995" cy="645160"/>
          </a:xfrm>
          <a:prstGeom prst="rect">
            <a:avLst/>
          </a:prstGeom>
          <a:solidFill>
            <a:schemeClr val="accent4">
              <a:lumMod val="20000"/>
              <a:lumOff val="80000"/>
            </a:schemeClr>
          </a:solidFill>
          <a:ln w="9525">
            <a:noFill/>
          </a:ln>
        </p:spPr>
        <p:txBody>
          <a:bodyPr wrap="square">
            <a:spAutoFit/>
          </a:bodyPr>
          <a:p>
            <a:pPr algn="l" eaLnBrk="0" hangingPunct="0">
              <a:spcBef>
                <a:spcPct val="50000"/>
              </a:spcBef>
            </a:pPr>
            <a:r>
              <a:rPr lang="zh-CN" altLang="en-US" sz="3600" b="1" dirty="0">
                <a:solidFill>
                  <a:srgbClr val="CC00FF"/>
                </a:solidFill>
                <a:latin typeface="楷体_GB2312" pitchFamily="49" charset="-122"/>
                <a:ea typeface="楷体_GB2312" pitchFamily="49" charset="-122"/>
              </a:rPr>
              <a:t>（年龄大，腿脚不便）</a:t>
            </a:r>
            <a:endParaRPr lang="zh-CN" altLang="en-US" sz="3600" b="1" dirty="0">
              <a:solidFill>
                <a:srgbClr val="CC00FF"/>
              </a:solidFill>
              <a:latin typeface="楷体_GB2312" pitchFamily="49" charset="-122"/>
              <a:ea typeface="楷体_GB2312" pitchFamily="49" charset="-122"/>
            </a:endParaRPr>
          </a:p>
        </p:txBody>
      </p:sp>
      <p:sp>
        <p:nvSpPr>
          <p:cNvPr id="225288" name="矩形 225287"/>
          <p:cNvSpPr/>
          <p:nvPr/>
        </p:nvSpPr>
        <p:spPr>
          <a:xfrm>
            <a:off x="5251450" y="4994910"/>
            <a:ext cx="4886325" cy="645160"/>
          </a:xfrm>
          <a:prstGeom prst="rect">
            <a:avLst/>
          </a:prstGeom>
          <a:noFill/>
          <a:ln w="9525">
            <a:noFill/>
          </a:ln>
        </p:spPr>
        <p:txBody>
          <a:bodyPr wrap="square">
            <a:spAutoFit/>
          </a:bodyPr>
          <a:p>
            <a:pPr algn="l">
              <a:buClrTx/>
            </a:pPr>
            <a:r>
              <a:rPr lang="zh-CN" altLang="en-US" sz="3600" b="1" dirty="0">
                <a:solidFill>
                  <a:srgbClr val="FF0000"/>
                </a:solidFill>
                <a:latin typeface="楷体_GB2312" pitchFamily="49" charset="-122"/>
                <a:ea typeface="楷体_GB2312" pitchFamily="49" charset="-122"/>
              </a:rPr>
              <a:t>探、攀、缩、倾</a:t>
            </a:r>
            <a:endParaRPr lang="zh-CN" altLang="en-US" sz="3600" b="1" dirty="0">
              <a:solidFill>
                <a:srgbClr val="FF0000"/>
              </a:solidFill>
              <a:latin typeface="楷体_GB2312" pitchFamily="49" charset="-122"/>
              <a:ea typeface="楷体_GB2312" pitchFamily="49" charset="-122"/>
            </a:endParaRPr>
          </a:p>
        </p:txBody>
      </p:sp>
      <p:sp>
        <p:nvSpPr>
          <p:cNvPr id="225289" name="矩形 225288"/>
          <p:cNvSpPr/>
          <p:nvPr/>
        </p:nvSpPr>
        <p:spPr>
          <a:xfrm>
            <a:off x="4220845" y="5772785"/>
            <a:ext cx="5305425" cy="645160"/>
          </a:xfrm>
          <a:prstGeom prst="rect">
            <a:avLst/>
          </a:prstGeom>
          <a:solidFill>
            <a:schemeClr val="accent4">
              <a:lumMod val="20000"/>
              <a:lumOff val="80000"/>
            </a:schemeClr>
          </a:solidFill>
          <a:ln w="9525">
            <a:noFill/>
          </a:ln>
        </p:spPr>
        <p:txBody>
          <a:bodyPr wrap="square">
            <a:spAutoFit/>
          </a:bodyPr>
          <a:p>
            <a:pPr algn="l" eaLnBrk="0" hangingPunct="0">
              <a:spcBef>
                <a:spcPct val="50000"/>
              </a:spcBef>
            </a:pPr>
            <a:r>
              <a:rPr lang="zh-CN" altLang="en-US" sz="3600" b="1" dirty="0">
                <a:solidFill>
                  <a:srgbClr val="CC00FF"/>
                </a:solidFill>
                <a:latin typeface="楷体_GB2312" pitchFamily="49" charset="-122"/>
                <a:ea typeface="楷体_GB2312" pitchFamily="49" charset="-122"/>
              </a:rPr>
              <a:t>（行动不便，艰难）</a:t>
            </a:r>
            <a:endParaRPr lang="zh-CN" altLang="en-US" sz="3600" b="1" dirty="0">
              <a:solidFill>
                <a:srgbClr val="CC00FF"/>
              </a:solidFill>
              <a:latin typeface="楷体_GB2312" pitchFamily="49" charset="-122"/>
              <a:ea typeface="楷体_GB2312" pitchFamily="49" charset="-122"/>
            </a:endParaRPr>
          </a:p>
        </p:txBody>
      </p:sp>
      <p:grpSp>
        <p:nvGrpSpPr>
          <p:cNvPr id="225296" name="组合 225295"/>
          <p:cNvGrpSpPr/>
          <p:nvPr/>
        </p:nvGrpSpPr>
        <p:grpSpPr>
          <a:xfrm>
            <a:off x="9211310" y="546735"/>
            <a:ext cx="652145" cy="674370"/>
            <a:chOff x="1861" y="1837"/>
            <a:chExt cx="321" cy="367"/>
          </a:xfrm>
        </p:grpSpPr>
        <p:sp>
          <p:nvSpPr>
            <p:cNvPr id="225297" name="任意多边形 225296"/>
            <p:cNvSpPr/>
            <p:nvPr/>
          </p:nvSpPr>
          <p:spPr>
            <a:xfrm>
              <a:off x="1960" y="1837"/>
              <a:ext cx="126" cy="183"/>
            </a:xfrm>
            <a:custGeom>
              <a:avLst/>
              <a:gdLst/>
              <a:ahLst/>
              <a:cxnLst/>
              <a:pathLst>
                <a:path w="299" h="434">
                  <a:moveTo>
                    <a:pt x="174" y="121"/>
                  </a:moveTo>
                  <a:lnTo>
                    <a:pt x="174" y="23"/>
                  </a:lnTo>
                  <a:lnTo>
                    <a:pt x="170" y="9"/>
                  </a:lnTo>
                  <a:lnTo>
                    <a:pt x="165" y="5"/>
                  </a:lnTo>
                  <a:lnTo>
                    <a:pt x="156" y="0"/>
                  </a:lnTo>
                  <a:lnTo>
                    <a:pt x="152" y="0"/>
                  </a:lnTo>
                  <a:lnTo>
                    <a:pt x="143" y="0"/>
                  </a:lnTo>
                  <a:lnTo>
                    <a:pt x="134" y="5"/>
                  </a:lnTo>
                  <a:lnTo>
                    <a:pt x="125" y="9"/>
                  </a:lnTo>
                  <a:lnTo>
                    <a:pt x="125" y="23"/>
                  </a:lnTo>
                  <a:lnTo>
                    <a:pt x="125" y="126"/>
                  </a:lnTo>
                  <a:lnTo>
                    <a:pt x="76" y="99"/>
                  </a:lnTo>
                  <a:lnTo>
                    <a:pt x="67" y="94"/>
                  </a:lnTo>
                  <a:lnTo>
                    <a:pt x="58" y="94"/>
                  </a:lnTo>
                  <a:lnTo>
                    <a:pt x="49" y="99"/>
                  </a:lnTo>
                  <a:lnTo>
                    <a:pt x="45" y="103"/>
                  </a:lnTo>
                  <a:lnTo>
                    <a:pt x="40" y="112"/>
                  </a:lnTo>
                  <a:lnTo>
                    <a:pt x="45" y="117"/>
                  </a:lnTo>
                  <a:lnTo>
                    <a:pt x="45" y="126"/>
                  </a:lnTo>
                  <a:lnTo>
                    <a:pt x="54" y="134"/>
                  </a:lnTo>
                  <a:lnTo>
                    <a:pt x="121" y="170"/>
                  </a:lnTo>
                  <a:lnTo>
                    <a:pt x="121" y="242"/>
                  </a:lnTo>
                  <a:lnTo>
                    <a:pt x="36" y="188"/>
                  </a:lnTo>
                  <a:lnTo>
                    <a:pt x="27" y="184"/>
                  </a:lnTo>
                  <a:lnTo>
                    <a:pt x="18" y="184"/>
                  </a:lnTo>
                  <a:lnTo>
                    <a:pt x="9" y="188"/>
                  </a:lnTo>
                  <a:lnTo>
                    <a:pt x="5" y="193"/>
                  </a:lnTo>
                  <a:lnTo>
                    <a:pt x="0" y="202"/>
                  </a:lnTo>
                  <a:lnTo>
                    <a:pt x="0" y="210"/>
                  </a:lnTo>
                  <a:lnTo>
                    <a:pt x="5" y="219"/>
                  </a:lnTo>
                  <a:lnTo>
                    <a:pt x="14" y="224"/>
                  </a:lnTo>
                  <a:lnTo>
                    <a:pt x="121" y="291"/>
                  </a:lnTo>
                  <a:lnTo>
                    <a:pt x="121" y="434"/>
                  </a:lnTo>
                  <a:lnTo>
                    <a:pt x="174" y="434"/>
                  </a:lnTo>
                  <a:lnTo>
                    <a:pt x="174" y="291"/>
                  </a:lnTo>
                  <a:lnTo>
                    <a:pt x="290" y="224"/>
                  </a:lnTo>
                  <a:lnTo>
                    <a:pt x="295" y="219"/>
                  </a:lnTo>
                  <a:lnTo>
                    <a:pt x="299" y="210"/>
                  </a:lnTo>
                  <a:lnTo>
                    <a:pt x="299" y="202"/>
                  </a:lnTo>
                  <a:lnTo>
                    <a:pt x="299" y="197"/>
                  </a:lnTo>
                  <a:lnTo>
                    <a:pt x="295" y="188"/>
                  </a:lnTo>
                  <a:lnTo>
                    <a:pt x="286" y="184"/>
                  </a:lnTo>
                  <a:lnTo>
                    <a:pt x="277" y="184"/>
                  </a:lnTo>
                  <a:lnTo>
                    <a:pt x="268" y="188"/>
                  </a:lnTo>
                  <a:lnTo>
                    <a:pt x="174" y="237"/>
                  </a:lnTo>
                  <a:lnTo>
                    <a:pt x="174" y="170"/>
                  </a:lnTo>
                  <a:lnTo>
                    <a:pt x="246" y="134"/>
                  </a:lnTo>
                  <a:lnTo>
                    <a:pt x="250" y="130"/>
                  </a:lnTo>
                  <a:lnTo>
                    <a:pt x="255" y="121"/>
                  </a:lnTo>
                  <a:lnTo>
                    <a:pt x="255" y="112"/>
                  </a:lnTo>
                  <a:lnTo>
                    <a:pt x="250" y="108"/>
                  </a:lnTo>
                  <a:lnTo>
                    <a:pt x="246" y="103"/>
                  </a:lnTo>
                  <a:lnTo>
                    <a:pt x="237" y="99"/>
                  </a:lnTo>
                  <a:lnTo>
                    <a:pt x="232" y="99"/>
                  </a:lnTo>
                  <a:lnTo>
                    <a:pt x="223" y="99"/>
                  </a:lnTo>
                  <a:lnTo>
                    <a:pt x="174" y="121"/>
                  </a:lnTo>
                  <a:close/>
                </a:path>
              </a:pathLst>
            </a:custGeom>
            <a:solidFill>
              <a:srgbClr val="CC99FF">
                <a:alpha val="100000"/>
              </a:srgbClr>
            </a:solidFill>
            <a:ln w="9525">
              <a:noFill/>
            </a:ln>
          </p:spPr>
          <p:txBody>
            <a:bodyPr/>
            <a:p>
              <a:endParaRPr lang="zh-CN" altLang="en-US" sz="3600"/>
            </a:p>
          </p:txBody>
        </p:sp>
        <p:sp>
          <p:nvSpPr>
            <p:cNvPr id="225298" name="任意多边形 225297"/>
            <p:cNvSpPr/>
            <p:nvPr/>
          </p:nvSpPr>
          <p:spPr>
            <a:xfrm>
              <a:off x="1861" y="1914"/>
              <a:ext cx="166" cy="115"/>
            </a:xfrm>
            <a:custGeom>
              <a:avLst/>
              <a:gdLst/>
              <a:ahLst/>
              <a:cxnLst/>
              <a:pathLst>
                <a:path w="393" h="272">
                  <a:moveTo>
                    <a:pt x="121" y="71"/>
                  </a:moveTo>
                  <a:lnTo>
                    <a:pt x="36" y="22"/>
                  </a:lnTo>
                  <a:lnTo>
                    <a:pt x="27" y="18"/>
                  </a:lnTo>
                  <a:lnTo>
                    <a:pt x="18" y="18"/>
                  </a:lnTo>
                  <a:lnTo>
                    <a:pt x="9" y="22"/>
                  </a:lnTo>
                  <a:lnTo>
                    <a:pt x="5" y="31"/>
                  </a:lnTo>
                  <a:lnTo>
                    <a:pt x="0" y="40"/>
                  </a:lnTo>
                  <a:lnTo>
                    <a:pt x="0" y="49"/>
                  </a:lnTo>
                  <a:lnTo>
                    <a:pt x="5" y="58"/>
                  </a:lnTo>
                  <a:lnTo>
                    <a:pt x="9" y="62"/>
                  </a:lnTo>
                  <a:lnTo>
                    <a:pt x="98" y="116"/>
                  </a:lnTo>
                  <a:lnTo>
                    <a:pt x="54" y="143"/>
                  </a:lnTo>
                  <a:lnTo>
                    <a:pt x="45" y="147"/>
                  </a:lnTo>
                  <a:lnTo>
                    <a:pt x="40" y="156"/>
                  </a:lnTo>
                  <a:lnTo>
                    <a:pt x="40" y="165"/>
                  </a:lnTo>
                  <a:lnTo>
                    <a:pt x="40" y="174"/>
                  </a:lnTo>
                  <a:lnTo>
                    <a:pt x="49" y="178"/>
                  </a:lnTo>
                  <a:lnTo>
                    <a:pt x="54" y="183"/>
                  </a:lnTo>
                  <a:lnTo>
                    <a:pt x="63" y="183"/>
                  </a:lnTo>
                  <a:lnTo>
                    <a:pt x="72" y="183"/>
                  </a:lnTo>
                  <a:lnTo>
                    <a:pt x="139" y="143"/>
                  </a:lnTo>
                  <a:lnTo>
                    <a:pt x="197" y="178"/>
                  </a:lnTo>
                  <a:lnTo>
                    <a:pt x="112" y="223"/>
                  </a:lnTo>
                  <a:lnTo>
                    <a:pt x="103" y="232"/>
                  </a:lnTo>
                  <a:lnTo>
                    <a:pt x="98" y="241"/>
                  </a:lnTo>
                  <a:lnTo>
                    <a:pt x="98" y="246"/>
                  </a:lnTo>
                  <a:lnTo>
                    <a:pt x="98" y="254"/>
                  </a:lnTo>
                  <a:lnTo>
                    <a:pt x="103" y="263"/>
                  </a:lnTo>
                  <a:lnTo>
                    <a:pt x="112" y="268"/>
                  </a:lnTo>
                  <a:lnTo>
                    <a:pt x="121" y="268"/>
                  </a:lnTo>
                  <a:lnTo>
                    <a:pt x="130" y="263"/>
                  </a:lnTo>
                  <a:lnTo>
                    <a:pt x="241" y="201"/>
                  </a:lnTo>
                  <a:lnTo>
                    <a:pt x="366" y="272"/>
                  </a:lnTo>
                  <a:lnTo>
                    <a:pt x="393" y="228"/>
                  </a:lnTo>
                  <a:lnTo>
                    <a:pt x="268" y="156"/>
                  </a:lnTo>
                  <a:lnTo>
                    <a:pt x="268" y="22"/>
                  </a:lnTo>
                  <a:lnTo>
                    <a:pt x="268" y="13"/>
                  </a:lnTo>
                  <a:lnTo>
                    <a:pt x="264" y="9"/>
                  </a:lnTo>
                  <a:lnTo>
                    <a:pt x="255" y="4"/>
                  </a:lnTo>
                  <a:lnTo>
                    <a:pt x="250" y="0"/>
                  </a:lnTo>
                  <a:lnTo>
                    <a:pt x="241" y="0"/>
                  </a:lnTo>
                  <a:lnTo>
                    <a:pt x="232" y="4"/>
                  </a:lnTo>
                  <a:lnTo>
                    <a:pt x="228" y="13"/>
                  </a:lnTo>
                  <a:lnTo>
                    <a:pt x="228" y="22"/>
                  </a:lnTo>
                  <a:lnTo>
                    <a:pt x="223" y="129"/>
                  </a:lnTo>
                  <a:lnTo>
                    <a:pt x="165" y="94"/>
                  </a:lnTo>
                  <a:lnTo>
                    <a:pt x="170" y="18"/>
                  </a:lnTo>
                  <a:lnTo>
                    <a:pt x="165" y="9"/>
                  </a:lnTo>
                  <a:lnTo>
                    <a:pt x="161" y="4"/>
                  </a:lnTo>
                  <a:lnTo>
                    <a:pt x="156" y="0"/>
                  </a:lnTo>
                  <a:lnTo>
                    <a:pt x="148" y="0"/>
                  </a:lnTo>
                  <a:lnTo>
                    <a:pt x="139" y="0"/>
                  </a:lnTo>
                  <a:lnTo>
                    <a:pt x="134" y="4"/>
                  </a:lnTo>
                  <a:lnTo>
                    <a:pt x="130" y="9"/>
                  </a:lnTo>
                  <a:lnTo>
                    <a:pt x="125" y="18"/>
                  </a:lnTo>
                  <a:lnTo>
                    <a:pt x="121" y="71"/>
                  </a:lnTo>
                  <a:close/>
                </a:path>
              </a:pathLst>
            </a:custGeom>
            <a:solidFill>
              <a:srgbClr val="CC99FF">
                <a:alpha val="100000"/>
              </a:srgbClr>
            </a:solidFill>
            <a:ln w="9525">
              <a:noFill/>
            </a:ln>
          </p:spPr>
          <p:txBody>
            <a:bodyPr/>
            <a:p>
              <a:endParaRPr lang="zh-CN" altLang="en-US" sz="3600"/>
            </a:p>
          </p:txBody>
        </p:sp>
        <p:sp>
          <p:nvSpPr>
            <p:cNvPr id="225299" name="任意多边形 225298"/>
            <p:cNvSpPr/>
            <p:nvPr/>
          </p:nvSpPr>
          <p:spPr>
            <a:xfrm>
              <a:off x="1861" y="2010"/>
              <a:ext cx="166" cy="117"/>
            </a:xfrm>
            <a:custGeom>
              <a:avLst/>
              <a:gdLst/>
              <a:ahLst/>
              <a:cxnLst/>
              <a:pathLst>
                <a:path w="393" h="277">
                  <a:moveTo>
                    <a:pt x="98" y="156"/>
                  </a:moveTo>
                  <a:lnTo>
                    <a:pt x="9" y="205"/>
                  </a:lnTo>
                  <a:lnTo>
                    <a:pt x="0" y="214"/>
                  </a:lnTo>
                  <a:lnTo>
                    <a:pt x="0" y="223"/>
                  </a:lnTo>
                  <a:lnTo>
                    <a:pt x="0" y="228"/>
                  </a:lnTo>
                  <a:lnTo>
                    <a:pt x="0" y="237"/>
                  </a:lnTo>
                  <a:lnTo>
                    <a:pt x="9" y="246"/>
                  </a:lnTo>
                  <a:lnTo>
                    <a:pt x="14" y="250"/>
                  </a:lnTo>
                  <a:lnTo>
                    <a:pt x="23" y="250"/>
                  </a:lnTo>
                  <a:lnTo>
                    <a:pt x="36" y="250"/>
                  </a:lnTo>
                  <a:lnTo>
                    <a:pt x="125" y="196"/>
                  </a:lnTo>
                  <a:lnTo>
                    <a:pt x="125" y="250"/>
                  </a:lnTo>
                  <a:lnTo>
                    <a:pt x="125" y="263"/>
                  </a:lnTo>
                  <a:lnTo>
                    <a:pt x="130" y="268"/>
                  </a:lnTo>
                  <a:lnTo>
                    <a:pt x="139" y="272"/>
                  </a:lnTo>
                  <a:lnTo>
                    <a:pt x="143" y="277"/>
                  </a:lnTo>
                  <a:lnTo>
                    <a:pt x="152" y="277"/>
                  </a:lnTo>
                  <a:lnTo>
                    <a:pt x="161" y="272"/>
                  </a:lnTo>
                  <a:lnTo>
                    <a:pt x="165" y="263"/>
                  </a:lnTo>
                  <a:lnTo>
                    <a:pt x="165" y="254"/>
                  </a:lnTo>
                  <a:lnTo>
                    <a:pt x="165" y="178"/>
                  </a:lnTo>
                  <a:lnTo>
                    <a:pt x="223" y="143"/>
                  </a:lnTo>
                  <a:lnTo>
                    <a:pt x="223" y="241"/>
                  </a:lnTo>
                  <a:lnTo>
                    <a:pt x="223" y="250"/>
                  </a:lnTo>
                  <a:lnTo>
                    <a:pt x="228" y="259"/>
                  </a:lnTo>
                  <a:lnTo>
                    <a:pt x="237" y="263"/>
                  </a:lnTo>
                  <a:lnTo>
                    <a:pt x="246" y="268"/>
                  </a:lnTo>
                  <a:lnTo>
                    <a:pt x="255" y="268"/>
                  </a:lnTo>
                  <a:lnTo>
                    <a:pt x="259" y="263"/>
                  </a:lnTo>
                  <a:lnTo>
                    <a:pt x="264" y="254"/>
                  </a:lnTo>
                  <a:lnTo>
                    <a:pt x="268" y="246"/>
                  </a:lnTo>
                  <a:lnTo>
                    <a:pt x="268" y="116"/>
                  </a:lnTo>
                  <a:lnTo>
                    <a:pt x="393" y="44"/>
                  </a:lnTo>
                  <a:lnTo>
                    <a:pt x="366" y="0"/>
                  </a:lnTo>
                  <a:lnTo>
                    <a:pt x="241" y="71"/>
                  </a:lnTo>
                  <a:lnTo>
                    <a:pt x="125" y="4"/>
                  </a:lnTo>
                  <a:lnTo>
                    <a:pt x="121" y="0"/>
                  </a:lnTo>
                  <a:lnTo>
                    <a:pt x="112" y="0"/>
                  </a:lnTo>
                  <a:lnTo>
                    <a:pt x="103" y="4"/>
                  </a:lnTo>
                  <a:lnTo>
                    <a:pt x="98" y="9"/>
                  </a:lnTo>
                  <a:lnTo>
                    <a:pt x="94" y="18"/>
                  </a:lnTo>
                  <a:lnTo>
                    <a:pt x="94" y="26"/>
                  </a:lnTo>
                  <a:lnTo>
                    <a:pt x="98" y="35"/>
                  </a:lnTo>
                  <a:lnTo>
                    <a:pt x="107" y="40"/>
                  </a:lnTo>
                  <a:lnTo>
                    <a:pt x="197" y="98"/>
                  </a:lnTo>
                  <a:lnTo>
                    <a:pt x="139" y="129"/>
                  </a:lnTo>
                  <a:lnTo>
                    <a:pt x="72" y="89"/>
                  </a:lnTo>
                  <a:lnTo>
                    <a:pt x="63" y="85"/>
                  </a:lnTo>
                  <a:lnTo>
                    <a:pt x="58" y="85"/>
                  </a:lnTo>
                  <a:lnTo>
                    <a:pt x="49" y="89"/>
                  </a:lnTo>
                  <a:lnTo>
                    <a:pt x="45" y="98"/>
                  </a:lnTo>
                  <a:lnTo>
                    <a:pt x="45" y="102"/>
                  </a:lnTo>
                  <a:lnTo>
                    <a:pt x="45" y="111"/>
                  </a:lnTo>
                  <a:lnTo>
                    <a:pt x="45" y="120"/>
                  </a:lnTo>
                  <a:lnTo>
                    <a:pt x="54" y="125"/>
                  </a:lnTo>
                  <a:lnTo>
                    <a:pt x="98" y="156"/>
                  </a:lnTo>
                  <a:close/>
                </a:path>
              </a:pathLst>
            </a:custGeom>
            <a:solidFill>
              <a:srgbClr val="CC99FF">
                <a:alpha val="100000"/>
              </a:srgbClr>
            </a:solidFill>
            <a:ln w="9525">
              <a:noFill/>
            </a:ln>
          </p:spPr>
          <p:txBody>
            <a:bodyPr/>
            <a:p>
              <a:endParaRPr lang="zh-CN" altLang="en-US" sz="3600"/>
            </a:p>
          </p:txBody>
        </p:sp>
        <p:sp>
          <p:nvSpPr>
            <p:cNvPr id="225300" name="任意多边形 225299"/>
            <p:cNvSpPr/>
            <p:nvPr/>
          </p:nvSpPr>
          <p:spPr>
            <a:xfrm>
              <a:off x="1958" y="2020"/>
              <a:ext cx="126" cy="184"/>
            </a:xfrm>
            <a:custGeom>
              <a:avLst/>
              <a:gdLst/>
              <a:ahLst/>
              <a:cxnLst/>
              <a:pathLst>
                <a:path w="299" h="438">
                  <a:moveTo>
                    <a:pt x="125" y="313"/>
                  </a:moveTo>
                  <a:lnTo>
                    <a:pt x="125" y="411"/>
                  </a:lnTo>
                  <a:lnTo>
                    <a:pt x="129" y="425"/>
                  </a:lnTo>
                  <a:lnTo>
                    <a:pt x="134" y="429"/>
                  </a:lnTo>
                  <a:lnTo>
                    <a:pt x="143" y="434"/>
                  </a:lnTo>
                  <a:lnTo>
                    <a:pt x="147" y="438"/>
                  </a:lnTo>
                  <a:lnTo>
                    <a:pt x="156" y="434"/>
                  </a:lnTo>
                  <a:lnTo>
                    <a:pt x="165" y="429"/>
                  </a:lnTo>
                  <a:lnTo>
                    <a:pt x="174" y="425"/>
                  </a:lnTo>
                  <a:lnTo>
                    <a:pt x="174" y="411"/>
                  </a:lnTo>
                  <a:lnTo>
                    <a:pt x="174" y="308"/>
                  </a:lnTo>
                  <a:lnTo>
                    <a:pt x="223" y="335"/>
                  </a:lnTo>
                  <a:lnTo>
                    <a:pt x="232" y="340"/>
                  </a:lnTo>
                  <a:lnTo>
                    <a:pt x="241" y="340"/>
                  </a:lnTo>
                  <a:lnTo>
                    <a:pt x="250" y="335"/>
                  </a:lnTo>
                  <a:lnTo>
                    <a:pt x="254" y="331"/>
                  </a:lnTo>
                  <a:lnTo>
                    <a:pt x="254" y="322"/>
                  </a:lnTo>
                  <a:lnTo>
                    <a:pt x="254" y="317"/>
                  </a:lnTo>
                  <a:lnTo>
                    <a:pt x="254" y="308"/>
                  </a:lnTo>
                  <a:lnTo>
                    <a:pt x="245" y="300"/>
                  </a:lnTo>
                  <a:lnTo>
                    <a:pt x="178" y="264"/>
                  </a:lnTo>
                  <a:lnTo>
                    <a:pt x="178" y="192"/>
                  </a:lnTo>
                  <a:lnTo>
                    <a:pt x="263" y="246"/>
                  </a:lnTo>
                  <a:lnTo>
                    <a:pt x="272" y="250"/>
                  </a:lnTo>
                  <a:lnTo>
                    <a:pt x="281" y="250"/>
                  </a:lnTo>
                  <a:lnTo>
                    <a:pt x="290" y="246"/>
                  </a:lnTo>
                  <a:lnTo>
                    <a:pt x="294" y="241"/>
                  </a:lnTo>
                  <a:lnTo>
                    <a:pt x="299" y="232"/>
                  </a:lnTo>
                  <a:lnTo>
                    <a:pt x="299" y="224"/>
                  </a:lnTo>
                  <a:lnTo>
                    <a:pt x="294" y="215"/>
                  </a:lnTo>
                  <a:lnTo>
                    <a:pt x="285" y="210"/>
                  </a:lnTo>
                  <a:lnTo>
                    <a:pt x="178" y="143"/>
                  </a:lnTo>
                  <a:lnTo>
                    <a:pt x="178" y="0"/>
                  </a:lnTo>
                  <a:lnTo>
                    <a:pt x="125" y="0"/>
                  </a:lnTo>
                  <a:lnTo>
                    <a:pt x="125" y="143"/>
                  </a:lnTo>
                  <a:lnTo>
                    <a:pt x="9" y="210"/>
                  </a:lnTo>
                  <a:lnTo>
                    <a:pt x="4" y="215"/>
                  </a:lnTo>
                  <a:lnTo>
                    <a:pt x="0" y="224"/>
                  </a:lnTo>
                  <a:lnTo>
                    <a:pt x="0" y="232"/>
                  </a:lnTo>
                  <a:lnTo>
                    <a:pt x="0" y="237"/>
                  </a:lnTo>
                  <a:lnTo>
                    <a:pt x="4" y="246"/>
                  </a:lnTo>
                  <a:lnTo>
                    <a:pt x="13" y="250"/>
                  </a:lnTo>
                  <a:lnTo>
                    <a:pt x="22" y="250"/>
                  </a:lnTo>
                  <a:lnTo>
                    <a:pt x="31" y="246"/>
                  </a:lnTo>
                  <a:lnTo>
                    <a:pt x="125" y="197"/>
                  </a:lnTo>
                  <a:lnTo>
                    <a:pt x="125" y="264"/>
                  </a:lnTo>
                  <a:lnTo>
                    <a:pt x="53" y="300"/>
                  </a:lnTo>
                  <a:lnTo>
                    <a:pt x="49" y="304"/>
                  </a:lnTo>
                  <a:lnTo>
                    <a:pt x="44" y="313"/>
                  </a:lnTo>
                  <a:lnTo>
                    <a:pt x="44" y="322"/>
                  </a:lnTo>
                  <a:lnTo>
                    <a:pt x="49" y="326"/>
                  </a:lnTo>
                  <a:lnTo>
                    <a:pt x="53" y="331"/>
                  </a:lnTo>
                  <a:lnTo>
                    <a:pt x="62" y="335"/>
                  </a:lnTo>
                  <a:lnTo>
                    <a:pt x="67" y="335"/>
                  </a:lnTo>
                  <a:lnTo>
                    <a:pt x="76" y="335"/>
                  </a:lnTo>
                  <a:lnTo>
                    <a:pt x="125" y="313"/>
                  </a:lnTo>
                  <a:close/>
                </a:path>
              </a:pathLst>
            </a:custGeom>
            <a:solidFill>
              <a:srgbClr val="CC99FF">
                <a:alpha val="100000"/>
              </a:srgbClr>
            </a:solidFill>
            <a:ln w="9525">
              <a:noFill/>
            </a:ln>
          </p:spPr>
          <p:txBody>
            <a:bodyPr/>
            <a:p>
              <a:endParaRPr lang="zh-CN" altLang="en-US" sz="3600"/>
            </a:p>
          </p:txBody>
        </p:sp>
        <p:sp>
          <p:nvSpPr>
            <p:cNvPr id="225301" name="任意多边形 225300"/>
            <p:cNvSpPr/>
            <p:nvPr/>
          </p:nvSpPr>
          <p:spPr>
            <a:xfrm>
              <a:off x="2016" y="2010"/>
              <a:ext cx="166" cy="115"/>
            </a:xfrm>
            <a:custGeom>
              <a:avLst/>
              <a:gdLst/>
              <a:ahLst/>
              <a:cxnLst/>
              <a:pathLst>
                <a:path w="393" h="272">
                  <a:moveTo>
                    <a:pt x="272" y="201"/>
                  </a:moveTo>
                  <a:lnTo>
                    <a:pt x="357" y="250"/>
                  </a:lnTo>
                  <a:lnTo>
                    <a:pt x="366" y="254"/>
                  </a:lnTo>
                  <a:lnTo>
                    <a:pt x="375" y="254"/>
                  </a:lnTo>
                  <a:lnTo>
                    <a:pt x="384" y="250"/>
                  </a:lnTo>
                  <a:lnTo>
                    <a:pt x="388" y="241"/>
                  </a:lnTo>
                  <a:lnTo>
                    <a:pt x="393" y="232"/>
                  </a:lnTo>
                  <a:lnTo>
                    <a:pt x="393" y="223"/>
                  </a:lnTo>
                  <a:lnTo>
                    <a:pt x="388" y="214"/>
                  </a:lnTo>
                  <a:lnTo>
                    <a:pt x="384" y="210"/>
                  </a:lnTo>
                  <a:lnTo>
                    <a:pt x="295" y="156"/>
                  </a:lnTo>
                  <a:lnTo>
                    <a:pt x="339" y="129"/>
                  </a:lnTo>
                  <a:lnTo>
                    <a:pt x="348" y="125"/>
                  </a:lnTo>
                  <a:lnTo>
                    <a:pt x="353" y="116"/>
                  </a:lnTo>
                  <a:lnTo>
                    <a:pt x="353" y="107"/>
                  </a:lnTo>
                  <a:lnTo>
                    <a:pt x="353" y="98"/>
                  </a:lnTo>
                  <a:lnTo>
                    <a:pt x="344" y="94"/>
                  </a:lnTo>
                  <a:lnTo>
                    <a:pt x="339" y="89"/>
                  </a:lnTo>
                  <a:lnTo>
                    <a:pt x="330" y="89"/>
                  </a:lnTo>
                  <a:lnTo>
                    <a:pt x="321" y="89"/>
                  </a:lnTo>
                  <a:lnTo>
                    <a:pt x="254" y="129"/>
                  </a:lnTo>
                  <a:lnTo>
                    <a:pt x="196" y="94"/>
                  </a:lnTo>
                  <a:lnTo>
                    <a:pt x="281" y="49"/>
                  </a:lnTo>
                  <a:lnTo>
                    <a:pt x="290" y="40"/>
                  </a:lnTo>
                  <a:lnTo>
                    <a:pt x="295" y="31"/>
                  </a:lnTo>
                  <a:lnTo>
                    <a:pt x="295" y="26"/>
                  </a:lnTo>
                  <a:lnTo>
                    <a:pt x="295" y="18"/>
                  </a:lnTo>
                  <a:lnTo>
                    <a:pt x="290" y="9"/>
                  </a:lnTo>
                  <a:lnTo>
                    <a:pt x="281" y="4"/>
                  </a:lnTo>
                  <a:lnTo>
                    <a:pt x="272" y="4"/>
                  </a:lnTo>
                  <a:lnTo>
                    <a:pt x="263" y="9"/>
                  </a:lnTo>
                  <a:lnTo>
                    <a:pt x="152" y="71"/>
                  </a:lnTo>
                  <a:lnTo>
                    <a:pt x="27" y="0"/>
                  </a:lnTo>
                  <a:lnTo>
                    <a:pt x="0" y="44"/>
                  </a:lnTo>
                  <a:lnTo>
                    <a:pt x="125" y="116"/>
                  </a:lnTo>
                  <a:lnTo>
                    <a:pt x="125" y="250"/>
                  </a:lnTo>
                  <a:lnTo>
                    <a:pt x="125" y="259"/>
                  </a:lnTo>
                  <a:lnTo>
                    <a:pt x="129" y="263"/>
                  </a:lnTo>
                  <a:lnTo>
                    <a:pt x="138" y="268"/>
                  </a:lnTo>
                  <a:lnTo>
                    <a:pt x="143" y="272"/>
                  </a:lnTo>
                  <a:lnTo>
                    <a:pt x="152" y="272"/>
                  </a:lnTo>
                  <a:lnTo>
                    <a:pt x="161" y="268"/>
                  </a:lnTo>
                  <a:lnTo>
                    <a:pt x="165" y="259"/>
                  </a:lnTo>
                  <a:lnTo>
                    <a:pt x="165" y="250"/>
                  </a:lnTo>
                  <a:lnTo>
                    <a:pt x="170" y="143"/>
                  </a:lnTo>
                  <a:lnTo>
                    <a:pt x="228" y="178"/>
                  </a:lnTo>
                  <a:lnTo>
                    <a:pt x="223" y="254"/>
                  </a:lnTo>
                  <a:lnTo>
                    <a:pt x="228" y="263"/>
                  </a:lnTo>
                  <a:lnTo>
                    <a:pt x="232" y="268"/>
                  </a:lnTo>
                  <a:lnTo>
                    <a:pt x="237" y="272"/>
                  </a:lnTo>
                  <a:lnTo>
                    <a:pt x="245" y="272"/>
                  </a:lnTo>
                  <a:lnTo>
                    <a:pt x="254" y="272"/>
                  </a:lnTo>
                  <a:lnTo>
                    <a:pt x="259" y="268"/>
                  </a:lnTo>
                  <a:lnTo>
                    <a:pt x="263" y="263"/>
                  </a:lnTo>
                  <a:lnTo>
                    <a:pt x="268" y="254"/>
                  </a:lnTo>
                  <a:lnTo>
                    <a:pt x="272" y="201"/>
                  </a:lnTo>
                  <a:close/>
                </a:path>
              </a:pathLst>
            </a:custGeom>
            <a:solidFill>
              <a:srgbClr val="CC99FF">
                <a:alpha val="100000"/>
              </a:srgbClr>
            </a:solidFill>
            <a:ln w="9525">
              <a:noFill/>
            </a:ln>
          </p:spPr>
          <p:txBody>
            <a:bodyPr/>
            <a:p>
              <a:endParaRPr lang="zh-CN" altLang="en-US" sz="3600"/>
            </a:p>
          </p:txBody>
        </p:sp>
        <p:sp>
          <p:nvSpPr>
            <p:cNvPr id="225302" name="任意多边形 225301"/>
            <p:cNvSpPr/>
            <p:nvPr/>
          </p:nvSpPr>
          <p:spPr>
            <a:xfrm>
              <a:off x="2016" y="1913"/>
              <a:ext cx="166" cy="116"/>
            </a:xfrm>
            <a:custGeom>
              <a:avLst/>
              <a:gdLst/>
              <a:ahLst/>
              <a:cxnLst/>
              <a:pathLst>
                <a:path w="393" h="277">
                  <a:moveTo>
                    <a:pt x="295" y="121"/>
                  </a:moveTo>
                  <a:lnTo>
                    <a:pt x="384" y="72"/>
                  </a:lnTo>
                  <a:lnTo>
                    <a:pt x="393" y="63"/>
                  </a:lnTo>
                  <a:lnTo>
                    <a:pt x="393" y="54"/>
                  </a:lnTo>
                  <a:lnTo>
                    <a:pt x="393" y="49"/>
                  </a:lnTo>
                  <a:lnTo>
                    <a:pt x="393" y="40"/>
                  </a:lnTo>
                  <a:lnTo>
                    <a:pt x="384" y="31"/>
                  </a:lnTo>
                  <a:lnTo>
                    <a:pt x="379" y="27"/>
                  </a:lnTo>
                  <a:lnTo>
                    <a:pt x="370" y="27"/>
                  </a:lnTo>
                  <a:lnTo>
                    <a:pt x="357" y="27"/>
                  </a:lnTo>
                  <a:lnTo>
                    <a:pt x="268" y="81"/>
                  </a:lnTo>
                  <a:lnTo>
                    <a:pt x="268" y="27"/>
                  </a:lnTo>
                  <a:lnTo>
                    <a:pt x="268" y="14"/>
                  </a:lnTo>
                  <a:lnTo>
                    <a:pt x="263" y="9"/>
                  </a:lnTo>
                  <a:lnTo>
                    <a:pt x="254" y="5"/>
                  </a:lnTo>
                  <a:lnTo>
                    <a:pt x="250" y="0"/>
                  </a:lnTo>
                  <a:lnTo>
                    <a:pt x="241" y="5"/>
                  </a:lnTo>
                  <a:lnTo>
                    <a:pt x="232" y="5"/>
                  </a:lnTo>
                  <a:lnTo>
                    <a:pt x="228" y="14"/>
                  </a:lnTo>
                  <a:lnTo>
                    <a:pt x="228" y="23"/>
                  </a:lnTo>
                  <a:lnTo>
                    <a:pt x="228" y="99"/>
                  </a:lnTo>
                  <a:lnTo>
                    <a:pt x="170" y="134"/>
                  </a:lnTo>
                  <a:lnTo>
                    <a:pt x="170" y="36"/>
                  </a:lnTo>
                  <a:lnTo>
                    <a:pt x="170" y="27"/>
                  </a:lnTo>
                  <a:lnTo>
                    <a:pt x="165" y="18"/>
                  </a:lnTo>
                  <a:lnTo>
                    <a:pt x="156" y="14"/>
                  </a:lnTo>
                  <a:lnTo>
                    <a:pt x="147" y="9"/>
                  </a:lnTo>
                  <a:lnTo>
                    <a:pt x="138" y="9"/>
                  </a:lnTo>
                  <a:lnTo>
                    <a:pt x="134" y="14"/>
                  </a:lnTo>
                  <a:lnTo>
                    <a:pt x="129" y="23"/>
                  </a:lnTo>
                  <a:lnTo>
                    <a:pt x="125" y="31"/>
                  </a:lnTo>
                  <a:lnTo>
                    <a:pt x="125" y="161"/>
                  </a:lnTo>
                  <a:lnTo>
                    <a:pt x="0" y="233"/>
                  </a:lnTo>
                  <a:lnTo>
                    <a:pt x="27" y="277"/>
                  </a:lnTo>
                  <a:lnTo>
                    <a:pt x="152" y="206"/>
                  </a:lnTo>
                  <a:lnTo>
                    <a:pt x="268" y="273"/>
                  </a:lnTo>
                  <a:lnTo>
                    <a:pt x="272" y="277"/>
                  </a:lnTo>
                  <a:lnTo>
                    <a:pt x="281" y="277"/>
                  </a:lnTo>
                  <a:lnTo>
                    <a:pt x="290" y="273"/>
                  </a:lnTo>
                  <a:lnTo>
                    <a:pt x="295" y="268"/>
                  </a:lnTo>
                  <a:lnTo>
                    <a:pt x="299" y="259"/>
                  </a:lnTo>
                  <a:lnTo>
                    <a:pt x="299" y="251"/>
                  </a:lnTo>
                  <a:lnTo>
                    <a:pt x="295" y="242"/>
                  </a:lnTo>
                  <a:lnTo>
                    <a:pt x="286" y="237"/>
                  </a:lnTo>
                  <a:lnTo>
                    <a:pt x="196" y="179"/>
                  </a:lnTo>
                  <a:lnTo>
                    <a:pt x="254" y="148"/>
                  </a:lnTo>
                  <a:lnTo>
                    <a:pt x="321" y="188"/>
                  </a:lnTo>
                  <a:lnTo>
                    <a:pt x="330" y="192"/>
                  </a:lnTo>
                  <a:lnTo>
                    <a:pt x="335" y="192"/>
                  </a:lnTo>
                  <a:lnTo>
                    <a:pt x="344" y="188"/>
                  </a:lnTo>
                  <a:lnTo>
                    <a:pt x="348" y="179"/>
                  </a:lnTo>
                  <a:lnTo>
                    <a:pt x="348" y="175"/>
                  </a:lnTo>
                  <a:lnTo>
                    <a:pt x="348" y="166"/>
                  </a:lnTo>
                  <a:lnTo>
                    <a:pt x="348" y="157"/>
                  </a:lnTo>
                  <a:lnTo>
                    <a:pt x="339" y="152"/>
                  </a:lnTo>
                  <a:lnTo>
                    <a:pt x="295" y="121"/>
                  </a:lnTo>
                  <a:close/>
                </a:path>
              </a:pathLst>
            </a:custGeom>
            <a:solidFill>
              <a:srgbClr val="CC99FF">
                <a:alpha val="100000"/>
              </a:srgbClr>
            </a:solidFill>
            <a:ln w="9525">
              <a:noFill/>
            </a:ln>
          </p:spPr>
          <p:txBody>
            <a:bodyPr/>
            <a:p>
              <a:endParaRPr lang="zh-CN" altLang="en-US" sz="3600"/>
            </a:p>
          </p:txBody>
        </p:sp>
        <p:sp>
          <p:nvSpPr>
            <p:cNvPr id="225303" name="任意多边形 225302"/>
            <p:cNvSpPr/>
            <p:nvPr/>
          </p:nvSpPr>
          <p:spPr>
            <a:xfrm>
              <a:off x="1967" y="1973"/>
              <a:ext cx="111" cy="95"/>
            </a:xfrm>
            <a:custGeom>
              <a:avLst/>
              <a:gdLst/>
              <a:ahLst/>
              <a:cxnLst/>
              <a:pathLst>
                <a:path w="263" h="228">
                  <a:moveTo>
                    <a:pt x="0" y="116"/>
                  </a:moveTo>
                  <a:lnTo>
                    <a:pt x="49" y="67"/>
                  </a:lnTo>
                  <a:lnTo>
                    <a:pt x="67" y="0"/>
                  </a:lnTo>
                  <a:lnTo>
                    <a:pt x="134" y="23"/>
                  </a:lnTo>
                  <a:lnTo>
                    <a:pt x="201" y="0"/>
                  </a:lnTo>
                  <a:lnTo>
                    <a:pt x="214" y="67"/>
                  </a:lnTo>
                  <a:lnTo>
                    <a:pt x="263" y="116"/>
                  </a:lnTo>
                  <a:lnTo>
                    <a:pt x="214" y="161"/>
                  </a:lnTo>
                  <a:lnTo>
                    <a:pt x="201" y="228"/>
                  </a:lnTo>
                  <a:lnTo>
                    <a:pt x="134" y="210"/>
                  </a:lnTo>
                  <a:lnTo>
                    <a:pt x="67" y="228"/>
                  </a:lnTo>
                  <a:lnTo>
                    <a:pt x="49" y="161"/>
                  </a:lnTo>
                  <a:lnTo>
                    <a:pt x="0" y="116"/>
                  </a:lnTo>
                  <a:close/>
                </a:path>
              </a:pathLst>
            </a:custGeom>
            <a:solidFill>
              <a:srgbClr val="BC79FF">
                <a:alpha val="100000"/>
              </a:srgbClr>
            </a:solidFill>
            <a:ln w="9525">
              <a:noFill/>
            </a:ln>
          </p:spPr>
          <p:txBody>
            <a:bodyPr/>
            <a:p>
              <a:endParaRPr lang="zh-CN" altLang="en-US" sz="360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2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2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2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2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52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52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5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3" grpId="0"/>
      <p:bldP spid="225284" grpId="0"/>
      <p:bldP spid="225285" grpId="0" bldLvl="0" animBg="1"/>
      <p:bldP spid="225286" grpId="0"/>
      <p:bldP spid="225287" grpId="0" bldLvl="0" animBg="1"/>
      <p:bldP spid="225288" grpId="0"/>
      <p:bldP spid="225289"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7330" name="矩形 227329"/>
          <p:cNvSpPr/>
          <p:nvPr/>
        </p:nvSpPr>
        <p:spPr>
          <a:xfrm>
            <a:off x="18415" y="528320"/>
            <a:ext cx="12036425" cy="829945"/>
          </a:xfrm>
          <a:prstGeom prst="rect">
            <a:avLst/>
          </a:prstGeom>
          <a:noFill/>
          <a:ln w="9525">
            <a:noFill/>
          </a:ln>
        </p:spPr>
        <p:txBody>
          <a:bodyPr wrap="square">
            <a:spAutoFit/>
          </a:bodyPr>
          <a:p>
            <a:pPr algn="l">
              <a:lnSpc>
                <a:spcPct val="150000"/>
              </a:lnSpc>
              <a:buClrTx/>
            </a:pPr>
            <a:r>
              <a:rPr lang="en-US" altLang="zh-CN" sz="3200" b="1" dirty="0">
                <a:solidFill>
                  <a:srgbClr val="0000FF"/>
                </a:solidFill>
                <a:latin typeface="宋体" panose="02010600030101010101" pitchFamily="2" charset="-122"/>
              </a:rPr>
              <a:t>4.</a:t>
            </a:r>
            <a:r>
              <a:rPr lang="zh-CN" altLang="en-US" sz="3200" b="1" dirty="0">
                <a:solidFill>
                  <a:srgbClr val="0000FF"/>
                </a:solidFill>
                <a:latin typeface="宋体" panose="02010600030101010101" pitchFamily="2" charset="-122"/>
              </a:rPr>
              <a:t>请找出父亲送儿子上车过程说的四句话，并体会它所包含的意思。</a:t>
            </a:r>
            <a:endParaRPr lang="zh-CN" altLang="en-US" sz="3200" b="1" dirty="0">
              <a:solidFill>
                <a:srgbClr val="0000FF"/>
              </a:solidFill>
              <a:latin typeface="宋体" panose="02010600030101010101" pitchFamily="2" charset="-122"/>
            </a:endParaRPr>
          </a:p>
        </p:txBody>
      </p:sp>
      <p:sp>
        <p:nvSpPr>
          <p:cNvPr id="227331" name="矩形 227330"/>
          <p:cNvSpPr/>
          <p:nvPr/>
        </p:nvSpPr>
        <p:spPr>
          <a:xfrm>
            <a:off x="897255" y="1358265"/>
            <a:ext cx="9030970" cy="3784600"/>
          </a:xfrm>
          <a:prstGeom prst="rect">
            <a:avLst/>
          </a:prstGeom>
          <a:noFill/>
          <a:ln w="9525">
            <a:noFill/>
          </a:ln>
        </p:spPr>
        <p:txBody>
          <a:bodyPr wrap="square">
            <a:spAutoFit/>
          </a:bodyPr>
          <a:p>
            <a:pPr algn="l">
              <a:lnSpc>
                <a:spcPct val="150000"/>
              </a:lnSpc>
              <a:buClrTx/>
            </a:pPr>
            <a:r>
              <a:rPr lang="en-US" altLang="zh-CN" sz="3200" b="1" dirty="0">
                <a:solidFill>
                  <a:srgbClr val="FF0000"/>
                </a:solidFill>
                <a:latin typeface="楷体_GB2312" pitchFamily="49" charset="-122"/>
                <a:ea typeface="楷体_GB2312" pitchFamily="49" charset="-122"/>
              </a:rPr>
              <a:t>&lt;1&gt;</a:t>
            </a:r>
            <a:r>
              <a:rPr lang="zh-CN" altLang="en-US" sz="3200" b="1" dirty="0">
                <a:solidFill>
                  <a:srgbClr val="FF0000"/>
                </a:solidFill>
                <a:latin typeface="楷体_GB2312" pitchFamily="49" charset="-122"/>
                <a:ea typeface="楷体_GB2312" pitchFamily="49" charset="-122"/>
              </a:rPr>
              <a:t>不要紧，他们去不好！</a:t>
            </a:r>
            <a:endParaRPr lang="zh-CN" altLang="en-US" sz="3200" b="1" dirty="0">
              <a:solidFill>
                <a:srgbClr val="FF0000"/>
              </a:solidFill>
              <a:latin typeface="楷体_GB2312" pitchFamily="49" charset="-122"/>
              <a:ea typeface="楷体_GB2312" pitchFamily="49" charset="-122"/>
            </a:endParaRPr>
          </a:p>
          <a:p>
            <a:pPr algn="l">
              <a:lnSpc>
                <a:spcPct val="150000"/>
              </a:lnSpc>
              <a:buClrTx/>
            </a:pPr>
            <a:r>
              <a:rPr lang="en-US" altLang="zh-CN" sz="3200" b="1" dirty="0">
                <a:solidFill>
                  <a:srgbClr val="FF0000"/>
                </a:solidFill>
                <a:latin typeface="楷体_GB2312" pitchFamily="49" charset="-122"/>
                <a:ea typeface="楷体_GB2312" pitchFamily="49" charset="-122"/>
              </a:rPr>
              <a:t>&lt;2&gt;</a:t>
            </a:r>
            <a:r>
              <a:rPr lang="zh-CN" altLang="en-US" sz="3200" b="1" dirty="0">
                <a:solidFill>
                  <a:srgbClr val="FF0000"/>
                </a:solidFill>
                <a:latin typeface="楷体_GB2312" pitchFamily="49" charset="-122"/>
                <a:ea typeface="楷体_GB2312" pitchFamily="49" charset="-122"/>
              </a:rPr>
              <a:t>我买几个橘子去。你就在此地，不要走动。</a:t>
            </a:r>
            <a:endParaRPr lang="zh-CN" altLang="en-US" sz="3200" b="1" dirty="0">
              <a:solidFill>
                <a:srgbClr val="FF0000"/>
              </a:solidFill>
              <a:latin typeface="楷体_GB2312" pitchFamily="49" charset="-122"/>
              <a:ea typeface="楷体_GB2312" pitchFamily="49" charset="-122"/>
            </a:endParaRPr>
          </a:p>
          <a:p>
            <a:pPr algn="l">
              <a:lnSpc>
                <a:spcPct val="150000"/>
              </a:lnSpc>
              <a:buClrTx/>
            </a:pPr>
            <a:endParaRPr lang="zh-CN" altLang="en-US" sz="3200" b="1" dirty="0">
              <a:solidFill>
                <a:srgbClr val="FF0000"/>
              </a:solidFill>
              <a:latin typeface="楷体_GB2312" pitchFamily="49" charset="-122"/>
              <a:ea typeface="楷体_GB2312" pitchFamily="49" charset="-122"/>
            </a:endParaRPr>
          </a:p>
          <a:p>
            <a:pPr algn="l">
              <a:lnSpc>
                <a:spcPct val="150000"/>
              </a:lnSpc>
              <a:buClrTx/>
            </a:pPr>
            <a:r>
              <a:rPr lang="en-US" altLang="zh-CN" sz="3200" b="1" dirty="0">
                <a:solidFill>
                  <a:srgbClr val="FF0000"/>
                </a:solidFill>
                <a:latin typeface="楷体_GB2312" pitchFamily="49" charset="-122"/>
                <a:ea typeface="楷体_GB2312" pitchFamily="49" charset="-122"/>
              </a:rPr>
              <a:t>&lt;3&gt;</a:t>
            </a:r>
            <a:r>
              <a:rPr lang="zh-CN" altLang="en-US" sz="3200" b="1" dirty="0">
                <a:solidFill>
                  <a:srgbClr val="FF0000"/>
                </a:solidFill>
                <a:latin typeface="楷体_GB2312" pitchFamily="49" charset="-122"/>
                <a:ea typeface="楷体_GB2312" pitchFamily="49" charset="-122"/>
              </a:rPr>
              <a:t>我走了，到那边来信！</a:t>
            </a:r>
            <a:endParaRPr lang="zh-CN" altLang="en-US" sz="3200" b="1" dirty="0">
              <a:solidFill>
                <a:srgbClr val="FF0000"/>
              </a:solidFill>
              <a:latin typeface="楷体_GB2312" pitchFamily="49" charset="-122"/>
              <a:ea typeface="楷体_GB2312" pitchFamily="49" charset="-122"/>
            </a:endParaRPr>
          </a:p>
          <a:p>
            <a:pPr algn="l">
              <a:lnSpc>
                <a:spcPct val="150000"/>
              </a:lnSpc>
              <a:buClrTx/>
            </a:pPr>
            <a:r>
              <a:rPr lang="en-US" altLang="zh-CN" sz="3200" b="1" dirty="0">
                <a:solidFill>
                  <a:srgbClr val="FF0000"/>
                </a:solidFill>
                <a:latin typeface="楷体_GB2312" pitchFamily="49" charset="-122"/>
                <a:ea typeface="楷体_GB2312" pitchFamily="49" charset="-122"/>
              </a:rPr>
              <a:t>&lt;4&gt;</a:t>
            </a:r>
            <a:r>
              <a:rPr lang="zh-CN" altLang="en-US" sz="3200" b="1" dirty="0">
                <a:solidFill>
                  <a:srgbClr val="FF0000"/>
                </a:solidFill>
                <a:latin typeface="楷体_GB2312" pitchFamily="49" charset="-122"/>
                <a:ea typeface="楷体_GB2312" pitchFamily="49" charset="-122"/>
              </a:rPr>
              <a:t>进去吧，里边没人。</a:t>
            </a:r>
            <a:r>
              <a:rPr lang="zh-CN" altLang="en-US" sz="3200" b="1" dirty="0">
                <a:solidFill>
                  <a:srgbClr val="FF0000"/>
                </a:solidFill>
                <a:latin typeface="宋体" panose="02010600030101010101" pitchFamily="2" charset="-122"/>
              </a:rPr>
              <a:t> </a:t>
            </a:r>
            <a:endParaRPr lang="zh-CN" altLang="en-US" sz="3200" b="1" dirty="0">
              <a:solidFill>
                <a:srgbClr val="FF0000"/>
              </a:solidFill>
              <a:latin typeface="宋体" panose="02010600030101010101" pitchFamily="2" charset="-122"/>
            </a:endParaRPr>
          </a:p>
        </p:txBody>
      </p:sp>
      <p:sp>
        <p:nvSpPr>
          <p:cNvPr id="227332" name="矩形 227331"/>
          <p:cNvSpPr/>
          <p:nvPr/>
        </p:nvSpPr>
        <p:spPr>
          <a:xfrm>
            <a:off x="896620" y="5515610"/>
            <a:ext cx="9807575" cy="583565"/>
          </a:xfrm>
          <a:prstGeom prst="rect">
            <a:avLst/>
          </a:prstGeom>
          <a:solidFill>
            <a:srgbClr val="FFFF00"/>
          </a:solidFill>
          <a:ln w="9525">
            <a:noFill/>
          </a:ln>
        </p:spPr>
        <p:txBody>
          <a:bodyPr wrap="square">
            <a:spAutoFit/>
          </a:bodyPr>
          <a:p>
            <a:pPr algn="l">
              <a:spcBef>
                <a:spcPct val="50000"/>
              </a:spcBef>
              <a:buClr>
                <a:schemeClr val="folHlink"/>
              </a:buClr>
              <a:buSzPct val="60000"/>
              <a:buFont typeface="Wingdings" panose="05000000000000000000" pitchFamily="2" charset="2"/>
              <a:buNone/>
            </a:pPr>
            <a:r>
              <a:rPr lang="zh-CN" altLang="en-US" sz="3200" b="1" dirty="0">
                <a:solidFill>
                  <a:srgbClr val="FF0000"/>
                </a:solidFill>
                <a:latin typeface="楷体_GB2312" pitchFamily="49" charset="-122"/>
                <a:ea typeface="楷体_GB2312" pitchFamily="49" charset="-122"/>
              </a:rPr>
              <a:t>（这些话含蓄着许多怜惜、体贴、依依不舍的意思）</a:t>
            </a:r>
            <a:endParaRPr lang="zh-CN" altLang="en-US" sz="3200" b="1" dirty="0">
              <a:solidFill>
                <a:srgbClr val="FF0000"/>
              </a:solidFill>
              <a:latin typeface="楷体_GB2312" pitchFamily="49" charset="-122"/>
              <a:ea typeface="楷体_GB2312" pitchFamily="49" charset="-122"/>
            </a:endParaRPr>
          </a:p>
        </p:txBody>
      </p:sp>
      <p:sp>
        <p:nvSpPr>
          <p:cNvPr id="227333" name="文本框 227332"/>
          <p:cNvSpPr txBox="1"/>
          <p:nvPr/>
        </p:nvSpPr>
        <p:spPr>
          <a:xfrm>
            <a:off x="6567488" y="1566228"/>
            <a:ext cx="3192462" cy="491490"/>
          </a:xfrm>
          <a:prstGeom prst="rect">
            <a:avLst/>
          </a:prstGeom>
          <a:solidFill>
            <a:schemeClr val="accent4">
              <a:lumMod val="20000"/>
              <a:lumOff val="80000"/>
            </a:schemeClr>
          </a:solidFill>
          <a:ln w="9525">
            <a:noFill/>
          </a:ln>
        </p:spPr>
        <p:txBody>
          <a:bodyPr>
            <a:spAutoFit/>
          </a:bodyPr>
          <a:p>
            <a:pPr algn="r">
              <a:buClrTx/>
            </a:pPr>
            <a:r>
              <a:rPr lang="zh-CN" altLang="en-US" sz="2600" b="1" dirty="0">
                <a:solidFill>
                  <a:srgbClr val="CC00FF"/>
                </a:solidFill>
                <a:latin typeface="楷体_GB2312" pitchFamily="49" charset="-122"/>
                <a:ea typeface="楷体_GB2312" pitchFamily="49" charset="-122"/>
              </a:rPr>
              <a:t>关怀，不放心</a:t>
            </a:r>
            <a:endParaRPr lang="zh-CN" altLang="en-US" sz="2600" b="1" dirty="0">
              <a:solidFill>
                <a:srgbClr val="CC00FF"/>
              </a:solidFill>
              <a:latin typeface="楷体_GB2312" pitchFamily="49" charset="-122"/>
              <a:ea typeface="楷体_GB2312" pitchFamily="49" charset="-122"/>
            </a:endParaRPr>
          </a:p>
        </p:txBody>
      </p:sp>
      <p:sp>
        <p:nvSpPr>
          <p:cNvPr id="227334" name="文本框 227333"/>
          <p:cNvSpPr txBox="1"/>
          <p:nvPr/>
        </p:nvSpPr>
        <p:spPr>
          <a:xfrm>
            <a:off x="7628255" y="2936240"/>
            <a:ext cx="2819400" cy="491490"/>
          </a:xfrm>
          <a:prstGeom prst="rect">
            <a:avLst/>
          </a:prstGeom>
          <a:solidFill>
            <a:schemeClr val="accent4">
              <a:lumMod val="20000"/>
              <a:lumOff val="80000"/>
            </a:schemeClr>
          </a:solidFill>
          <a:ln w="9525">
            <a:noFill/>
          </a:ln>
        </p:spPr>
        <p:txBody>
          <a:bodyPr>
            <a:spAutoFit/>
          </a:bodyPr>
          <a:p>
            <a:pPr algn="r">
              <a:buClrTx/>
            </a:pPr>
            <a:r>
              <a:rPr lang="zh-CN" altLang="en-US" sz="2600" b="1" dirty="0">
                <a:solidFill>
                  <a:srgbClr val="CC00FF"/>
                </a:solidFill>
                <a:latin typeface="楷体_GB2312" pitchFamily="49" charset="-122"/>
                <a:ea typeface="楷体_GB2312" pitchFamily="49" charset="-122"/>
              </a:rPr>
              <a:t>关怀，无微不至</a:t>
            </a:r>
            <a:endParaRPr lang="zh-CN" altLang="en-US" sz="2600" b="1" dirty="0">
              <a:solidFill>
                <a:srgbClr val="CC00FF"/>
              </a:solidFill>
              <a:latin typeface="楷体_GB2312" pitchFamily="49" charset="-122"/>
              <a:ea typeface="楷体_GB2312" pitchFamily="49" charset="-122"/>
            </a:endParaRPr>
          </a:p>
        </p:txBody>
      </p:sp>
      <p:sp>
        <p:nvSpPr>
          <p:cNvPr id="227335" name="文本框 227334"/>
          <p:cNvSpPr txBox="1"/>
          <p:nvPr/>
        </p:nvSpPr>
        <p:spPr>
          <a:xfrm>
            <a:off x="6665913" y="3835718"/>
            <a:ext cx="3192462" cy="491490"/>
          </a:xfrm>
          <a:prstGeom prst="rect">
            <a:avLst/>
          </a:prstGeom>
          <a:solidFill>
            <a:schemeClr val="accent4">
              <a:lumMod val="20000"/>
              <a:lumOff val="80000"/>
            </a:schemeClr>
          </a:solidFill>
          <a:ln w="9525">
            <a:noFill/>
          </a:ln>
        </p:spPr>
        <p:txBody>
          <a:bodyPr>
            <a:spAutoFit/>
          </a:bodyPr>
          <a:p>
            <a:pPr algn="r">
              <a:buClrTx/>
            </a:pPr>
            <a:r>
              <a:rPr lang="zh-CN" altLang="en-US" sz="2600" b="1" dirty="0">
                <a:solidFill>
                  <a:srgbClr val="CC00FF"/>
                </a:solidFill>
                <a:latin typeface="楷体_GB2312" pitchFamily="49" charset="-122"/>
                <a:ea typeface="楷体_GB2312" pitchFamily="49" charset="-122"/>
              </a:rPr>
              <a:t>惦念儿子旅途平安</a:t>
            </a:r>
            <a:endParaRPr lang="zh-CN" altLang="en-US" sz="2600" b="1" dirty="0">
              <a:solidFill>
                <a:srgbClr val="CC00FF"/>
              </a:solidFill>
              <a:latin typeface="楷体_GB2312" pitchFamily="49" charset="-122"/>
              <a:ea typeface="楷体_GB2312" pitchFamily="49" charset="-122"/>
            </a:endParaRPr>
          </a:p>
        </p:txBody>
      </p:sp>
      <p:sp>
        <p:nvSpPr>
          <p:cNvPr id="227336" name="文本框 227335"/>
          <p:cNvSpPr txBox="1"/>
          <p:nvPr/>
        </p:nvSpPr>
        <p:spPr>
          <a:xfrm>
            <a:off x="5924550" y="4651058"/>
            <a:ext cx="3933825" cy="491490"/>
          </a:xfrm>
          <a:prstGeom prst="rect">
            <a:avLst/>
          </a:prstGeom>
          <a:solidFill>
            <a:schemeClr val="accent4">
              <a:lumMod val="20000"/>
              <a:lumOff val="80000"/>
            </a:schemeClr>
          </a:solidFill>
          <a:ln w="9525">
            <a:noFill/>
          </a:ln>
        </p:spPr>
        <p:txBody>
          <a:bodyPr>
            <a:spAutoFit/>
          </a:bodyPr>
          <a:p>
            <a:pPr algn="r">
              <a:buClrTx/>
            </a:pPr>
            <a:r>
              <a:rPr lang="zh-CN" altLang="en-US" sz="2600" b="1" dirty="0">
                <a:solidFill>
                  <a:srgbClr val="CC00FF"/>
                </a:solidFill>
                <a:latin typeface="楷体_GB2312" pitchFamily="49" charset="-122"/>
                <a:ea typeface="楷体_GB2312" pitchFamily="49" charset="-122"/>
              </a:rPr>
              <a:t>要儿子小心照看好行李</a:t>
            </a:r>
            <a:endParaRPr lang="zh-CN" altLang="en-US" sz="2600" b="1" dirty="0">
              <a:solidFill>
                <a:srgbClr val="CC00FF"/>
              </a:solidFill>
              <a:latin typeface="楷体_GB2312" pitchFamily="49" charset="-122"/>
              <a:ea typeface="楷体_GB2312"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73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73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73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73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73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7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1" grpId="0"/>
      <p:bldP spid="227332" grpId="0" bldLvl="0" animBg="1"/>
      <p:bldP spid="227333" grpId="0" bldLvl="0" animBg="1"/>
      <p:bldP spid="227334" grpId="0" bldLvl="0" animBg="1"/>
      <p:bldP spid="227335" grpId="0" bldLvl="0" animBg="1"/>
      <p:bldP spid="227336"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2212" name="Text Box 4"/>
          <p:cNvSpPr txBox="1"/>
          <p:nvPr/>
        </p:nvSpPr>
        <p:spPr>
          <a:xfrm>
            <a:off x="1192530" y="923290"/>
            <a:ext cx="9998075" cy="1753235"/>
          </a:xfrm>
          <a:prstGeom prst="rect">
            <a:avLst/>
          </a:prstGeom>
          <a:noFill/>
          <a:ln w="9525">
            <a:noFill/>
          </a:ln>
        </p:spPr>
        <p:txBody>
          <a:bodyPr wrap="square">
            <a:spAutoFit/>
          </a:bodyPr>
          <a:p>
            <a:pPr>
              <a:lnSpc>
                <a:spcPct val="150000"/>
              </a:lnSpc>
              <a:spcBef>
                <a:spcPct val="50000"/>
              </a:spcBef>
              <a:buFont typeface="Arial" panose="020B0604020202020204" pitchFamily="34" charset="0"/>
              <a:buNone/>
            </a:pPr>
            <a:r>
              <a:rPr lang="en-US" altLang="zh-CN" sz="3600" b="1" dirty="0">
                <a:latin typeface="华文中宋" panose="02010600040101010101" charset="-122"/>
                <a:ea typeface="华文中宋" panose="02010600040101010101" charset="-122"/>
                <a:cs typeface="华文中宋" panose="02010600040101010101" charset="-122"/>
              </a:rPr>
              <a:t>5</a:t>
            </a:r>
            <a:r>
              <a:rPr lang="zh-CN" altLang="en-US" sz="3600" b="1" dirty="0">
                <a:latin typeface="华文中宋" panose="02010600040101010101" charset="-122"/>
                <a:ea typeface="华文中宋" panose="02010600040101010101" charset="-122"/>
                <a:cs typeface="华文中宋" panose="02010600040101010101" charset="-122"/>
              </a:rPr>
              <a:t>、父亲为什么不让儿子去买橘子？买来橘子后</a:t>
            </a:r>
            <a:r>
              <a:rPr lang="zh-CN" altLang="en-US" sz="3600" b="1" dirty="0">
                <a:solidFill>
                  <a:srgbClr val="FF0000"/>
                </a:solidFill>
                <a:latin typeface="华文中宋" panose="02010600040101010101" charset="-122"/>
                <a:ea typeface="华文中宋" panose="02010600040101010101" charset="-122"/>
                <a:cs typeface="华文中宋" panose="02010600040101010101" charset="-122"/>
              </a:rPr>
              <a:t>“心里很轻松似的”</a:t>
            </a:r>
            <a:r>
              <a:rPr lang="zh-CN" altLang="en-US" sz="3600" b="1" dirty="0">
                <a:latin typeface="华文中宋" panose="02010600040101010101" charset="-122"/>
                <a:ea typeface="华文中宋" panose="02010600040101010101" charset="-122"/>
                <a:cs typeface="华文中宋" panose="02010600040101010101" charset="-122"/>
              </a:rPr>
              <a:t>表明了什么心理？</a:t>
            </a:r>
            <a:endParaRPr lang="zh-CN" altLang="en-US" sz="3600" b="1" dirty="0">
              <a:latin typeface="华文中宋" panose="02010600040101010101" charset="-122"/>
              <a:ea typeface="华文中宋" panose="02010600040101010101" charset="-122"/>
              <a:cs typeface="华文中宋" panose="02010600040101010101" charset="-122"/>
            </a:endParaRPr>
          </a:p>
        </p:txBody>
      </p:sp>
      <p:sp>
        <p:nvSpPr>
          <p:cNvPr id="222213" name="Text Box 5"/>
          <p:cNvSpPr txBox="1"/>
          <p:nvPr/>
        </p:nvSpPr>
        <p:spPr>
          <a:xfrm>
            <a:off x="1191895" y="2704465"/>
            <a:ext cx="9998710" cy="2584450"/>
          </a:xfrm>
          <a:prstGeom prst="rect">
            <a:avLst/>
          </a:prstGeom>
          <a:noFill/>
          <a:ln w="9525">
            <a:noFill/>
          </a:ln>
        </p:spPr>
        <p:txBody>
          <a:bodyPr wrap="square">
            <a:spAutoFit/>
          </a:bodyPr>
          <a:p>
            <a:pPr>
              <a:lnSpc>
                <a:spcPct val="150000"/>
              </a:lnSpc>
              <a:spcBef>
                <a:spcPct val="50000"/>
              </a:spcBef>
              <a:buFont typeface="Arial" panose="020B0604020202020204" pitchFamily="34" charset="0"/>
              <a:buNone/>
            </a:pPr>
            <a:r>
              <a:rPr lang="en-US" altLang="zh-CN" sz="3600" b="1" dirty="0">
                <a:latin typeface="微软雅黑" panose="020B0503020204020204" charset="-122"/>
                <a:ea typeface="微软雅黑" panose="020B0503020204020204" charset="-122"/>
                <a:cs typeface="微软雅黑" panose="020B0503020204020204" charset="-122"/>
              </a:rPr>
              <a:t>6</a:t>
            </a:r>
            <a:r>
              <a:rPr lang="zh-CN" altLang="en-US" sz="3600" b="1" dirty="0">
                <a:latin typeface="微软雅黑" panose="020B0503020204020204" charset="-122"/>
                <a:ea typeface="微软雅黑" panose="020B0503020204020204" charset="-122"/>
                <a:cs typeface="微软雅黑" panose="020B0503020204020204" charset="-122"/>
              </a:rPr>
              <a:t>、我对父亲的行事本来是有看法的，可是此时我两次流泪，表明了我怎样的心情？为什么流泪怕父亲看见？</a:t>
            </a:r>
            <a:endParaRPr lang="zh-CN" altLang="en-US" sz="3600" b="1"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2212"/>
                                        </p:tgtEl>
                                        <p:attrNameLst>
                                          <p:attrName>style.visibility</p:attrName>
                                        </p:attrNameLst>
                                      </p:cBhvr>
                                      <p:to>
                                        <p:strVal val="visible"/>
                                      </p:to>
                                    </p:set>
                                    <p:anim calcmode="lin" valueType="num">
                                      <p:cBhvr>
                                        <p:cTn id="7" dur="2000" fill="hold"/>
                                        <p:tgtEl>
                                          <p:spTgt spid="222212"/>
                                        </p:tgtEl>
                                        <p:attrNameLst>
                                          <p:attrName>ppt_x</p:attrName>
                                        </p:attrNameLst>
                                      </p:cBhvr>
                                      <p:tavLst>
                                        <p:tav tm="0">
                                          <p:val>
                                            <p:strVal val="0-#ppt_w/2"/>
                                          </p:val>
                                        </p:tav>
                                        <p:tav tm="100000">
                                          <p:val>
                                            <p:strVal val="#ppt_x"/>
                                          </p:val>
                                        </p:tav>
                                      </p:tavLst>
                                    </p:anim>
                                    <p:anim calcmode="lin" valueType="num">
                                      <p:cBhvr>
                                        <p:cTn id="8" dur="2000" fill="hold"/>
                                        <p:tgtEl>
                                          <p:spTgt spid="2222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2213"/>
                                        </p:tgtEl>
                                        <p:attrNameLst>
                                          <p:attrName>style.visibility</p:attrName>
                                        </p:attrNameLst>
                                      </p:cBhvr>
                                      <p:to>
                                        <p:strVal val="visible"/>
                                      </p:to>
                                    </p:set>
                                    <p:anim calcmode="lin" valueType="num">
                                      <p:cBhvr>
                                        <p:cTn id="13" dur="2000" fill="hold"/>
                                        <p:tgtEl>
                                          <p:spTgt spid="222213"/>
                                        </p:tgtEl>
                                        <p:attrNameLst>
                                          <p:attrName>ppt_x</p:attrName>
                                        </p:attrNameLst>
                                      </p:cBhvr>
                                      <p:tavLst>
                                        <p:tav tm="0">
                                          <p:val>
                                            <p:strVal val="#ppt_x"/>
                                          </p:val>
                                        </p:tav>
                                        <p:tav tm="100000">
                                          <p:val>
                                            <p:strVal val="#ppt_x"/>
                                          </p:val>
                                        </p:tav>
                                      </p:tavLst>
                                    </p:anim>
                                    <p:anim calcmode="lin" valueType="num">
                                      <p:cBhvr>
                                        <p:cTn id="14" dur="2000" fill="hold"/>
                                        <p:tgtEl>
                                          <p:spTgt spid="2222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2" grpId="0"/>
      <p:bldP spid="2222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内容占位符 2"/>
          <p:cNvPicPr>
            <a:picLocks noChangeAspect="1"/>
          </p:cNvPicPr>
          <p:nvPr>
            <p:ph/>
          </p:nvPr>
        </p:nvPicPr>
        <p:blipFill>
          <a:blip r:embed="rId1"/>
          <a:stretch>
            <a:fillRect/>
          </a:stretch>
        </p:blipFill>
        <p:spPr>
          <a:xfrm>
            <a:off x="-29210" y="15240"/>
            <a:ext cx="12193905" cy="6882765"/>
          </a:xfrm>
          <a:prstGeom prst="rect">
            <a:avLst/>
          </a:prstGeom>
        </p:spPr>
      </p:pic>
      <p:sp>
        <p:nvSpPr>
          <p:cNvPr id="2" name="文本框 1"/>
          <p:cNvSpPr txBox="1"/>
          <p:nvPr/>
        </p:nvSpPr>
        <p:spPr>
          <a:xfrm>
            <a:off x="7531735" y="3634105"/>
            <a:ext cx="2101215" cy="1568450"/>
          </a:xfrm>
          <a:prstGeom prst="rect">
            <a:avLst/>
          </a:prstGeom>
          <a:solidFill>
            <a:schemeClr val="bg1"/>
          </a:solidFill>
        </p:spPr>
        <p:txBody>
          <a:bodyPr wrap="square" rtlCol="0">
            <a:spAutoFit/>
          </a:bodyPr>
          <a:p>
            <a:r>
              <a:rPr lang="en-US" altLang="zh-CN" sz="4800" b="1"/>
              <a:t> 12</a:t>
            </a:r>
            <a:r>
              <a:rPr lang="zh-CN" altLang="en-US" sz="4800" b="1"/>
              <a:t>日</a:t>
            </a:r>
            <a:r>
              <a:rPr lang="en-US" altLang="zh-CN" sz="4800" b="1"/>
              <a:t> </a:t>
            </a:r>
            <a:endParaRPr lang="en-US" altLang="zh-CN" sz="4800" b="1"/>
          </a:p>
          <a:p>
            <a:endParaRPr lang="en-US" altLang="zh-CN" sz="4800" b="1"/>
          </a:p>
        </p:txBody>
      </p:sp>
    </p:spTree>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99330" name="Object 2"/>
          <p:cNvGraphicFramePr/>
          <p:nvPr/>
        </p:nvGraphicFramePr>
        <p:xfrm>
          <a:off x="427990" y="260350"/>
          <a:ext cx="11336655" cy="6259830"/>
        </p:xfrm>
        <a:graphic>
          <a:graphicData uri="http://schemas.openxmlformats.org/presentationml/2006/ole">
            <mc:AlternateContent xmlns:mc="http://schemas.openxmlformats.org/markup-compatibility/2006">
              <mc:Choice xmlns:v="urn:schemas-microsoft-com:vml" Requires="v">
                <p:oleObj spid="_x0000_s3076" name="" r:id="rId1" imgW="4848225" imgH="2867025" progId="Paint.Picture">
                  <p:embed/>
                </p:oleObj>
              </mc:Choice>
              <mc:Fallback>
                <p:oleObj name="" r:id="rId1" imgW="4848225" imgH="2867025" progId="Paint.Picture">
                  <p:embed/>
                  <p:pic>
                    <p:nvPicPr>
                      <p:cNvPr id="0" name="图片 3075"/>
                      <p:cNvPicPr/>
                      <p:nvPr/>
                    </p:nvPicPr>
                    <p:blipFill>
                      <a:blip r:embed="rId2"/>
                      <a:srcRect t="15070" r="38617" b="6279"/>
                      <a:stretch>
                        <a:fillRect/>
                      </a:stretch>
                    </p:blipFill>
                    <p:spPr>
                      <a:xfrm>
                        <a:off x="427990" y="260350"/>
                        <a:ext cx="11336655" cy="6259830"/>
                      </a:xfrm>
                      <a:prstGeom prst="rect">
                        <a:avLst/>
                      </a:prstGeom>
                      <a:solidFill>
                        <a:srgbClr val="FF6600"/>
                      </a:solidFill>
                      <a:ln w="38100">
                        <a:noFill/>
                        <a:miter/>
                      </a:ln>
                    </p:spPr>
                  </p:pic>
                </p:oleObj>
              </mc:Fallback>
            </mc:AlternateContent>
          </a:graphicData>
        </a:graphic>
      </p:graphicFrame>
      <p:sp>
        <p:nvSpPr>
          <p:cNvPr id="175107" name="Text Box 3"/>
          <p:cNvSpPr txBox="1"/>
          <p:nvPr/>
        </p:nvSpPr>
        <p:spPr>
          <a:xfrm>
            <a:off x="8431530" y="485775"/>
            <a:ext cx="1290320" cy="5808663"/>
          </a:xfrm>
          <a:prstGeom prst="rect">
            <a:avLst/>
          </a:prstGeom>
          <a:noFill/>
          <a:ln w="9525">
            <a:noFill/>
          </a:ln>
        </p:spPr>
        <p:txBody>
          <a:bodyPr vert="eaVert">
            <a:spAutoFit/>
          </a:bodyPr>
          <a:p>
            <a:pPr algn="ctr">
              <a:buFont typeface="Arial" panose="020B0604020202020204" pitchFamily="34" charset="0"/>
              <a:buNone/>
            </a:pPr>
            <a:r>
              <a:rPr lang="zh-CN" altLang="en-US" sz="7200" b="1" dirty="0">
                <a:latin typeface="宋体" panose="02010600030101010101" pitchFamily="2" charset="-122"/>
              </a:rPr>
              <a:t>背影</a:t>
            </a:r>
            <a:endParaRPr lang="zh-CN" altLang="en-US" sz="7200" b="1" dirty="0">
              <a:latin typeface="宋体" panose="02010600030101010101" pitchFamily="2" charset="-122"/>
            </a:endParaRPr>
          </a:p>
        </p:txBody>
      </p:sp>
      <p:sp>
        <p:nvSpPr>
          <p:cNvPr id="175108" name="Text Box 4"/>
          <p:cNvSpPr txBox="1"/>
          <p:nvPr/>
        </p:nvSpPr>
        <p:spPr>
          <a:xfrm>
            <a:off x="7143750" y="2438400"/>
            <a:ext cx="736600" cy="3489325"/>
          </a:xfrm>
          <a:prstGeom prst="rect">
            <a:avLst/>
          </a:prstGeom>
          <a:noFill/>
          <a:ln w="9525">
            <a:noFill/>
          </a:ln>
        </p:spPr>
        <p:txBody>
          <a:bodyPr vert="eaVert">
            <a:spAutoFit/>
          </a:bodyPr>
          <a:p>
            <a:pPr algn="ctr">
              <a:buFont typeface="Arial" panose="020B0604020202020204" pitchFamily="34" charset="0"/>
              <a:buNone/>
            </a:pPr>
            <a:r>
              <a:rPr lang="zh-CN" altLang="en-US" sz="3600" b="1" dirty="0">
                <a:latin typeface="宋体" panose="02010600030101010101" pitchFamily="2" charset="-122"/>
              </a:rPr>
              <a:t>朱自清</a:t>
            </a:r>
            <a:endParaRPr lang="zh-CN" altLang="en-US" sz="3600" b="1" dirty="0">
              <a:latin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26307" name="组合 226306"/>
          <p:cNvGrpSpPr>
            <a:grpSpLocks noChangeAspect="1"/>
          </p:cNvGrpSpPr>
          <p:nvPr/>
        </p:nvGrpSpPr>
        <p:grpSpPr>
          <a:xfrm>
            <a:off x="2067560" y="654685"/>
            <a:ext cx="8336280" cy="4811395"/>
            <a:chOff x="272" y="1242"/>
            <a:chExt cx="5171" cy="2404"/>
          </a:xfrm>
        </p:grpSpPr>
        <p:sp>
          <p:nvSpPr>
            <p:cNvPr id="226308" name="矩形 226307"/>
            <p:cNvSpPr>
              <a:spLocks noChangeAspect="1" noTextEdit="1"/>
            </p:cNvSpPr>
            <p:nvPr/>
          </p:nvSpPr>
          <p:spPr>
            <a:xfrm>
              <a:off x="272" y="1242"/>
              <a:ext cx="5171" cy="2404"/>
            </a:xfrm>
            <a:prstGeom prst="rect">
              <a:avLst/>
            </a:prstGeom>
            <a:noFill/>
            <a:ln w="9525">
              <a:noFill/>
            </a:ln>
          </p:spPr>
          <p:txBody>
            <a:bodyPr/>
            <a:p>
              <a:endParaRPr lang="zh-CN" altLang="en-US"/>
            </a:p>
          </p:txBody>
        </p:sp>
        <p:sp>
          <p:nvSpPr>
            <p:cNvPr id="226309" name="_s226309"/>
            <p:cNvSpPr/>
            <p:nvPr/>
          </p:nvSpPr>
          <p:spPr>
            <a:xfrm flipV="1">
              <a:off x="2477" y="1455"/>
              <a:ext cx="761" cy="660"/>
            </a:xfrm>
            <a:custGeom>
              <a:avLst/>
              <a:gdLst>
                <a:gd name="txL" fmla="*/ 7200 w 21600"/>
                <a:gd name="txT" fmla="*/ 7200 h 21600"/>
                <a:gd name="txR" fmla="*/ 14400 w 21600"/>
                <a:gd name="txB" fmla="*/ 14400 h 21600"/>
              </a:gdLst>
              <a:ahLst/>
              <a:cxnLst>
                <a:cxn ang="0">
                  <a:pos x="16200" y="10800"/>
                </a:cxn>
                <a:cxn ang="90">
                  <a:pos x="10800" y="21600"/>
                </a:cxn>
                <a:cxn ang="180">
                  <a:pos x="5400" y="10800"/>
                </a:cxn>
                <a:cxn ang="270">
                  <a:pos x="10800" y="0"/>
                </a:cxn>
              </a:cxnLst>
              <a:rect l="txL" t="txT" r="txR" b="txB"/>
              <a:pathLst>
                <a:path w="21600" h="21600">
                  <a:moveTo>
                    <a:pt x="0" y="0"/>
                  </a:moveTo>
                  <a:lnTo>
                    <a:pt x="10800" y="21600"/>
                  </a:lnTo>
                  <a:lnTo>
                    <a:pt x="10800" y="21600"/>
                  </a:lnTo>
                  <a:lnTo>
                    <a:pt x="21600" y="0"/>
                  </a:lnTo>
                  <a:close/>
                </a:path>
              </a:pathLst>
            </a:custGeom>
            <a:solidFill>
              <a:srgbClr val="0399FF"/>
            </a:solidFill>
            <a:ln w="28575" cap="flat" cmpd="sng">
              <a:solidFill>
                <a:srgbClr val="4B595B"/>
              </a:solidFill>
              <a:prstDash val="solid"/>
              <a:miter/>
              <a:headEnd type="none" w="med" len="med"/>
              <a:tailEnd type="none" w="med" len="med"/>
            </a:ln>
          </p:spPr>
          <p:txBody>
            <a:bodyPr rot="10800000" wrap="none" lIns="0" tIns="0" rIns="0" bIns="0" anchor="ctr"/>
            <a:p>
              <a:pPr>
                <a:buClrTx/>
              </a:pPr>
              <a:r>
                <a:rPr lang="zh-CN" altLang="en-US" b="1" dirty="0">
                  <a:solidFill>
                    <a:schemeClr val="tx1"/>
                  </a:solidFill>
                  <a:latin typeface="宋体" panose="02010600030101010101" pitchFamily="2" charset="-122"/>
                </a:rPr>
                <a:t>送行时的背影</a:t>
              </a:r>
              <a:endParaRPr lang="zh-CN" altLang="en-US" b="1" dirty="0">
                <a:solidFill>
                  <a:schemeClr val="tx1"/>
                </a:solidFill>
                <a:latin typeface="宋体" panose="02010600030101010101" pitchFamily="2" charset="-122"/>
              </a:endParaRPr>
            </a:p>
            <a:p>
              <a:pPr>
                <a:buClrTx/>
              </a:pPr>
              <a:r>
                <a:rPr lang="zh-CN" altLang="en-US" b="1" dirty="0">
                  <a:solidFill>
                    <a:schemeClr val="tx1"/>
                  </a:solidFill>
                  <a:latin typeface="宋体" panose="02010600030101010101" pitchFamily="2" charset="-122"/>
                </a:rPr>
                <a:t>（</a:t>
              </a:r>
              <a:r>
                <a:rPr lang="en-US" altLang="zh-CN" b="1" dirty="0">
                  <a:solidFill>
                    <a:schemeClr val="tx1"/>
                  </a:solidFill>
                  <a:latin typeface="宋体" panose="02010600030101010101" pitchFamily="2" charset="-122"/>
                </a:rPr>
                <a:t>6</a:t>
              </a:r>
              <a:r>
                <a:rPr lang="zh-CN" altLang="en-US" b="1" dirty="0">
                  <a:solidFill>
                    <a:schemeClr val="tx1"/>
                  </a:solidFill>
                  <a:latin typeface="宋体" panose="02010600030101010101" pitchFamily="2" charset="-122"/>
                </a:rPr>
                <a:t>）</a:t>
              </a:r>
              <a:endParaRPr lang="zh-CN" altLang="en-US" b="1" dirty="0">
                <a:solidFill>
                  <a:schemeClr val="tx1"/>
                </a:solidFill>
                <a:latin typeface="宋体" panose="02010600030101010101" pitchFamily="2" charset="-122"/>
              </a:endParaRPr>
            </a:p>
          </p:txBody>
        </p:sp>
        <p:sp>
          <p:nvSpPr>
            <p:cNvPr id="226310" name="_s226310"/>
            <p:cNvSpPr/>
            <p:nvPr/>
          </p:nvSpPr>
          <p:spPr>
            <a:xfrm flipV="1">
              <a:off x="2096" y="2115"/>
              <a:ext cx="1523" cy="659"/>
            </a:xfrm>
            <a:custGeom>
              <a:avLst/>
              <a:gdLst>
                <a:gd name="txL" fmla="*/ 4500 w 21600"/>
                <a:gd name="txT" fmla="*/ 4500 h 21600"/>
                <a:gd name="txR" fmla="*/ 17100 w 21600"/>
                <a:gd name="txB" fmla="*/ 17100 h 21600"/>
              </a:gdLst>
              <a:ahLst/>
              <a:cxnLst>
                <a:cxn ang="0">
                  <a:pos x="18900" y="10800"/>
                </a:cxn>
                <a:cxn ang="90">
                  <a:pos x="10800" y="21600"/>
                </a:cxn>
                <a:cxn ang="180">
                  <a:pos x="2700" y="10800"/>
                </a:cxn>
                <a:cxn ang="270">
                  <a:pos x="10800" y="0"/>
                </a:cxn>
              </a:cxnLst>
              <a:rect l="txL" t="txT" r="txR" b="txB"/>
              <a:pathLst>
                <a:path w="21600" h="21600">
                  <a:moveTo>
                    <a:pt x="0" y="0"/>
                  </a:moveTo>
                  <a:lnTo>
                    <a:pt x="5400" y="21600"/>
                  </a:lnTo>
                  <a:lnTo>
                    <a:pt x="16200" y="21600"/>
                  </a:lnTo>
                  <a:lnTo>
                    <a:pt x="21600" y="0"/>
                  </a:lnTo>
                  <a:close/>
                </a:path>
              </a:pathLst>
            </a:custGeom>
            <a:solidFill>
              <a:srgbClr val="01BD0A"/>
            </a:solidFill>
            <a:ln w="28575" cap="flat" cmpd="sng">
              <a:solidFill>
                <a:srgbClr val="019308"/>
              </a:solidFill>
              <a:prstDash val="solid"/>
              <a:miter/>
              <a:headEnd type="none" w="med" len="med"/>
              <a:tailEnd type="none" w="med" len="med"/>
            </a:ln>
          </p:spPr>
          <p:txBody>
            <a:bodyPr rot="10800000" wrap="none" lIns="0" tIns="0" rIns="0" bIns="0" anchor="ctr"/>
            <a:p>
              <a:pPr>
                <a:buClrTx/>
              </a:pPr>
              <a:r>
                <a:rPr lang="zh-CN" altLang="en-US" b="1" dirty="0">
                  <a:solidFill>
                    <a:schemeClr val="tx1"/>
                  </a:solidFill>
                  <a:latin typeface="宋体" panose="02010600030101010101" pitchFamily="2" charset="-122"/>
                </a:rPr>
                <a:t>送行前细心关照</a:t>
              </a:r>
              <a:endParaRPr lang="zh-CN" altLang="en-US" b="1" dirty="0">
                <a:solidFill>
                  <a:schemeClr val="tx1"/>
                </a:solidFill>
                <a:latin typeface="宋体" panose="02010600030101010101" pitchFamily="2" charset="-122"/>
              </a:endParaRPr>
            </a:p>
            <a:p>
              <a:pPr>
                <a:buClrTx/>
              </a:pPr>
              <a:r>
                <a:rPr lang="zh-CN" altLang="en-US" b="1" dirty="0">
                  <a:solidFill>
                    <a:schemeClr val="tx1"/>
                  </a:solidFill>
                  <a:latin typeface="宋体" panose="02010600030101010101" pitchFamily="2" charset="-122"/>
                </a:rPr>
                <a:t>（</a:t>
              </a:r>
              <a:r>
                <a:rPr lang="en-US" altLang="zh-CN" b="1" dirty="0">
                  <a:solidFill>
                    <a:schemeClr val="tx1"/>
                  </a:solidFill>
                  <a:latin typeface="宋体" panose="02010600030101010101" pitchFamily="2" charset="-122"/>
                </a:rPr>
                <a:t>4</a:t>
              </a:r>
              <a:r>
                <a:rPr lang="zh-CN" altLang="en-US" b="1" dirty="0">
                  <a:solidFill>
                    <a:schemeClr val="tx1"/>
                  </a:solidFill>
                  <a:latin typeface="宋体" panose="02010600030101010101" pitchFamily="2" charset="-122"/>
                </a:rPr>
                <a:t>、</a:t>
              </a:r>
              <a:r>
                <a:rPr lang="en-US" altLang="zh-CN" b="1" dirty="0">
                  <a:solidFill>
                    <a:schemeClr val="tx1"/>
                  </a:solidFill>
                  <a:latin typeface="宋体" panose="02010600030101010101" pitchFamily="2" charset="-122"/>
                </a:rPr>
                <a:t>5</a:t>
              </a:r>
              <a:r>
                <a:rPr lang="zh-CN" altLang="en-US" b="1" dirty="0">
                  <a:solidFill>
                    <a:schemeClr val="tx1"/>
                  </a:solidFill>
                  <a:latin typeface="宋体" panose="02010600030101010101" pitchFamily="2" charset="-122"/>
                </a:rPr>
                <a:t>）</a:t>
              </a:r>
              <a:endParaRPr lang="zh-CN" altLang="en-US" b="1" dirty="0">
                <a:solidFill>
                  <a:schemeClr val="tx1"/>
                </a:solidFill>
                <a:latin typeface="宋体" panose="02010600030101010101" pitchFamily="2" charset="-122"/>
              </a:endParaRPr>
            </a:p>
          </p:txBody>
        </p:sp>
        <p:sp>
          <p:nvSpPr>
            <p:cNvPr id="226311" name="_s226311"/>
            <p:cNvSpPr/>
            <p:nvPr/>
          </p:nvSpPr>
          <p:spPr>
            <a:xfrm flipV="1">
              <a:off x="1715" y="2774"/>
              <a:ext cx="2285" cy="660"/>
            </a:xfrm>
            <a:custGeom>
              <a:avLst/>
              <a:gdLst>
                <a:gd name="txL" fmla="*/ 3600 w 21600"/>
                <a:gd name="txT" fmla="*/ 3600 h 21600"/>
                <a:gd name="txR" fmla="*/ 18000 w 21600"/>
                <a:gd name="txB" fmla="*/ 18000 h 21600"/>
              </a:gdLst>
              <a:ahLst/>
              <a:cxnLst>
                <a:cxn ang="0">
                  <a:pos x="19800" y="10800"/>
                </a:cxn>
                <a:cxn ang="90">
                  <a:pos x="10800" y="21600"/>
                </a:cxn>
                <a:cxn ang="180">
                  <a:pos x="1800" y="10800"/>
                </a:cxn>
                <a:cxn ang="270">
                  <a:pos x="10800" y="0"/>
                </a:cxn>
              </a:cxnLst>
              <a:rect l="txL" t="txT" r="txR" b="txB"/>
              <a:pathLst>
                <a:path w="21600" h="21600">
                  <a:moveTo>
                    <a:pt x="0" y="0"/>
                  </a:moveTo>
                  <a:lnTo>
                    <a:pt x="3600" y="21600"/>
                  </a:lnTo>
                  <a:lnTo>
                    <a:pt x="18000" y="21600"/>
                  </a:lnTo>
                  <a:lnTo>
                    <a:pt x="21600" y="0"/>
                  </a:lnTo>
                  <a:close/>
                </a:path>
              </a:pathLst>
            </a:custGeom>
            <a:solidFill>
              <a:srgbClr val="F1FD09"/>
            </a:solidFill>
            <a:ln w="28575" cap="flat" cmpd="sng">
              <a:solidFill>
                <a:srgbClr val="CAD402"/>
              </a:solidFill>
              <a:prstDash val="solid"/>
              <a:miter/>
              <a:headEnd type="none" w="med" len="med"/>
              <a:tailEnd type="none" w="med" len="med"/>
            </a:ln>
          </p:spPr>
          <p:txBody>
            <a:bodyPr rot="10800000" wrap="none" lIns="0" tIns="0" rIns="0" bIns="0" anchor="ctr"/>
            <a:p>
              <a:pPr>
                <a:buClrTx/>
              </a:pPr>
              <a:r>
                <a:rPr lang="zh-CN" altLang="en-US" b="1" dirty="0">
                  <a:solidFill>
                    <a:schemeClr val="tx1"/>
                  </a:solidFill>
                  <a:latin typeface="宋体" panose="02010600030101010101" pitchFamily="2" charset="-122"/>
                </a:rPr>
                <a:t>分别时惨淡的家境</a:t>
              </a:r>
              <a:endParaRPr lang="zh-CN" altLang="en-US" b="1" dirty="0">
                <a:solidFill>
                  <a:schemeClr val="tx1"/>
                </a:solidFill>
                <a:latin typeface="宋体" panose="02010600030101010101" pitchFamily="2" charset="-122"/>
              </a:endParaRPr>
            </a:p>
            <a:p>
              <a:pPr>
                <a:buClrTx/>
              </a:pPr>
              <a:r>
                <a:rPr lang="zh-CN" altLang="en-US" b="1" dirty="0">
                  <a:solidFill>
                    <a:schemeClr val="tx1"/>
                  </a:solidFill>
                  <a:latin typeface="宋体" panose="02010600030101010101" pitchFamily="2" charset="-122"/>
                </a:rPr>
                <a:t>（</a:t>
              </a:r>
              <a:r>
                <a:rPr lang="en-US" altLang="zh-CN" b="1" dirty="0">
                  <a:solidFill>
                    <a:schemeClr val="tx1"/>
                  </a:solidFill>
                  <a:latin typeface="宋体" panose="02010600030101010101" pitchFamily="2" charset="-122"/>
                </a:rPr>
                <a:t>2</a:t>
              </a:r>
              <a:r>
                <a:rPr lang="zh-CN" altLang="en-US" b="1" dirty="0">
                  <a:solidFill>
                    <a:schemeClr val="tx1"/>
                  </a:solidFill>
                  <a:latin typeface="宋体" panose="02010600030101010101" pitchFamily="2" charset="-122"/>
                </a:rPr>
                <a:t>、</a:t>
              </a:r>
              <a:r>
                <a:rPr lang="en-US" altLang="zh-CN" b="1" dirty="0">
                  <a:solidFill>
                    <a:schemeClr val="tx1"/>
                  </a:solidFill>
                  <a:latin typeface="宋体" panose="02010600030101010101" pitchFamily="2" charset="-122"/>
                </a:rPr>
                <a:t>3</a:t>
              </a:r>
              <a:r>
                <a:rPr lang="zh-CN" altLang="en-US" b="1" dirty="0">
                  <a:solidFill>
                    <a:schemeClr val="tx1"/>
                  </a:solidFill>
                  <a:latin typeface="宋体" panose="02010600030101010101" pitchFamily="2" charset="-122"/>
                </a:rPr>
                <a:t>）</a:t>
              </a:r>
              <a:endParaRPr lang="zh-CN" altLang="en-US" b="1" dirty="0">
                <a:solidFill>
                  <a:schemeClr val="tx1"/>
                </a:solidFill>
                <a:latin typeface="宋体" panose="02010600030101010101" pitchFamily="2" charset="-122"/>
              </a:endParaRPr>
            </a:p>
          </p:txBody>
        </p:sp>
      </p:grpSp>
      <p:sp>
        <p:nvSpPr>
          <p:cNvPr id="226312" name="文本框 226311"/>
          <p:cNvSpPr txBox="1"/>
          <p:nvPr/>
        </p:nvSpPr>
        <p:spPr>
          <a:xfrm>
            <a:off x="2695575" y="641350"/>
            <a:ext cx="736600" cy="4403090"/>
          </a:xfrm>
          <a:prstGeom prst="rect">
            <a:avLst/>
          </a:prstGeom>
          <a:solidFill>
            <a:srgbClr val="FFFF00"/>
          </a:solidFill>
          <a:ln w="9525">
            <a:noFill/>
          </a:ln>
        </p:spPr>
        <p:txBody>
          <a:bodyPr vert="eaVert" wrap="square">
            <a:spAutoFit/>
          </a:bodyPr>
          <a:p>
            <a:pPr algn="l">
              <a:spcBef>
                <a:spcPct val="50000"/>
              </a:spcBef>
              <a:buClrTx/>
            </a:pPr>
            <a:r>
              <a:rPr lang="zh-CN" altLang="en-US" sz="3600" b="1" dirty="0">
                <a:solidFill>
                  <a:srgbClr val="FF0000"/>
                </a:solidFill>
                <a:latin typeface="宋体" panose="02010600030101010101" pitchFamily="2" charset="-122"/>
              </a:rPr>
              <a:t>感情在逐渐往上升华</a:t>
            </a:r>
            <a:endParaRPr lang="zh-CN" altLang="en-US" sz="3600" b="1" dirty="0">
              <a:solidFill>
                <a:srgbClr val="FF0000"/>
              </a:solidFill>
              <a:latin typeface="宋体" panose="02010600030101010101" pitchFamily="2" charset="-122"/>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0292" name="矩形 140291"/>
          <p:cNvSpPr/>
          <p:nvPr/>
        </p:nvSpPr>
        <p:spPr>
          <a:xfrm>
            <a:off x="752475" y="2070100"/>
            <a:ext cx="10807065" cy="3046095"/>
          </a:xfrm>
          <a:prstGeom prst="rect">
            <a:avLst/>
          </a:prstGeom>
          <a:noFill/>
          <a:ln w="9525">
            <a:noFill/>
          </a:ln>
        </p:spPr>
        <p:txBody>
          <a:bodyPr wrap="square" anchor="ctr">
            <a:spAutoFit/>
          </a:bodyPr>
          <a:p>
            <a:pPr algn="l">
              <a:lnSpc>
                <a:spcPct val="150000"/>
              </a:lnSpc>
              <a:buClr>
                <a:schemeClr val="tx1"/>
              </a:buClr>
            </a:pPr>
            <a:r>
              <a:rPr lang="en-US" altLang="zh-CN" sz="3200" b="1" dirty="0">
                <a:solidFill>
                  <a:srgbClr val="0000FF"/>
                </a:solidFill>
                <a:latin typeface="宋体" panose="02010600030101010101" pitchFamily="2" charset="-122"/>
              </a:rPr>
              <a:t>1.</a:t>
            </a:r>
            <a:r>
              <a:rPr lang="zh-CN" altLang="en-US" sz="3200" b="1" dirty="0">
                <a:solidFill>
                  <a:srgbClr val="0000FF"/>
                </a:solidFill>
                <a:latin typeface="宋体" panose="02010600030101010101" pitchFamily="2" charset="-122"/>
              </a:rPr>
              <a:t>学习本文抓住人物在特定环境下的特征，进行细致描写的特点。 </a:t>
            </a:r>
            <a:endParaRPr lang="zh-CN" altLang="en-US" sz="3200" b="1" dirty="0">
              <a:solidFill>
                <a:srgbClr val="0000FF"/>
              </a:solidFill>
              <a:latin typeface="宋体" panose="02010600030101010101" pitchFamily="2" charset="-122"/>
            </a:endParaRPr>
          </a:p>
          <a:p>
            <a:pPr algn="l">
              <a:lnSpc>
                <a:spcPct val="150000"/>
              </a:lnSpc>
              <a:buClrTx/>
            </a:pPr>
            <a:r>
              <a:rPr lang="en-US" altLang="zh-CN" sz="3200" b="1" dirty="0">
                <a:solidFill>
                  <a:srgbClr val="0000FF"/>
                </a:solidFill>
                <a:latin typeface="宋体" panose="02010600030101010101" pitchFamily="2" charset="-122"/>
              </a:rPr>
              <a:t>2.</a:t>
            </a:r>
            <a:r>
              <a:rPr lang="zh-CN" altLang="en-US" sz="3200" b="1" dirty="0">
                <a:solidFill>
                  <a:srgbClr val="0000FF"/>
                </a:solidFill>
                <a:latin typeface="宋体" panose="02010600030101010101" pitchFamily="2" charset="-122"/>
              </a:rPr>
              <a:t>理解一些语句的含意，体会朴实的语言风格。 </a:t>
            </a:r>
            <a:endParaRPr lang="zh-CN" altLang="en-US" sz="3200" b="1" dirty="0">
              <a:solidFill>
                <a:srgbClr val="0000FF"/>
              </a:solidFill>
              <a:latin typeface="宋体" panose="02010600030101010101" pitchFamily="2" charset="-122"/>
            </a:endParaRPr>
          </a:p>
          <a:p>
            <a:pPr algn="l">
              <a:lnSpc>
                <a:spcPct val="150000"/>
              </a:lnSpc>
              <a:buClrTx/>
            </a:pPr>
            <a:r>
              <a:rPr lang="en-US" altLang="zh-CN" sz="3200" b="1">
                <a:solidFill>
                  <a:srgbClr val="0000FF"/>
                </a:solidFill>
                <a:latin typeface="宋体" panose="02010600030101010101" pitchFamily="2" charset="-122"/>
                <a:cs typeface="Times New Roman" panose="02020603050405020304" pitchFamily="18" charset="0"/>
              </a:rPr>
              <a:t>3.</a:t>
            </a:r>
            <a:r>
              <a:rPr lang="zh-CN" altLang="en-US" sz="3200" b="1" dirty="0">
                <a:solidFill>
                  <a:srgbClr val="0000FF"/>
                </a:solidFill>
                <a:latin typeface="宋体" panose="02010600030101010101" pitchFamily="2" charset="-122"/>
              </a:rPr>
              <a:t>领会文中的父子之情，学会“关爱他人”。 </a:t>
            </a:r>
            <a:endParaRPr lang="zh-CN" altLang="en-US" sz="3200" b="1" dirty="0">
              <a:solidFill>
                <a:srgbClr val="0000FF"/>
              </a:solidFill>
              <a:latin typeface="宋体" panose="02010600030101010101" pitchFamily="2" charset="-122"/>
            </a:endParaRPr>
          </a:p>
        </p:txBody>
      </p:sp>
      <p:pic>
        <p:nvPicPr>
          <p:cNvPr id="140304" name="图片 140303" descr="182"/>
          <p:cNvPicPr>
            <a:picLocks noChangeAspect="1"/>
          </p:cNvPicPr>
          <p:nvPr/>
        </p:nvPicPr>
        <p:blipFill>
          <a:blip r:embed="rId1"/>
          <a:stretch>
            <a:fillRect/>
          </a:stretch>
        </p:blipFill>
        <p:spPr>
          <a:xfrm>
            <a:off x="925195" y="5613400"/>
            <a:ext cx="9222105" cy="596900"/>
          </a:xfrm>
          <a:prstGeom prst="rect">
            <a:avLst/>
          </a:prstGeom>
          <a:noFill/>
          <a:ln w="9525">
            <a:noFill/>
          </a:ln>
        </p:spPr>
      </p:pic>
      <p:pic>
        <p:nvPicPr>
          <p:cNvPr id="140305" name="矩形 9"/>
          <p:cNvPicPr>
            <a:picLocks noChangeAspect="1"/>
          </p:cNvPicPr>
          <p:nvPr/>
        </p:nvPicPr>
        <p:blipFill>
          <a:blip r:embed="rId2"/>
          <a:srcRect l="9627" r="7822" b="25951"/>
          <a:stretch>
            <a:fillRect/>
          </a:stretch>
        </p:blipFill>
        <p:spPr>
          <a:xfrm>
            <a:off x="3905250" y="753110"/>
            <a:ext cx="3261995" cy="807720"/>
          </a:xfrm>
          <a:prstGeom prst="rect">
            <a:avLst/>
          </a:prstGeom>
          <a:noFill/>
          <a:ln w="9525">
            <a:noFill/>
          </a:ln>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9534" name="文本框 149533"/>
          <p:cNvSpPr txBox="1"/>
          <p:nvPr/>
        </p:nvSpPr>
        <p:spPr>
          <a:xfrm>
            <a:off x="3836670" y="597535"/>
            <a:ext cx="4518660" cy="1586230"/>
          </a:xfrm>
          <a:prstGeom prst="rect">
            <a:avLst/>
          </a:prstGeom>
          <a:noFill/>
          <a:ln w="12700">
            <a:noFill/>
          </a:ln>
          <a:effectLst>
            <a:outerShdw dist="35921" dir="2699999" sy="50000" kx="2003315" algn="bl" rotWithShape="0">
              <a:srgbClr val="C0C0C0">
                <a:alpha val="80000"/>
              </a:srgbClr>
            </a:outerShdw>
          </a:effectLst>
        </p:spPr>
        <p:txBody>
          <a:bodyPr wrap="square">
            <a:spAutoFit/>
          </a:bodyPr>
          <a:p>
            <a:pPr>
              <a:lnSpc>
                <a:spcPct val="135000"/>
              </a:lnSpc>
              <a:buClrTx/>
            </a:pPr>
            <a:r>
              <a:rPr lang="zh-CN" altLang="en-US" sz="3600" b="1" dirty="0">
                <a:solidFill>
                  <a:srgbClr val="0000FF"/>
                </a:solidFill>
                <a:latin typeface="宋体" panose="02010600030101010101" pitchFamily="2" charset="-122"/>
              </a:rPr>
              <a:t>背　影</a:t>
            </a:r>
            <a:endParaRPr lang="zh-CN" altLang="en-US" sz="3600" b="1" dirty="0">
              <a:solidFill>
                <a:srgbClr val="0000FF"/>
              </a:solidFill>
              <a:latin typeface="宋体" panose="02010600030101010101" pitchFamily="2" charset="-122"/>
            </a:endParaRPr>
          </a:p>
          <a:p>
            <a:pPr>
              <a:lnSpc>
                <a:spcPct val="135000"/>
              </a:lnSpc>
              <a:buClrTx/>
            </a:pPr>
            <a:r>
              <a:rPr lang="zh-CN" altLang="en-US" sz="3600" b="1" dirty="0">
                <a:solidFill>
                  <a:srgbClr val="0000FF"/>
                </a:solidFill>
                <a:latin typeface="宋体" panose="02010600030101010101" pitchFamily="2" charset="-122"/>
              </a:rPr>
              <a:t>      朱自清</a:t>
            </a:r>
            <a:endParaRPr lang="zh-CN" altLang="en-US" sz="3600" b="1" dirty="0">
              <a:solidFill>
                <a:srgbClr val="0000FF"/>
              </a:solidFill>
              <a:latin typeface="宋体" panose="02010600030101010101" pitchFamily="2" charset="-122"/>
            </a:endParaRPr>
          </a:p>
        </p:txBody>
      </p:sp>
      <p:sp>
        <p:nvSpPr>
          <p:cNvPr id="149538" name="左右箭头 149537"/>
          <p:cNvSpPr/>
          <p:nvPr/>
        </p:nvSpPr>
        <p:spPr>
          <a:xfrm>
            <a:off x="4750753" y="2852103"/>
            <a:ext cx="674687" cy="106362"/>
          </a:xfrm>
          <a:prstGeom prst="leftRightArrow">
            <a:avLst>
              <a:gd name="adj1" fmla="val 50000"/>
              <a:gd name="adj2" fmla="val 126866"/>
            </a:avLst>
          </a:prstGeom>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ln w="12700" cap="flat" cmpd="sng">
            <a:solidFill>
              <a:srgbClr val="CC3300"/>
            </a:solidFill>
            <a:prstDash val="solid"/>
            <a:miter/>
            <a:headEnd type="none" w="med" len="med"/>
            <a:tailEnd type="none" w="med" len="med"/>
          </a:ln>
          <a:effectLst>
            <a:outerShdw dist="35921" dir="2699999" sy="50000" kx="2003315" algn="bl" rotWithShape="0">
              <a:srgbClr val="C0C0C0">
                <a:alpha val="80000"/>
              </a:srgbClr>
            </a:outerShdw>
          </a:effectLst>
        </p:spPr>
        <p:txBody>
          <a:bodyPr/>
          <a:p>
            <a:endParaRPr lang="zh-CN" altLang="en-US" sz="4000"/>
          </a:p>
        </p:txBody>
      </p:sp>
      <p:sp>
        <p:nvSpPr>
          <p:cNvPr id="149539" name="文本框 149538"/>
          <p:cNvSpPr txBox="1"/>
          <p:nvPr/>
        </p:nvSpPr>
        <p:spPr>
          <a:xfrm>
            <a:off x="3988753" y="2582228"/>
            <a:ext cx="685800" cy="706755"/>
          </a:xfrm>
          <a:prstGeom prst="rect">
            <a:avLst/>
          </a:prstGeom>
          <a:noFill/>
          <a:ln w="12700">
            <a:noFill/>
          </a:ln>
          <a:effectLst>
            <a:outerShdw dist="35921" dir="2699999" sy="50000" kx="2003315" algn="bl" rotWithShape="0">
              <a:srgbClr val="C0C0C0">
                <a:alpha val="80000"/>
              </a:srgbClr>
            </a:outerShdw>
          </a:effectLst>
        </p:spPr>
        <p:txBody>
          <a:bodyPr>
            <a:spAutoFit/>
          </a:bodyPr>
          <a:p>
            <a:pPr>
              <a:spcBef>
                <a:spcPct val="50000"/>
              </a:spcBef>
              <a:buClrTx/>
            </a:pPr>
            <a:r>
              <a:rPr lang="zh-CN" altLang="en-US" sz="4000" b="1" dirty="0">
                <a:solidFill>
                  <a:srgbClr val="0000FF"/>
                </a:solidFill>
                <a:latin typeface="宋体" panose="02010600030101010101" pitchFamily="2" charset="-122"/>
              </a:rPr>
              <a:t>父</a:t>
            </a:r>
            <a:endParaRPr lang="zh-CN" altLang="en-US" sz="4000" b="1" dirty="0">
              <a:solidFill>
                <a:srgbClr val="0000FF"/>
              </a:solidFill>
              <a:latin typeface="宋体" panose="02010600030101010101" pitchFamily="2" charset="-122"/>
            </a:endParaRPr>
          </a:p>
        </p:txBody>
      </p:sp>
      <p:sp>
        <p:nvSpPr>
          <p:cNvPr id="149540" name="文本框 149539"/>
          <p:cNvSpPr txBox="1"/>
          <p:nvPr/>
        </p:nvSpPr>
        <p:spPr>
          <a:xfrm>
            <a:off x="5471478" y="2591753"/>
            <a:ext cx="685800" cy="706755"/>
          </a:xfrm>
          <a:prstGeom prst="rect">
            <a:avLst/>
          </a:prstGeom>
          <a:noFill/>
          <a:ln w="12700">
            <a:noFill/>
          </a:ln>
          <a:effectLst>
            <a:outerShdw dist="35921" dir="2699999" sy="50000" kx="2003315" algn="bl" rotWithShape="0">
              <a:srgbClr val="C0C0C0">
                <a:alpha val="80000"/>
              </a:srgbClr>
            </a:outerShdw>
          </a:effectLst>
        </p:spPr>
        <p:txBody>
          <a:bodyPr>
            <a:spAutoFit/>
          </a:bodyPr>
          <a:p>
            <a:pPr>
              <a:spcBef>
                <a:spcPct val="50000"/>
              </a:spcBef>
              <a:buClrTx/>
            </a:pPr>
            <a:r>
              <a:rPr lang="zh-CN" altLang="en-US" sz="4000" b="1" dirty="0">
                <a:solidFill>
                  <a:srgbClr val="FF0000"/>
                </a:solidFill>
                <a:latin typeface="宋体" panose="02010600030101010101" pitchFamily="2" charset="-122"/>
              </a:rPr>
              <a:t>爱</a:t>
            </a:r>
            <a:endParaRPr lang="zh-CN" altLang="en-US" sz="4000" b="1" dirty="0">
              <a:solidFill>
                <a:srgbClr val="FF0000"/>
              </a:solidFill>
              <a:latin typeface="宋体" panose="02010600030101010101" pitchFamily="2" charset="-122"/>
            </a:endParaRPr>
          </a:p>
        </p:txBody>
      </p:sp>
      <p:sp>
        <p:nvSpPr>
          <p:cNvPr id="149541" name="文本框 149540"/>
          <p:cNvSpPr txBox="1"/>
          <p:nvPr/>
        </p:nvSpPr>
        <p:spPr>
          <a:xfrm>
            <a:off x="7017703" y="2631440"/>
            <a:ext cx="685800" cy="706755"/>
          </a:xfrm>
          <a:prstGeom prst="rect">
            <a:avLst/>
          </a:prstGeom>
          <a:noFill/>
          <a:ln w="12700">
            <a:noFill/>
          </a:ln>
          <a:effectLst>
            <a:outerShdw dist="35921" dir="2699999" sy="50000" kx="2003315" algn="bl" rotWithShape="0">
              <a:srgbClr val="C0C0C0">
                <a:alpha val="80000"/>
              </a:srgbClr>
            </a:outerShdw>
          </a:effectLst>
        </p:spPr>
        <p:txBody>
          <a:bodyPr>
            <a:spAutoFit/>
          </a:bodyPr>
          <a:p>
            <a:pPr>
              <a:spcBef>
                <a:spcPct val="50000"/>
              </a:spcBef>
              <a:buClrTx/>
            </a:pPr>
            <a:r>
              <a:rPr lang="zh-CN" altLang="en-US" sz="4000" b="1" dirty="0">
                <a:solidFill>
                  <a:srgbClr val="0000FF"/>
                </a:solidFill>
                <a:latin typeface="宋体" panose="02010600030101010101" pitchFamily="2" charset="-122"/>
              </a:rPr>
              <a:t>子</a:t>
            </a:r>
            <a:endParaRPr lang="zh-CN" altLang="en-US" sz="4000" b="1" dirty="0">
              <a:solidFill>
                <a:srgbClr val="0000FF"/>
              </a:solidFill>
              <a:latin typeface="宋体" panose="02010600030101010101" pitchFamily="2" charset="-122"/>
            </a:endParaRPr>
          </a:p>
        </p:txBody>
      </p:sp>
      <p:sp>
        <p:nvSpPr>
          <p:cNvPr id="149542" name="左右箭头 149541"/>
          <p:cNvSpPr/>
          <p:nvPr/>
        </p:nvSpPr>
        <p:spPr>
          <a:xfrm>
            <a:off x="6398578" y="2833053"/>
            <a:ext cx="482600" cy="88900"/>
          </a:xfrm>
          <a:prstGeom prst="leftRightArrow">
            <a:avLst>
              <a:gd name="adj1" fmla="val 50000"/>
              <a:gd name="adj2" fmla="val 108571"/>
            </a:avLst>
          </a:prstGeom>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ln w="12700" cap="flat" cmpd="sng">
            <a:solidFill>
              <a:srgbClr val="CC3300"/>
            </a:solidFill>
            <a:prstDash val="solid"/>
            <a:miter/>
            <a:headEnd type="none" w="med" len="med"/>
            <a:tailEnd type="none" w="med" len="med"/>
          </a:ln>
          <a:effectLst>
            <a:outerShdw dist="35921" dir="2699999" sy="50000" kx="2003315" algn="bl" rotWithShape="0">
              <a:srgbClr val="C0C0C0">
                <a:alpha val="80000"/>
              </a:srgbClr>
            </a:outerShdw>
          </a:effectLst>
        </p:spPr>
        <p:txBody>
          <a:bodyPr/>
          <a:p>
            <a:endParaRPr lang="zh-CN" altLang="en-US" sz="4000"/>
          </a:p>
        </p:txBody>
      </p:sp>
      <p:sp>
        <p:nvSpPr>
          <p:cNvPr id="149543" name="文本框 149542"/>
          <p:cNvSpPr txBox="1"/>
          <p:nvPr/>
        </p:nvSpPr>
        <p:spPr>
          <a:xfrm>
            <a:off x="4668203" y="3241040"/>
            <a:ext cx="2247900" cy="706755"/>
          </a:xfrm>
          <a:prstGeom prst="rect">
            <a:avLst/>
          </a:prstGeom>
          <a:noFill/>
          <a:ln w="12700">
            <a:noFill/>
          </a:ln>
          <a:effectLst>
            <a:outerShdw dist="35921" dir="2699999" sy="50000" kx="2003315" algn="bl" rotWithShape="0">
              <a:srgbClr val="C0C0C0">
                <a:alpha val="80000"/>
              </a:srgbClr>
            </a:outerShdw>
          </a:effectLst>
        </p:spPr>
        <p:txBody>
          <a:bodyPr>
            <a:spAutoFit/>
          </a:bodyPr>
          <a:p>
            <a:pPr>
              <a:spcBef>
                <a:spcPct val="50000"/>
              </a:spcBef>
              <a:buClrTx/>
            </a:pPr>
            <a:r>
              <a:rPr lang="zh-CN" altLang="en-US" sz="4000" b="1" dirty="0">
                <a:solidFill>
                  <a:srgbClr val="FF0000"/>
                </a:solidFill>
                <a:latin typeface="宋体" panose="02010600030101010101" pitchFamily="2" charset="-122"/>
              </a:rPr>
              <a:t>父子情深</a:t>
            </a:r>
            <a:endParaRPr lang="zh-CN" altLang="en-US" sz="4000" b="1" dirty="0">
              <a:solidFill>
                <a:srgbClr val="FF0000"/>
              </a:solidFill>
              <a:latin typeface="宋体" panose="02010600030101010101" pitchFamily="2" charset="-122"/>
            </a:endParaRPr>
          </a:p>
        </p:txBody>
      </p:sp>
      <p:sp>
        <p:nvSpPr>
          <p:cNvPr id="149544" name="直接连接符 149543"/>
          <p:cNvSpPr/>
          <p:nvPr/>
        </p:nvSpPr>
        <p:spPr>
          <a:xfrm>
            <a:off x="5787390" y="3941128"/>
            <a:ext cx="0" cy="379412"/>
          </a:xfrm>
          <a:prstGeom prst="line">
            <a:avLst/>
          </a:prstGeom>
          <a:ln w="57150" cap="flat" cmpd="thinThick">
            <a:solidFill>
              <a:srgbClr val="0000FF"/>
            </a:solidFill>
            <a:prstDash val="solid"/>
            <a:headEnd type="none" w="med" len="med"/>
            <a:tailEnd type="triangle" w="med" len="med"/>
          </a:ln>
        </p:spPr>
      </p:sp>
      <p:sp>
        <p:nvSpPr>
          <p:cNvPr id="149545" name="文本框 149544"/>
          <p:cNvSpPr txBox="1"/>
          <p:nvPr/>
        </p:nvSpPr>
        <p:spPr>
          <a:xfrm>
            <a:off x="3060065" y="4444365"/>
            <a:ext cx="7155180" cy="614045"/>
          </a:xfrm>
          <a:prstGeom prst="rect">
            <a:avLst/>
          </a:prstGeom>
          <a:noFill/>
          <a:ln w="12700">
            <a:noFill/>
          </a:ln>
          <a:effectLst>
            <a:outerShdw dist="35921" dir="2699999" sy="50000" kx="2003315" algn="bl" rotWithShape="0">
              <a:srgbClr val="C0C0C0">
                <a:alpha val="80000"/>
              </a:srgbClr>
            </a:outerShdw>
          </a:effectLst>
        </p:spPr>
        <p:txBody>
          <a:bodyPr wrap="square">
            <a:spAutoFit/>
          </a:bodyPr>
          <a:p>
            <a:pPr>
              <a:lnSpc>
                <a:spcPct val="85000"/>
              </a:lnSpc>
              <a:spcBef>
                <a:spcPct val="50000"/>
              </a:spcBef>
              <a:buClrTx/>
            </a:pPr>
            <a:r>
              <a:rPr lang="zh-CN" altLang="en-US" sz="4000" b="1" dirty="0">
                <a:solidFill>
                  <a:srgbClr val="0000FF"/>
                </a:solidFill>
                <a:latin typeface="宋体" panose="02010600030101010101" pitchFamily="2" charset="-122"/>
              </a:rPr>
              <a:t>升华：学会感恩   学会爱</a:t>
            </a:r>
            <a:endParaRPr lang="zh-CN" altLang="en-US" sz="4000" b="1" dirty="0">
              <a:solidFill>
                <a:srgbClr val="0000FF"/>
              </a:solidFill>
              <a:latin typeface="宋体" panose="02010600030101010101" pitchFamily="2" charset="-122"/>
            </a:endParaRPr>
          </a:p>
        </p:txBody>
      </p:sp>
      <p:pic>
        <p:nvPicPr>
          <p:cNvPr id="149548" name="图片 149547" descr="图片8"/>
          <p:cNvPicPr>
            <a:picLocks noChangeAspect="1"/>
          </p:cNvPicPr>
          <p:nvPr/>
        </p:nvPicPr>
        <p:blipFill>
          <a:blip r:embed="rId1"/>
          <a:stretch>
            <a:fillRect/>
          </a:stretch>
        </p:blipFill>
        <p:spPr>
          <a:xfrm>
            <a:off x="580390" y="382905"/>
            <a:ext cx="2705735" cy="81534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9534"/>
                                        </p:tgtEl>
                                        <p:attrNameLst>
                                          <p:attrName>style.visibility</p:attrName>
                                        </p:attrNameLst>
                                      </p:cBhvr>
                                      <p:to>
                                        <p:strVal val="visible"/>
                                      </p:to>
                                    </p:set>
                                    <p:animEffect transition="in" filter="wipe(up)">
                                      <p:cBhvr>
                                        <p:cTn id="7" dur="500"/>
                                        <p:tgtEl>
                                          <p:spTgt spid="14953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9539"/>
                                        </p:tgtEl>
                                        <p:attrNameLst>
                                          <p:attrName>style.visibility</p:attrName>
                                        </p:attrNameLst>
                                      </p:cBhvr>
                                      <p:to>
                                        <p:strVal val="visible"/>
                                      </p:to>
                                    </p:set>
                                    <p:animEffect transition="in" filter="wipe(up)">
                                      <p:cBhvr>
                                        <p:cTn id="11" dur="500"/>
                                        <p:tgtEl>
                                          <p:spTgt spid="14953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49538"/>
                                        </p:tgtEl>
                                        <p:attrNameLst>
                                          <p:attrName>style.visibility</p:attrName>
                                        </p:attrNameLst>
                                      </p:cBhvr>
                                      <p:to>
                                        <p:strVal val="visible"/>
                                      </p:to>
                                    </p:set>
                                    <p:animEffect transition="in" filter="wipe(up)">
                                      <p:cBhvr>
                                        <p:cTn id="15" dur="500"/>
                                        <p:tgtEl>
                                          <p:spTgt spid="149538"/>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49540"/>
                                        </p:tgtEl>
                                        <p:attrNameLst>
                                          <p:attrName>style.visibility</p:attrName>
                                        </p:attrNameLst>
                                      </p:cBhvr>
                                      <p:to>
                                        <p:strVal val="visible"/>
                                      </p:to>
                                    </p:set>
                                    <p:animEffect transition="in" filter="wipe(up)">
                                      <p:cBhvr>
                                        <p:cTn id="19" dur="500"/>
                                        <p:tgtEl>
                                          <p:spTgt spid="149540"/>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49542"/>
                                        </p:tgtEl>
                                        <p:attrNameLst>
                                          <p:attrName>style.visibility</p:attrName>
                                        </p:attrNameLst>
                                      </p:cBhvr>
                                      <p:to>
                                        <p:strVal val="visible"/>
                                      </p:to>
                                    </p:set>
                                    <p:animEffect transition="in" filter="wipe(up)">
                                      <p:cBhvr>
                                        <p:cTn id="23" dur="500"/>
                                        <p:tgtEl>
                                          <p:spTgt spid="149542"/>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49541"/>
                                        </p:tgtEl>
                                        <p:attrNameLst>
                                          <p:attrName>style.visibility</p:attrName>
                                        </p:attrNameLst>
                                      </p:cBhvr>
                                      <p:to>
                                        <p:strVal val="visible"/>
                                      </p:to>
                                    </p:set>
                                    <p:animEffect transition="in" filter="wipe(up)">
                                      <p:cBhvr>
                                        <p:cTn id="27" dur="500"/>
                                        <p:tgtEl>
                                          <p:spTgt spid="149541"/>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49543"/>
                                        </p:tgtEl>
                                        <p:attrNameLst>
                                          <p:attrName>style.visibility</p:attrName>
                                        </p:attrNameLst>
                                      </p:cBhvr>
                                      <p:to>
                                        <p:strVal val="visible"/>
                                      </p:to>
                                    </p:set>
                                    <p:animEffect transition="in" filter="wipe(up)">
                                      <p:cBhvr>
                                        <p:cTn id="31" dur="500"/>
                                        <p:tgtEl>
                                          <p:spTgt spid="149543"/>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149544"/>
                                        </p:tgtEl>
                                        <p:attrNameLst>
                                          <p:attrName>style.visibility</p:attrName>
                                        </p:attrNameLst>
                                      </p:cBhvr>
                                      <p:to>
                                        <p:strVal val="visible"/>
                                      </p:to>
                                    </p:set>
                                    <p:animEffect transition="in" filter="wipe(up)">
                                      <p:cBhvr>
                                        <p:cTn id="35" dur="500"/>
                                        <p:tgtEl>
                                          <p:spTgt spid="149544"/>
                                        </p:tgtEl>
                                      </p:cBhvr>
                                    </p:animEffect>
                                  </p:childTnLst>
                                </p:cTn>
                              </p:par>
                            </p:childTnLst>
                          </p:cTn>
                        </p:par>
                        <p:par>
                          <p:cTn id="36" fill="hold">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149545"/>
                                        </p:tgtEl>
                                        <p:attrNameLst>
                                          <p:attrName>style.visibility</p:attrName>
                                        </p:attrNameLst>
                                      </p:cBhvr>
                                      <p:to>
                                        <p:strVal val="visible"/>
                                      </p:to>
                                    </p:set>
                                    <p:animEffect transition="in" filter="wipe(up)">
                                      <p:cBhvr>
                                        <p:cTn id="39" dur="500"/>
                                        <p:tgtEl>
                                          <p:spTgt spid="1495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34" grpId="0" bldLvl="0" animBg="1"/>
      <p:bldP spid="149539" grpId="0" bldLvl="0" animBg="1"/>
      <p:bldP spid="149540" grpId="0" bldLvl="0" animBg="1"/>
      <p:bldP spid="149541" grpId="0" bldLvl="0" animBg="1"/>
      <p:bldP spid="149543" grpId="0" bldLvl="0" animBg="1"/>
      <p:bldP spid="149545"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8838" name="图片 248837"/>
          <p:cNvPicPr>
            <a:picLocks noChangeAspect="1"/>
          </p:cNvPicPr>
          <p:nvPr/>
        </p:nvPicPr>
        <p:blipFill>
          <a:blip r:embed="rId1"/>
          <a:srcRect l="11000" t="11333" r="50999" b="22000"/>
          <a:stretch>
            <a:fillRect/>
          </a:stretch>
        </p:blipFill>
        <p:spPr>
          <a:xfrm>
            <a:off x="7011035" y="361950"/>
            <a:ext cx="4297045" cy="5902325"/>
          </a:xfrm>
          <a:prstGeom prst="rect">
            <a:avLst/>
          </a:prstGeom>
          <a:noFill/>
          <a:ln w="9525">
            <a:noFill/>
          </a:ln>
        </p:spPr>
      </p:pic>
      <p:sp>
        <p:nvSpPr>
          <p:cNvPr id="248839" name="文本框 248838"/>
          <p:cNvSpPr txBox="1"/>
          <p:nvPr/>
        </p:nvSpPr>
        <p:spPr>
          <a:xfrm>
            <a:off x="41910" y="1710055"/>
            <a:ext cx="6968490" cy="3046095"/>
          </a:xfrm>
          <a:prstGeom prst="rect">
            <a:avLst/>
          </a:prstGeom>
          <a:solidFill>
            <a:schemeClr val="accent4">
              <a:lumMod val="20000"/>
              <a:lumOff val="80000"/>
            </a:schemeClr>
          </a:solidFill>
          <a:ln w="12700">
            <a:noFill/>
          </a:ln>
          <a:effectLst>
            <a:outerShdw dist="35921" dir="2699999" sy="50000" kx="2003315" algn="bl" rotWithShape="0">
              <a:srgbClr val="C0C0C0">
                <a:alpha val="80000"/>
              </a:srgbClr>
            </a:outerShdw>
          </a:effectLst>
        </p:spPr>
        <p:txBody>
          <a:bodyPr wrap="square">
            <a:spAutoFit/>
          </a:bodyPr>
          <a:p>
            <a:pPr algn="l">
              <a:lnSpc>
                <a:spcPct val="150000"/>
              </a:lnSpc>
            </a:pPr>
            <a:r>
              <a:rPr lang="en-US" altLang="zh-CN" sz="3200" b="1" dirty="0">
                <a:solidFill>
                  <a:srgbClr val="0000FF"/>
                </a:solidFill>
                <a:latin typeface="黑体" panose="02010609060101010101" pitchFamily="2" charset="-122"/>
                <a:ea typeface="黑体" panose="02010609060101010101" pitchFamily="2" charset="-122"/>
                <a:cs typeface="黑体" panose="02010609060101010101" pitchFamily="2" charset="-122"/>
              </a:rPr>
              <a:t>    </a:t>
            </a:r>
            <a:r>
              <a:rPr lang="zh-CN" altLang="en-US" sz="3200" b="1" dirty="0">
                <a:solidFill>
                  <a:srgbClr val="0000FF"/>
                </a:solidFill>
                <a:latin typeface="黑体" panose="02010609060101010101" pitchFamily="2" charset="-122"/>
                <a:ea typeface="黑体" panose="02010609060101010101" pitchFamily="2" charset="-122"/>
                <a:cs typeface="黑体" panose="02010609060101010101" pitchFamily="2" charset="-122"/>
              </a:rPr>
              <a:t>你父母疼爱你的哪件事深深感动了你？请将事件的经过说出来（可以谈发生的</a:t>
            </a:r>
            <a:r>
              <a:rPr lang="zh-CN" altLang="en-US" sz="3200" b="1" dirty="0">
                <a:solidFill>
                  <a:srgbClr val="FF0000"/>
                </a:solidFill>
                <a:latin typeface="黑体" panose="02010609060101010101" pitchFamily="2" charset="-122"/>
                <a:ea typeface="黑体" panose="02010609060101010101" pitchFamily="2" charset="-122"/>
                <a:cs typeface="黑体" panose="02010609060101010101" pitchFamily="2" charset="-122"/>
              </a:rPr>
              <a:t>误会</a:t>
            </a:r>
            <a:r>
              <a:rPr lang="zh-CN" altLang="en-US" sz="3200" b="1" dirty="0">
                <a:solidFill>
                  <a:srgbClr val="0000FF"/>
                </a:solidFill>
                <a:latin typeface="黑体" panose="02010609060101010101" pitchFamily="2" charset="-122"/>
                <a:ea typeface="黑体" panose="02010609060101010101" pitchFamily="2" charset="-122"/>
                <a:cs typeface="黑体" panose="02010609060101010101" pitchFamily="2" charset="-122"/>
              </a:rPr>
              <a:t>，也可以谈某个</a:t>
            </a:r>
            <a:r>
              <a:rPr lang="zh-CN" altLang="en-US" sz="3200" b="1" dirty="0">
                <a:solidFill>
                  <a:srgbClr val="FF0000"/>
                </a:solidFill>
                <a:latin typeface="黑体" panose="02010609060101010101" pitchFamily="2" charset="-122"/>
                <a:ea typeface="黑体" panose="02010609060101010101" pitchFamily="2" charset="-122"/>
                <a:cs typeface="黑体" panose="02010609060101010101" pitchFamily="2" charset="-122"/>
              </a:rPr>
              <a:t>生活细节</a:t>
            </a:r>
            <a:r>
              <a:rPr lang="zh-CN" altLang="en-US" sz="3200" b="1" dirty="0">
                <a:solidFill>
                  <a:srgbClr val="0000FF"/>
                </a:solidFill>
                <a:latin typeface="黑体" panose="02010609060101010101" pitchFamily="2" charset="-122"/>
                <a:ea typeface="黑体" panose="02010609060101010101" pitchFamily="2" charset="-122"/>
                <a:cs typeface="黑体" panose="02010609060101010101" pitchFamily="2" charset="-122"/>
              </a:rPr>
              <a:t>）。</a:t>
            </a:r>
            <a:endParaRPr lang="zh-CN" altLang="en-US" sz="3200" dirty="0">
              <a:latin typeface="黑体" panose="02010609060101010101" pitchFamily="2" charset="-122"/>
              <a:ea typeface="黑体" panose="02010609060101010101" pitchFamily="2" charset="-122"/>
              <a:cs typeface="黑体" panose="02010609060101010101" pitchFamily="2" charset="-122"/>
            </a:endParaRPr>
          </a:p>
        </p:txBody>
      </p:sp>
      <p:pic>
        <p:nvPicPr>
          <p:cNvPr id="248841" name="图片 248840" descr="图片7"/>
          <p:cNvPicPr>
            <a:picLocks noChangeAspect="1"/>
          </p:cNvPicPr>
          <p:nvPr/>
        </p:nvPicPr>
        <p:blipFill>
          <a:blip r:embed="rId2"/>
          <a:stretch>
            <a:fillRect/>
          </a:stretch>
        </p:blipFill>
        <p:spPr>
          <a:xfrm>
            <a:off x="825500" y="430530"/>
            <a:ext cx="3141345" cy="946785"/>
          </a:xfrm>
          <a:prstGeom prst="rect">
            <a:avLst/>
          </a:prstGeom>
          <a:noFill/>
          <a:ln w="9525">
            <a:noFill/>
          </a:ln>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董卿深情朗读朱自清《父亲》_高清_clip">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115570" y="69850"/>
            <a:ext cx="11960225" cy="671830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7268" name="Text Box 8"/>
          <p:cNvSpPr txBox="1"/>
          <p:nvPr/>
        </p:nvSpPr>
        <p:spPr>
          <a:xfrm>
            <a:off x="874395" y="2092325"/>
            <a:ext cx="10875010" cy="1814830"/>
          </a:xfrm>
          <a:prstGeom prst="rect">
            <a:avLst/>
          </a:prstGeom>
          <a:solidFill>
            <a:srgbClr val="FFFF00"/>
          </a:solidFill>
          <a:ln w="9525">
            <a:noFill/>
          </a:ln>
        </p:spPr>
        <p:txBody>
          <a:bodyPr wrap="square">
            <a:spAutoFit/>
          </a:bodyPr>
          <a:p>
            <a:pPr algn="l">
              <a:lnSpc>
                <a:spcPct val="140000"/>
              </a:lnSpc>
              <a:buClrTx/>
            </a:pPr>
            <a:r>
              <a:rPr lang="zh-CN" altLang="en-US" sz="4000" dirty="0">
                <a:solidFill>
                  <a:srgbClr val="0000FF"/>
                </a:solidFill>
                <a:latin typeface="黑体" panose="02010609060101010101" pitchFamily="2" charset="-122"/>
                <a:ea typeface="黑体" panose="02010609060101010101" pitchFamily="2" charset="-122"/>
              </a:rPr>
              <a:t>父母和子女，是彼此赠予的最佳礼物。</a:t>
            </a:r>
            <a:endParaRPr lang="zh-CN" altLang="en-US" sz="4000" dirty="0">
              <a:solidFill>
                <a:srgbClr val="0000FF"/>
              </a:solidFill>
              <a:latin typeface="黑体" panose="02010609060101010101" pitchFamily="2" charset="-122"/>
              <a:ea typeface="黑体" panose="02010609060101010101" pitchFamily="2" charset="-122"/>
            </a:endParaRPr>
          </a:p>
          <a:p>
            <a:pPr algn="r">
              <a:lnSpc>
                <a:spcPct val="140000"/>
              </a:lnSpc>
              <a:buClrTx/>
            </a:pPr>
            <a:r>
              <a:rPr lang="zh-CN" altLang="en-US" sz="4000" dirty="0">
                <a:solidFill>
                  <a:srgbClr val="0000FF"/>
                </a:solidFill>
                <a:latin typeface="黑体" panose="02010609060101010101" pitchFamily="2" charset="-122"/>
                <a:ea typeface="黑体" panose="02010609060101010101" pitchFamily="2" charset="-122"/>
              </a:rPr>
              <a:t>                          </a:t>
            </a:r>
            <a:r>
              <a:rPr lang="en-US" altLang="zh-CN" sz="4000" dirty="0">
                <a:solidFill>
                  <a:srgbClr val="0000FF"/>
                </a:solidFill>
                <a:latin typeface="黑体" panose="02010609060101010101" pitchFamily="2" charset="-122"/>
                <a:ea typeface="黑体" panose="02010609060101010101" pitchFamily="2" charset="-122"/>
              </a:rPr>
              <a:t>——</a:t>
            </a:r>
            <a:r>
              <a:rPr lang="zh-CN" altLang="en-US" sz="4000" dirty="0">
                <a:solidFill>
                  <a:srgbClr val="0000FF"/>
                </a:solidFill>
                <a:latin typeface="黑体" panose="02010609060101010101" pitchFamily="2" charset="-122"/>
                <a:ea typeface="黑体" panose="02010609060101010101" pitchFamily="2" charset="-122"/>
              </a:rPr>
              <a:t>维斯寇</a:t>
            </a:r>
            <a:endParaRPr lang="zh-CN" altLang="en-US" sz="4000" dirty="0">
              <a:solidFill>
                <a:srgbClr val="0000FF"/>
              </a:solidFill>
              <a:latin typeface="黑体" panose="02010609060101010101" pitchFamily="2" charset="-122"/>
              <a:ea typeface="黑体" panose="02010609060101010101" pitchFamily="2" charset="-122"/>
            </a:endParaRPr>
          </a:p>
        </p:txBody>
      </p:sp>
      <p:sp>
        <p:nvSpPr>
          <p:cNvPr id="267276" name="矩形 267275">
            <a:hlinkClick r:id="rId1" tooltip="返回目录" action="ppaction://hlinkpres?slideindex=1&amp;slidetitle="/>
          </p:cNvPr>
          <p:cNvSpPr/>
          <p:nvPr/>
        </p:nvSpPr>
        <p:spPr>
          <a:xfrm>
            <a:off x="8789988" y="5681663"/>
            <a:ext cx="1049337" cy="322262"/>
          </a:xfrm>
          <a:prstGeom prst="rect">
            <a:avLst/>
          </a:prstGeom>
          <a:solidFill>
            <a:schemeClr val="accent1">
              <a:alpha val="999"/>
            </a:schemeClr>
          </a:solidFill>
          <a:ln w="9525">
            <a:noFill/>
          </a:ln>
        </p:spPr>
        <p:txBody>
          <a:bodyPr/>
          <a:p>
            <a:endParaRPr lang="zh-CN" altLang="en-US"/>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内容占位符 2"/>
          <p:cNvPicPr>
            <a:picLocks noChangeAspect="1"/>
          </p:cNvPicPr>
          <p:nvPr>
            <p:ph/>
          </p:nvPr>
        </p:nvPicPr>
        <p:blipFill>
          <a:blip r:embed="rId1"/>
          <a:stretch>
            <a:fillRect/>
          </a:stretch>
        </p:blipFill>
        <p:spPr>
          <a:xfrm>
            <a:off x="-29210" y="15240"/>
            <a:ext cx="12193905" cy="6882765"/>
          </a:xfrm>
          <a:prstGeom prst="rect">
            <a:avLst/>
          </a:prstGeom>
        </p:spPr>
      </p:pic>
      <p:sp>
        <p:nvSpPr>
          <p:cNvPr id="2" name="文本框 1"/>
          <p:cNvSpPr txBox="1"/>
          <p:nvPr/>
        </p:nvSpPr>
        <p:spPr>
          <a:xfrm>
            <a:off x="7531735" y="3634105"/>
            <a:ext cx="2101215" cy="1568450"/>
          </a:xfrm>
          <a:prstGeom prst="rect">
            <a:avLst/>
          </a:prstGeom>
          <a:solidFill>
            <a:schemeClr val="bg1"/>
          </a:solidFill>
        </p:spPr>
        <p:txBody>
          <a:bodyPr wrap="square" rtlCol="0">
            <a:spAutoFit/>
          </a:bodyPr>
          <a:p>
            <a:r>
              <a:rPr lang="en-US" altLang="zh-CN" sz="4800" b="1"/>
              <a:t> 12</a:t>
            </a:r>
            <a:r>
              <a:rPr lang="zh-CN" altLang="en-US" sz="4800" b="1"/>
              <a:t>日</a:t>
            </a:r>
            <a:r>
              <a:rPr lang="en-US" altLang="zh-CN" sz="4800" b="1"/>
              <a:t> </a:t>
            </a:r>
            <a:endParaRPr lang="en-US" altLang="zh-CN" sz="4800" b="1"/>
          </a:p>
          <a:p>
            <a:endParaRPr lang="en-US" altLang="zh-CN" sz="4800" b="1"/>
          </a:p>
        </p:txBody>
      </p:sp>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0884" name="图片 250883" descr="2222"/>
          <p:cNvPicPr>
            <a:picLocks noChangeAspect="1"/>
          </p:cNvPicPr>
          <p:nvPr/>
        </p:nvPicPr>
        <p:blipFill>
          <a:blip r:embed="rId1"/>
          <a:stretch>
            <a:fillRect/>
          </a:stretch>
        </p:blipFill>
        <p:spPr>
          <a:xfrm>
            <a:off x="666750" y="314325"/>
            <a:ext cx="3458210" cy="5048250"/>
          </a:xfrm>
          <a:prstGeom prst="rect">
            <a:avLst/>
          </a:prstGeom>
          <a:noFill/>
          <a:ln w="9525">
            <a:noFill/>
          </a:ln>
        </p:spPr>
      </p:pic>
      <p:sp>
        <p:nvSpPr>
          <p:cNvPr id="250885" name="文本框 250884"/>
          <p:cNvSpPr txBox="1"/>
          <p:nvPr/>
        </p:nvSpPr>
        <p:spPr>
          <a:xfrm>
            <a:off x="4618355" y="1674495"/>
            <a:ext cx="7115175" cy="4701540"/>
          </a:xfrm>
          <a:prstGeom prst="rect">
            <a:avLst/>
          </a:prstGeom>
          <a:noFill/>
          <a:ln w="9525">
            <a:noFill/>
          </a:ln>
        </p:spPr>
        <p:txBody>
          <a:bodyPr wrap="square">
            <a:spAutoFit/>
          </a:bodyPr>
          <a:p>
            <a:pPr algn="l">
              <a:lnSpc>
                <a:spcPct val="150000"/>
              </a:lnSpc>
              <a:spcBef>
                <a:spcPct val="20000"/>
              </a:spcBef>
              <a:buClr>
                <a:schemeClr val="folHlink"/>
              </a:buClr>
              <a:buSzPct val="60000"/>
              <a:buFont typeface="Wingdings" panose="05000000000000000000" pitchFamily="2" charset="2"/>
              <a:buNone/>
            </a:pPr>
            <a:r>
              <a:rPr lang="en-US" altLang="zh-CN" sz="2800" b="1" dirty="0">
                <a:solidFill>
                  <a:srgbClr val="0000FF"/>
                </a:solidFill>
                <a:latin typeface="宋体" panose="02010600030101010101" pitchFamily="2" charset="-122"/>
              </a:rPr>
              <a:t>    </a:t>
            </a:r>
            <a:r>
              <a:rPr lang="zh-CN" altLang="en-US" sz="2800" b="1" dirty="0">
                <a:solidFill>
                  <a:srgbClr val="0000FF"/>
                </a:solidFill>
                <a:latin typeface="宋体" panose="02010600030101010101" pitchFamily="2" charset="-122"/>
              </a:rPr>
              <a:t>朱自清</a:t>
            </a:r>
            <a:r>
              <a:rPr lang="en-US" altLang="zh-CN" sz="2800" b="1" dirty="0">
                <a:solidFill>
                  <a:srgbClr val="0000FF"/>
                </a:solidFill>
                <a:latin typeface="宋体" panose="02010600030101010101" pitchFamily="2" charset="-122"/>
              </a:rPr>
              <a:t>(1898</a:t>
            </a:r>
            <a:r>
              <a:rPr lang="zh-CN" altLang="en-US" sz="2800" b="1" dirty="0">
                <a:solidFill>
                  <a:srgbClr val="0000FF"/>
                </a:solidFill>
                <a:latin typeface="宋体" panose="02010600030101010101" pitchFamily="2" charset="-122"/>
              </a:rPr>
              <a:t>－</a:t>
            </a:r>
            <a:r>
              <a:rPr lang="en-US" altLang="zh-CN" sz="2800" b="1" dirty="0">
                <a:solidFill>
                  <a:srgbClr val="0000FF"/>
                </a:solidFill>
                <a:latin typeface="宋体" panose="02010600030101010101" pitchFamily="2" charset="-122"/>
              </a:rPr>
              <a:t>1948),</a:t>
            </a:r>
            <a:r>
              <a:rPr lang="zh-CN" altLang="en-US" sz="2800" b="1" dirty="0">
                <a:solidFill>
                  <a:srgbClr val="0000FF"/>
                </a:solidFill>
                <a:latin typeface="宋体" panose="02010600030101010101" pitchFamily="2" charset="-122"/>
              </a:rPr>
              <a:t>字佩弦，江苏扬州人，散文家、诗人、学者、民主战士。 有诗文集</a:t>
            </a:r>
            <a:r>
              <a:rPr lang="en-US" altLang="zh-CN" sz="2800" b="1" dirty="0">
                <a:solidFill>
                  <a:srgbClr val="0000FF"/>
                </a:solidFill>
                <a:latin typeface="宋体" panose="02010600030101010101" pitchFamily="2" charset="-122"/>
              </a:rPr>
              <a:t>《</a:t>
            </a:r>
            <a:r>
              <a:rPr lang="zh-CN" altLang="en-US" sz="2800" b="1" dirty="0">
                <a:solidFill>
                  <a:srgbClr val="0000FF"/>
                </a:solidFill>
                <a:latin typeface="宋体" panose="02010600030101010101" pitchFamily="2" charset="-122"/>
              </a:rPr>
              <a:t>踪迹</a:t>
            </a:r>
            <a:r>
              <a:rPr lang="en-US" altLang="zh-CN" sz="2800" b="1" dirty="0">
                <a:solidFill>
                  <a:srgbClr val="0000FF"/>
                </a:solidFill>
                <a:latin typeface="宋体" panose="02010600030101010101" pitchFamily="2" charset="-122"/>
              </a:rPr>
              <a:t>》</a:t>
            </a:r>
            <a:r>
              <a:rPr lang="zh-CN" altLang="en-US" sz="2800" b="1" dirty="0">
                <a:solidFill>
                  <a:srgbClr val="0000FF"/>
                </a:solidFill>
                <a:latin typeface="宋体" panose="02010600030101010101" pitchFamily="2" charset="-122"/>
              </a:rPr>
              <a:t>以及一些文艺论著，收在</a:t>
            </a:r>
            <a:r>
              <a:rPr lang="en-US" altLang="zh-CN" sz="2800" b="1" dirty="0">
                <a:solidFill>
                  <a:srgbClr val="0000FF"/>
                </a:solidFill>
                <a:latin typeface="宋体" panose="02010600030101010101" pitchFamily="2" charset="-122"/>
              </a:rPr>
              <a:t>《</a:t>
            </a:r>
            <a:r>
              <a:rPr lang="zh-CN" altLang="en-US" sz="2800" b="1" dirty="0">
                <a:solidFill>
                  <a:srgbClr val="0000FF"/>
                </a:solidFill>
                <a:latin typeface="宋体" panose="02010600030101010101" pitchFamily="2" charset="-122"/>
              </a:rPr>
              <a:t>朱自清全集</a:t>
            </a:r>
            <a:r>
              <a:rPr lang="en-US" altLang="zh-CN" sz="2800" b="1" dirty="0">
                <a:solidFill>
                  <a:srgbClr val="0000FF"/>
                </a:solidFill>
                <a:latin typeface="宋体" panose="02010600030101010101" pitchFamily="2" charset="-122"/>
              </a:rPr>
              <a:t>》</a:t>
            </a:r>
            <a:r>
              <a:rPr lang="zh-CN" altLang="en-US" sz="2800" b="1" dirty="0">
                <a:solidFill>
                  <a:srgbClr val="0000FF"/>
                </a:solidFill>
                <a:latin typeface="宋体" panose="02010600030101010101" pitchFamily="2" charset="-122"/>
              </a:rPr>
              <a:t>里 。散文代表作品有</a:t>
            </a:r>
            <a:r>
              <a:rPr lang="en-US" altLang="zh-CN" sz="2800" b="1" dirty="0">
                <a:solidFill>
                  <a:srgbClr val="0000FF"/>
                </a:solidFill>
                <a:latin typeface="宋体" panose="02010600030101010101" pitchFamily="2" charset="-122"/>
              </a:rPr>
              <a:t>《</a:t>
            </a:r>
            <a:r>
              <a:rPr lang="zh-CN" altLang="en-US" sz="2800" b="1" dirty="0">
                <a:solidFill>
                  <a:srgbClr val="0000FF"/>
                </a:solidFill>
                <a:latin typeface="宋体" panose="02010600030101010101" pitchFamily="2" charset="-122"/>
              </a:rPr>
              <a:t>荷塘月色</a:t>
            </a:r>
            <a:r>
              <a:rPr lang="en-US" altLang="zh-CN" sz="2800" b="1" dirty="0">
                <a:solidFill>
                  <a:srgbClr val="0000FF"/>
                </a:solidFill>
                <a:latin typeface="宋体" panose="02010600030101010101" pitchFamily="2" charset="-122"/>
              </a:rPr>
              <a:t>》《</a:t>
            </a:r>
            <a:r>
              <a:rPr lang="zh-CN" altLang="en-US" sz="2800" b="1" dirty="0">
                <a:solidFill>
                  <a:srgbClr val="0000FF"/>
                </a:solidFill>
                <a:latin typeface="宋体" panose="02010600030101010101" pitchFamily="2" charset="-122"/>
              </a:rPr>
              <a:t>背影</a:t>
            </a:r>
            <a:r>
              <a:rPr lang="en-US" altLang="zh-CN" sz="2800" b="1" dirty="0">
                <a:solidFill>
                  <a:srgbClr val="0000FF"/>
                </a:solidFill>
                <a:latin typeface="宋体" panose="02010600030101010101" pitchFamily="2" charset="-122"/>
              </a:rPr>
              <a:t>》《</a:t>
            </a:r>
            <a:r>
              <a:rPr lang="zh-CN" altLang="en-US" sz="2800" b="1" dirty="0">
                <a:solidFill>
                  <a:srgbClr val="0000FF"/>
                </a:solidFill>
                <a:latin typeface="宋体" panose="02010600030101010101" pitchFamily="2" charset="-122"/>
              </a:rPr>
              <a:t>绿</a:t>
            </a:r>
            <a:r>
              <a:rPr lang="en-US" altLang="zh-CN" sz="2800" b="1" dirty="0">
                <a:solidFill>
                  <a:srgbClr val="0000FF"/>
                </a:solidFill>
                <a:latin typeface="宋体" panose="02010600030101010101" pitchFamily="2" charset="-122"/>
              </a:rPr>
              <a:t>》</a:t>
            </a:r>
            <a:r>
              <a:rPr lang="zh-CN" altLang="en-US" sz="2800" b="1" dirty="0">
                <a:solidFill>
                  <a:srgbClr val="0000FF"/>
                </a:solidFill>
                <a:latin typeface="宋体" panose="02010600030101010101" pitchFamily="2" charset="-122"/>
              </a:rPr>
              <a:t>等。</a:t>
            </a:r>
            <a:r>
              <a:rPr lang="en-US" altLang="zh-CN" sz="2800" b="1" dirty="0">
                <a:solidFill>
                  <a:srgbClr val="041CC6"/>
                </a:solidFill>
                <a:latin typeface="宋体" panose="02010600030101010101" pitchFamily="2" charset="-122"/>
                <a:sym typeface="+mn-ea"/>
              </a:rPr>
              <a:t>《</a:t>
            </a:r>
            <a:r>
              <a:rPr lang="zh-CN" altLang="en-US" sz="2800" b="1" dirty="0">
                <a:solidFill>
                  <a:srgbClr val="041CC6"/>
                </a:solidFill>
                <a:latin typeface="宋体" panose="02010600030101010101" pitchFamily="2" charset="-122"/>
                <a:sym typeface="+mn-ea"/>
              </a:rPr>
              <a:t>背影</a:t>
            </a:r>
            <a:r>
              <a:rPr lang="en-US" altLang="zh-CN" sz="2800" b="1" dirty="0">
                <a:solidFill>
                  <a:srgbClr val="041CC6"/>
                </a:solidFill>
                <a:latin typeface="宋体" panose="02010600030101010101" pitchFamily="2" charset="-122"/>
                <a:sym typeface="+mn-ea"/>
              </a:rPr>
              <a:t>》</a:t>
            </a:r>
            <a:r>
              <a:rPr lang="zh-CN" altLang="en-US" sz="2800" b="1" dirty="0">
                <a:solidFill>
                  <a:srgbClr val="041CC6"/>
                </a:solidFill>
                <a:latin typeface="宋体" panose="02010600030101010101" pitchFamily="2" charset="-122"/>
                <a:sym typeface="+mn-ea"/>
              </a:rPr>
              <a:t>是记实散文，写于</a:t>
            </a:r>
            <a:r>
              <a:rPr lang="en-US" altLang="zh-CN" sz="2800" b="1" dirty="0">
                <a:solidFill>
                  <a:srgbClr val="041CC6"/>
                </a:solidFill>
                <a:latin typeface="宋体" panose="02010600030101010101" pitchFamily="2" charset="-122"/>
                <a:sym typeface="+mn-ea"/>
              </a:rPr>
              <a:t>1925</a:t>
            </a:r>
            <a:r>
              <a:rPr lang="zh-CN" altLang="en-US" sz="2800" b="1" dirty="0">
                <a:solidFill>
                  <a:srgbClr val="041CC6"/>
                </a:solidFill>
                <a:latin typeface="宋体" panose="02010600030101010101" pitchFamily="2" charset="-122"/>
                <a:sym typeface="+mn-ea"/>
              </a:rPr>
              <a:t>年。</a:t>
            </a:r>
            <a:endParaRPr lang="zh-CN" altLang="en-US" sz="2800" b="1" dirty="0">
              <a:solidFill>
                <a:srgbClr val="041CC6"/>
              </a:solidFill>
              <a:latin typeface="宋体" panose="02010600030101010101" pitchFamily="2" charset="-122"/>
            </a:endParaRPr>
          </a:p>
          <a:p>
            <a:pPr algn="l">
              <a:lnSpc>
                <a:spcPct val="150000"/>
              </a:lnSpc>
              <a:spcBef>
                <a:spcPct val="20000"/>
              </a:spcBef>
              <a:buClr>
                <a:schemeClr val="folHlink"/>
              </a:buClr>
              <a:buSzPct val="60000"/>
              <a:buFont typeface="Wingdings" panose="05000000000000000000" pitchFamily="2" charset="2"/>
              <a:buNone/>
            </a:pPr>
            <a:r>
              <a:rPr lang="zh-CN" altLang="en-US" sz="2800" b="1" dirty="0">
                <a:solidFill>
                  <a:srgbClr val="0000FF"/>
                </a:solidFill>
                <a:latin typeface="宋体" panose="02010600030101010101" pitchFamily="2" charset="-122"/>
              </a:rPr>
              <a:t> </a:t>
            </a:r>
            <a:endParaRPr lang="zh-CN" altLang="en-US" sz="2800" b="1" dirty="0">
              <a:solidFill>
                <a:srgbClr val="0000FF"/>
              </a:solidFill>
              <a:latin typeface="宋体" panose="02010600030101010101" pitchFamily="2" charset="-122"/>
            </a:endParaRPr>
          </a:p>
        </p:txBody>
      </p:sp>
      <p:pic>
        <p:nvPicPr>
          <p:cNvPr id="250894" name="图片 250893"/>
          <p:cNvPicPr>
            <a:picLocks noChangeAspect="1"/>
          </p:cNvPicPr>
          <p:nvPr/>
        </p:nvPicPr>
        <p:blipFill>
          <a:blip r:embed="rId2"/>
          <a:srcRect l="9038" t="2647" r="8005" b="20654"/>
          <a:stretch>
            <a:fillRect/>
          </a:stretch>
        </p:blipFill>
        <p:spPr>
          <a:xfrm>
            <a:off x="5627370" y="483870"/>
            <a:ext cx="3966210" cy="1190625"/>
          </a:xfrm>
          <a:prstGeom prst="rect">
            <a:avLst/>
          </a:prstGeom>
          <a:noFill/>
          <a:ln w="9525">
            <a:noFill/>
          </a:ln>
        </p:spPr>
      </p:pic>
      <p:pic>
        <p:nvPicPr>
          <p:cNvPr id="250895" name="图片 250894" descr="图片1"/>
          <p:cNvPicPr>
            <a:picLocks noChangeAspect="1"/>
          </p:cNvPicPr>
          <p:nvPr/>
        </p:nvPicPr>
        <p:blipFill>
          <a:blip r:embed="rId3"/>
          <a:stretch>
            <a:fillRect/>
          </a:stretch>
        </p:blipFill>
        <p:spPr>
          <a:xfrm>
            <a:off x="895985" y="5472430"/>
            <a:ext cx="2999740" cy="902335"/>
          </a:xfrm>
          <a:prstGeom prst="rect">
            <a:avLst/>
          </a:prstGeom>
          <a:noFill/>
          <a:ln w="9525">
            <a:noFill/>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1913" name="文本框 251912"/>
          <p:cNvSpPr txBox="1"/>
          <p:nvPr/>
        </p:nvSpPr>
        <p:spPr>
          <a:xfrm>
            <a:off x="847090" y="1352550"/>
            <a:ext cx="10675620" cy="4028440"/>
          </a:xfrm>
          <a:prstGeom prst="rect">
            <a:avLst/>
          </a:prstGeom>
          <a:noFill/>
          <a:ln w="9525">
            <a:noFill/>
          </a:ln>
        </p:spPr>
        <p:txBody>
          <a:bodyPr wrap="square">
            <a:spAutoFit/>
          </a:bodyPr>
          <a:p>
            <a:pPr algn="l">
              <a:lnSpc>
                <a:spcPct val="160000"/>
              </a:lnSpc>
              <a:buClr>
                <a:schemeClr val="folHlink"/>
              </a:buClr>
              <a:buSzPct val="60000"/>
              <a:buFont typeface="Wingdings" panose="05000000000000000000" pitchFamily="2" charset="2"/>
              <a:buNone/>
            </a:pPr>
            <a:r>
              <a:rPr lang="en-US" altLang="zh-CN" sz="2800" b="1" dirty="0">
                <a:solidFill>
                  <a:srgbClr val="0000FF"/>
                </a:solidFill>
                <a:latin typeface="宋体" panose="02010600030101010101" pitchFamily="2" charset="-122"/>
              </a:rPr>
              <a:t>    </a:t>
            </a:r>
            <a:r>
              <a:rPr lang="zh-CN" altLang="en-US" sz="3200" b="1" dirty="0">
                <a:solidFill>
                  <a:srgbClr val="0000FF"/>
                </a:solidFill>
                <a:latin typeface="黑体" panose="02010609060101010101" pitchFamily="2" charset="-122"/>
                <a:ea typeface="黑体" panose="02010609060101010101" pitchFamily="2" charset="-122"/>
                <a:cs typeface="黑体" panose="02010609060101010101" pitchFamily="2" charset="-122"/>
              </a:rPr>
              <a:t>本文写于</a:t>
            </a:r>
            <a:r>
              <a:rPr lang="en-US" altLang="zh-CN" sz="3200" b="1" dirty="0">
                <a:solidFill>
                  <a:srgbClr val="0000FF"/>
                </a:solidFill>
                <a:latin typeface="黑体" panose="02010609060101010101" pitchFamily="2" charset="-122"/>
                <a:ea typeface="黑体" panose="02010609060101010101" pitchFamily="2" charset="-122"/>
                <a:cs typeface="黑体" panose="02010609060101010101" pitchFamily="2" charset="-122"/>
              </a:rPr>
              <a:t>1925</a:t>
            </a:r>
            <a:r>
              <a:rPr lang="zh-CN" altLang="en-US" sz="3200" b="1" dirty="0">
                <a:solidFill>
                  <a:srgbClr val="0000FF"/>
                </a:solidFill>
                <a:latin typeface="黑体" panose="02010609060101010101" pitchFamily="2" charset="-122"/>
                <a:ea typeface="黑体" panose="02010609060101010101" pitchFamily="2" charset="-122"/>
                <a:cs typeface="黑体" panose="02010609060101010101" pitchFamily="2" charset="-122"/>
              </a:rPr>
              <a:t>年</a:t>
            </a:r>
            <a:r>
              <a:rPr lang="en-US" altLang="zh-CN" sz="3200" b="1" dirty="0">
                <a:solidFill>
                  <a:srgbClr val="0000FF"/>
                </a:solidFill>
                <a:latin typeface="黑体" panose="02010609060101010101" pitchFamily="2" charset="-122"/>
                <a:ea typeface="黑体" panose="02010609060101010101" pitchFamily="2" charset="-122"/>
                <a:cs typeface="黑体" panose="02010609060101010101" pitchFamily="2" charset="-122"/>
              </a:rPr>
              <a:t>10</a:t>
            </a:r>
            <a:r>
              <a:rPr lang="zh-CN" altLang="en-US" sz="3200" b="1" dirty="0">
                <a:solidFill>
                  <a:srgbClr val="0000FF"/>
                </a:solidFill>
                <a:latin typeface="黑体" panose="02010609060101010101" pitchFamily="2" charset="-122"/>
                <a:ea typeface="黑体" panose="02010609060101010101" pitchFamily="2" charset="-122"/>
                <a:cs typeface="黑体" panose="02010609060101010101" pitchFamily="2" charset="-122"/>
              </a:rPr>
              <a:t>月，当时作者在清华大学任教。</a:t>
            </a:r>
            <a:r>
              <a:rPr lang="en-US" altLang="zh-CN" sz="3200" b="1" dirty="0">
                <a:solidFill>
                  <a:srgbClr val="0000FF"/>
                </a:solidFill>
                <a:latin typeface="黑体" panose="02010609060101010101" pitchFamily="2" charset="-122"/>
                <a:ea typeface="黑体" panose="02010609060101010101" pitchFamily="2" charset="-122"/>
                <a:cs typeface="黑体" panose="02010609060101010101" pitchFamily="2" charset="-122"/>
              </a:rPr>
              <a:t>1917</a:t>
            </a:r>
            <a:r>
              <a:rPr lang="zh-CN" altLang="en-US" sz="3200" b="1" dirty="0">
                <a:solidFill>
                  <a:srgbClr val="0000FF"/>
                </a:solidFill>
                <a:latin typeface="黑体" panose="02010609060101010101" pitchFamily="2" charset="-122"/>
                <a:ea typeface="黑体" panose="02010609060101010101" pitchFamily="2" charset="-122"/>
                <a:cs typeface="黑体" panose="02010609060101010101" pitchFamily="2" charset="-122"/>
              </a:rPr>
              <a:t>年冬，作者</a:t>
            </a:r>
            <a:r>
              <a:rPr lang="zh-CN" altLang="en-US" sz="3200" b="1" dirty="0">
                <a:solidFill>
                  <a:srgbClr val="FF0000"/>
                </a:solidFill>
                <a:latin typeface="黑体" panose="02010609060101010101" pitchFamily="2" charset="-122"/>
                <a:ea typeface="黑体" panose="02010609060101010101" pitchFamily="2" charset="-122"/>
                <a:cs typeface="黑体" panose="02010609060101010101" pitchFamily="2" charset="-122"/>
              </a:rPr>
              <a:t>祖母去世</a:t>
            </a:r>
            <a:r>
              <a:rPr lang="zh-CN" altLang="en-US" sz="3200" b="1" dirty="0">
                <a:solidFill>
                  <a:srgbClr val="0000FF"/>
                </a:solidFill>
                <a:latin typeface="黑体" panose="02010609060101010101" pitchFamily="2" charset="-122"/>
                <a:ea typeface="黑体" panose="02010609060101010101" pitchFamily="2" charset="-122"/>
                <a:cs typeface="黑体" panose="02010609060101010101" pitchFamily="2" charset="-122"/>
              </a:rPr>
              <a:t>。他父亲原任徐州烟酒公卖局局长，</a:t>
            </a:r>
            <a:r>
              <a:rPr lang="zh-CN" altLang="en-US" sz="3200" b="1" dirty="0">
                <a:solidFill>
                  <a:srgbClr val="FF0000"/>
                </a:solidFill>
                <a:latin typeface="黑体" panose="02010609060101010101" pitchFamily="2" charset="-122"/>
                <a:ea typeface="黑体" panose="02010609060101010101" pitchFamily="2" charset="-122"/>
                <a:cs typeface="黑体" panose="02010609060101010101" pitchFamily="2" charset="-122"/>
              </a:rPr>
              <a:t>被解职</a:t>
            </a:r>
            <a:r>
              <a:rPr lang="zh-CN" altLang="en-US" sz="3200" b="1" dirty="0">
                <a:solidFill>
                  <a:srgbClr val="0000FF"/>
                </a:solidFill>
                <a:latin typeface="黑体" panose="02010609060101010101" pitchFamily="2" charset="-122"/>
                <a:ea typeface="黑体" panose="02010609060101010101" pitchFamily="2" charset="-122"/>
                <a:cs typeface="黑体" panose="02010609060101010101" pitchFamily="2" charset="-122"/>
              </a:rPr>
              <a:t>。</a:t>
            </a:r>
            <a:r>
              <a:rPr lang="zh-CN" altLang="en-US" sz="3200" b="1" dirty="0">
                <a:solidFill>
                  <a:srgbClr val="FF0000"/>
                </a:solidFill>
                <a:latin typeface="黑体" panose="02010609060101010101" pitchFamily="2" charset="-122"/>
                <a:ea typeface="黑体" panose="02010609060101010101" pitchFamily="2" charset="-122"/>
                <a:cs typeface="黑体" panose="02010609060101010101" pitchFamily="2" charset="-122"/>
              </a:rPr>
              <a:t>文中的“祸不单行”正是指这两件事。</a:t>
            </a:r>
            <a:r>
              <a:rPr lang="zh-CN" altLang="en-US" sz="3200" b="1" dirty="0">
                <a:solidFill>
                  <a:srgbClr val="0000FF"/>
                </a:solidFill>
                <a:latin typeface="黑体" panose="02010609060101010101" pitchFamily="2" charset="-122"/>
                <a:ea typeface="黑体" panose="02010609060101010101" pitchFamily="2" charset="-122"/>
                <a:cs typeface="黑体" panose="02010609060101010101" pitchFamily="2" charset="-122"/>
              </a:rPr>
              <a:t>作者当时在北京大学哲学系读书，得知祖母去世，从北京赶到徐州与父亲一道回扬州奔丧。本文记叙的就是这一段经历。</a:t>
            </a:r>
            <a:endParaRPr lang="zh-CN" altLang="en-US" sz="3200" b="1" dirty="0">
              <a:solidFill>
                <a:srgbClr val="0000FF"/>
              </a:solidFill>
              <a:latin typeface="黑体" panose="02010609060101010101" pitchFamily="2" charset="-122"/>
              <a:ea typeface="黑体" panose="02010609060101010101" pitchFamily="2" charset="-122"/>
              <a:cs typeface="黑体" panose="02010609060101010101" pitchFamily="2" charset="-122"/>
            </a:endParaRPr>
          </a:p>
        </p:txBody>
      </p:sp>
      <p:pic>
        <p:nvPicPr>
          <p:cNvPr id="251916" name="图片 251915" descr="图片2"/>
          <p:cNvPicPr>
            <a:picLocks noChangeAspect="1"/>
          </p:cNvPicPr>
          <p:nvPr/>
        </p:nvPicPr>
        <p:blipFill>
          <a:blip r:embed="rId1"/>
          <a:stretch>
            <a:fillRect/>
          </a:stretch>
        </p:blipFill>
        <p:spPr>
          <a:xfrm>
            <a:off x="847090" y="311785"/>
            <a:ext cx="3453130" cy="1040765"/>
          </a:xfrm>
          <a:prstGeom prst="rect">
            <a:avLst/>
          </a:prstGeom>
          <a:noFill/>
          <a:ln w="9525">
            <a:noFill/>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02" name="WordArt 2" descr="紫色网格"/>
          <p:cNvSpPr>
            <a:spLocks noTextEdit="1"/>
          </p:cNvSpPr>
          <p:nvPr/>
        </p:nvSpPr>
        <p:spPr>
          <a:xfrm>
            <a:off x="3273425" y="473710"/>
            <a:ext cx="3114040" cy="863600"/>
          </a:xfrm>
          <a:prstGeom prst="rect">
            <a:avLst/>
          </a:prstGeom>
        </p:spPr>
        <p:txBody>
          <a:bodyPr wrap="none" fromWordArt="1">
            <a:prstTxWarp prst="textPlain">
              <a:avLst>
                <a:gd name="adj" fmla="val 50000"/>
              </a:avLst>
            </a:prstTxWarp>
            <a:normAutofit/>
          </a:bodyPr>
          <a:p>
            <a:pPr algn="ctr"/>
            <a:r>
              <a:rPr lang="zh-CN" altLang="en-US" sz="3600" b="1">
                <a:ln w="9525" cap="flat" cmpd="sng">
                  <a:solidFill>
                    <a:srgbClr val="000000"/>
                  </a:solidFill>
                  <a:prstDash val="solid"/>
                  <a:miter/>
                  <a:headEnd type="none" w="med" len="med"/>
                  <a:tailEnd type="none" w="med" len="med"/>
                </a:ln>
                <a:blipFill rotWithShape="0">
                  <a:blip r:embed="rId1"/>
                </a:blipFill>
                <a:effectLst>
                  <a:outerShdw sy="50000" kx="2591412" algn="br" rotWithShape="0">
                    <a:schemeClr val="accent2"/>
                  </a:outerShdw>
                </a:effectLst>
                <a:latin typeface="宋体" panose="02010600030101010101" pitchFamily="2" charset="-122"/>
                <a:ea typeface="宋体" panose="02010600030101010101" pitchFamily="2" charset="-122"/>
              </a:rPr>
              <a:t>背   影</a:t>
            </a:r>
            <a:endParaRPr lang="zh-CN" altLang="en-US" sz="3600" b="1">
              <a:ln w="9525" cap="flat" cmpd="sng">
                <a:solidFill>
                  <a:srgbClr val="000000"/>
                </a:solidFill>
                <a:prstDash val="solid"/>
                <a:miter/>
                <a:headEnd type="none" w="med" len="med"/>
                <a:tailEnd type="none" w="med" len="med"/>
              </a:ln>
              <a:blipFill rotWithShape="0">
                <a:blip r:embed="rId1"/>
              </a:blipFill>
              <a:effectLst>
                <a:outerShdw sy="50000" kx="2591412" algn="br" rotWithShape="0">
                  <a:schemeClr val="accent2"/>
                </a:outerShdw>
              </a:effectLst>
              <a:latin typeface="宋体" panose="02010600030101010101" pitchFamily="2" charset="-122"/>
              <a:ea typeface="宋体" panose="02010600030101010101" pitchFamily="2" charset="-122"/>
            </a:endParaRPr>
          </a:p>
        </p:txBody>
      </p:sp>
      <p:sp>
        <p:nvSpPr>
          <p:cNvPr id="102403" name="Rectangle 3"/>
          <p:cNvSpPr/>
          <p:nvPr/>
        </p:nvSpPr>
        <p:spPr>
          <a:xfrm>
            <a:off x="3124200" y="1905000"/>
            <a:ext cx="6400800" cy="609600"/>
          </a:xfrm>
          <a:prstGeom prst="rect">
            <a:avLst/>
          </a:prstGeom>
          <a:noFill/>
          <a:ln w="9525">
            <a:noFill/>
          </a:ln>
        </p:spPr>
        <p:txBody>
          <a:bodyPr/>
          <a:p>
            <a:pPr marL="342900" indent="-342900" algn="ctr">
              <a:spcBef>
                <a:spcPct val="20000"/>
              </a:spcBef>
              <a:buFont typeface="Arial" panose="020B0604020202020204" pitchFamily="34" charset="0"/>
              <a:buNone/>
            </a:pPr>
            <a:endParaRPr sz="3200" dirty="0">
              <a:latin typeface="Comic Sans MS" panose="030F0702030302020204" pitchFamily="66" charset="0"/>
            </a:endParaRPr>
          </a:p>
        </p:txBody>
      </p:sp>
      <p:sp>
        <p:nvSpPr>
          <p:cNvPr id="102404" name="Rectangle 4"/>
          <p:cNvSpPr/>
          <p:nvPr/>
        </p:nvSpPr>
        <p:spPr>
          <a:xfrm>
            <a:off x="525145" y="1752600"/>
            <a:ext cx="7047865" cy="2900680"/>
          </a:xfrm>
          <a:prstGeom prst="rect">
            <a:avLst/>
          </a:prstGeom>
          <a:noFill/>
          <a:ln w="9525">
            <a:noFill/>
          </a:ln>
        </p:spPr>
        <p:txBody>
          <a:bodyPr/>
          <a:p>
            <a:pPr marL="342900" indent="-342900" algn="l">
              <a:spcBef>
                <a:spcPct val="20000"/>
              </a:spcBef>
              <a:buFont typeface="Arial" panose="020B0604020202020204" pitchFamily="34" charset="0"/>
              <a:buNone/>
            </a:pPr>
            <a:r>
              <a:rPr lang="en-US" altLang="zh-CN" sz="2800" b="1" dirty="0">
                <a:latin typeface="宋体" panose="02010600030101010101" pitchFamily="2" charset="-122"/>
              </a:rPr>
              <a:t>  </a:t>
            </a:r>
            <a:r>
              <a:rPr lang="zh-CN" altLang="en-US" sz="2800" b="1" dirty="0">
                <a:latin typeface="宋体" panose="02010600030101010101" pitchFamily="2" charset="-122"/>
              </a:rPr>
              <a:t>作者曾说：</a:t>
            </a:r>
            <a:r>
              <a:rPr lang="zh-CN" altLang="en-US" sz="2800" b="1" dirty="0">
                <a:latin typeface="Times New Roman" panose="02020603050405020304" pitchFamily="18" charset="0"/>
              </a:rPr>
              <a:t>“</a:t>
            </a:r>
            <a:r>
              <a:rPr lang="zh-CN" altLang="en-US" sz="2800" b="1" dirty="0">
                <a:latin typeface="宋体" panose="02010600030101010101" pitchFamily="2" charset="-122"/>
              </a:rPr>
              <a:t>我写</a:t>
            </a:r>
            <a:r>
              <a:rPr lang="en-US" altLang="zh-CN" sz="2800" b="1" dirty="0">
                <a:latin typeface="Times New Roman" panose="02020603050405020304" pitchFamily="18" charset="0"/>
              </a:rPr>
              <a:t>《</a:t>
            </a:r>
            <a:r>
              <a:rPr lang="zh-CN" altLang="en-US" sz="2800" b="1" dirty="0">
                <a:latin typeface="Times New Roman" panose="02020603050405020304" pitchFamily="18" charset="0"/>
              </a:rPr>
              <a:t>背影</a:t>
            </a:r>
            <a:r>
              <a:rPr lang="en-US" altLang="zh-CN" sz="2800" b="1" dirty="0">
                <a:latin typeface="Times New Roman" panose="02020603050405020304" pitchFamily="18" charset="0"/>
              </a:rPr>
              <a:t>》</a:t>
            </a:r>
            <a:r>
              <a:rPr lang="zh-CN" altLang="en-US" sz="2800" b="1" dirty="0">
                <a:latin typeface="Times New Roman" panose="02020603050405020304" pitchFamily="18" charset="0"/>
              </a:rPr>
              <a:t>，就因为文中所引的父亲的来信那句话</a:t>
            </a:r>
            <a:r>
              <a:rPr lang="zh-CN" altLang="en-US" sz="2800" b="1" dirty="0">
                <a:latin typeface="宋体" panose="02010600030101010101" pitchFamily="2" charset="-122"/>
              </a:rPr>
              <a:t>。当时读了父亲的信，真是泪如泉涌。我父亲待我的许多好处，特别是</a:t>
            </a:r>
            <a:r>
              <a:rPr lang="en-US" altLang="zh-CN" sz="2800" b="1" dirty="0">
                <a:latin typeface="Times New Roman" panose="02020603050405020304" pitchFamily="18" charset="0"/>
              </a:rPr>
              <a:t>《</a:t>
            </a:r>
            <a:r>
              <a:rPr lang="zh-CN" altLang="en-US" sz="2800" b="1" dirty="0">
                <a:latin typeface="Times New Roman" panose="02020603050405020304" pitchFamily="18" charset="0"/>
              </a:rPr>
              <a:t>背影</a:t>
            </a:r>
            <a:r>
              <a:rPr lang="en-US" altLang="zh-CN" sz="2800" b="1" dirty="0">
                <a:latin typeface="Times New Roman" panose="02020603050405020304" pitchFamily="18" charset="0"/>
              </a:rPr>
              <a:t>》</a:t>
            </a:r>
            <a:r>
              <a:rPr lang="zh-CN" altLang="en-US" sz="2800" b="1" dirty="0">
                <a:latin typeface="Times New Roman" panose="02020603050405020304" pitchFamily="18" charset="0"/>
              </a:rPr>
              <a:t>里所叙述的那一回，想起来跟 眼前一般无二</a:t>
            </a:r>
            <a:r>
              <a:rPr lang="zh-CN" altLang="en-US" sz="2800" b="1" dirty="0">
                <a:latin typeface="宋体" panose="02010600030101010101" pitchFamily="2" charset="-122"/>
              </a:rPr>
              <a:t>。我这篇文只是写实，</a:t>
            </a:r>
            <a:r>
              <a:rPr lang="en-US" altLang="zh-CN" sz="2800" b="1">
                <a:latin typeface="Times New Roman" panose="02020603050405020304" pitchFamily="18" charset="0"/>
              </a:rPr>
              <a:t>……”</a:t>
            </a:r>
            <a:endParaRPr lang="en-US" altLang="zh-CN" sz="2800" b="1">
              <a:latin typeface="宋体" panose="02010600030101010101" pitchFamily="2" charset="-122"/>
            </a:endParaRPr>
          </a:p>
        </p:txBody>
      </p:sp>
      <p:pic>
        <p:nvPicPr>
          <p:cNvPr id="206853" name="Picture 5" descr="2222"/>
          <p:cNvPicPr>
            <a:picLocks noChangeAspect="1"/>
          </p:cNvPicPr>
          <p:nvPr/>
        </p:nvPicPr>
        <p:blipFill>
          <a:blip r:embed="rId2"/>
          <a:stretch>
            <a:fillRect/>
          </a:stretch>
        </p:blipFill>
        <p:spPr>
          <a:xfrm>
            <a:off x="8040688" y="1752600"/>
            <a:ext cx="2306637" cy="3402013"/>
          </a:xfrm>
          <a:prstGeom prst="rect">
            <a:avLst/>
          </a:prstGeom>
          <a:noFill/>
          <a:ln w="9525">
            <a:noFill/>
          </a:ln>
        </p:spPr>
      </p:pic>
      <p:sp>
        <p:nvSpPr>
          <p:cNvPr id="206854" name="Rectangle 6"/>
          <p:cNvSpPr/>
          <p:nvPr/>
        </p:nvSpPr>
        <p:spPr>
          <a:xfrm>
            <a:off x="8305800" y="914400"/>
            <a:ext cx="1828800" cy="533400"/>
          </a:xfrm>
          <a:prstGeom prst="rect">
            <a:avLst/>
          </a:prstGeom>
          <a:noFill/>
          <a:ln w="9525">
            <a:noFill/>
          </a:ln>
        </p:spPr>
        <p:txBody>
          <a:bodyPr/>
          <a:p>
            <a:pPr marL="342900" indent="-342900" algn="ctr">
              <a:spcBef>
                <a:spcPct val="20000"/>
              </a:spcBef>
              <a:buFont typeface="Arial" panose="020B0604020202020204" pitchFamily="34" charset="0"/>
              <a:buNone/>
            </a:pPr>
            <a:r>
              <a:rPr lang="zh-CN" altLang="en-US" sz="3200" b="1" dirty="0">
                <a:solidFill>
                  <a:srgbClr val="EE300A"/>
                </a:solidFill>
                <a:latin typeface="Comic Sans MS" panose="030F0702030302020204" pitchFamily="66" charset="0"/>
              </a:rPr>
              <a:t>朱自清</a:t>
            </a:r>
            <a:endParaRPr lang="zh-CN" altLang="en-US" sz="3200" b="1" dirty="0">
              <a:solidFill>
                <a:srgbClr val="EE300A"/>
              </a:solidFill>
              <a:latin typeface="Comic Sans MS" panose="030F0702030302020204" pitchFamily="66" charset="0"/>
            </a:endParaRPr>
          </a:p>
        </p:txBody>
      </p:sp>
      <p:sp>
        <p:nvSpPr>
          <p:cNvPr id="102407" name="Rectangle 7"/>
          <p:cNvSpPr/>
          <p:nvPr/>
        </p:nvSpPr>
        <p:spPr>
          <a:xfrm>
            <a:off x="2292985" y="5819140"/>
            <a:ext cx="6713855" cy="521970"/>
          </a:xfrm>
          <a:prstGeom prst="rect">
            <a:avLst/>
          </a:prstGeom>
          <a:solidFill>
            <a:srgbClr val="FFFF00"/>
          </a:solidFill>
          <a:ln w="9525">
            <a:noFill/>
          </a:ln>
        </p:spPr>
        <p:txBody>
          <a:bodyPr wrap="square">
            <a:spAutoFit/>
          </a:bodyPr>
          <a:p>
            <a:pPr algn="ctr">
              <a:buFont typeface="Arial" panose="020B0604020202020204" pitchFamily="34" charset="0"/>
              <a:buNone/>
            </a:pPr>
            <a:r>
              <a:rPr lang="en-US" altLang="zh-CN" sz="2800" b="1" dirty="0">
                <a:solidFill>
                  <a:srgbClr val="0409CC"/>
                </a:solidFill>
                <a:latin typeface="宋体" panose="02010600030101010101" pitchFamily="2" charset="-122"/>
              </a:rPr>
              <a:t> </a:t>
            </a:r>
            <a:r>
              <a:rPr lang="zh-CN" altLang="en-US" sz="2800" b="1" dirty="0">
                <a:solidFill>
                  <a:srgbClr val="0409CC"/>
                </a:solidFill>
                <a:latin typeface="宋体" panose="02010600030101010101" pitchFamily="2" charset="-122"/>
              </a:rPr>
              <a:t>背得美文三百篇     不愁笔下无佳作</a:t>
            </a:r>
            <a:endParaRPr lang="zh-CN" altLang="en-US" sz="2800" b="1" dirty="0">
              <a:solidFill>
                <a:srgbClr val="0409CC"/>
              </a:solidFill>
              <a:latin typeface="宋体" panose="02010600030101010101" pitchFamily="2" charset="-122"/>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206853"/>
                                        </p:tgtEl>
                                        <p:attrNameLst>
                                          <p:attrName>style.visibility</p:attrName>
                                        </p:attrNameLst>
                                      </p:cBhvr>
                                      <p:to>
                                        <p:strVal val="visible"/>
                                      </p:to>
                                    </p:set>
                                    <p:anim calcmode="lin" valueType="num">
                                      <p:cBhvr>
                                        <p:cTn id="7" dur="5000" fill="hold"/>
                                        <p:tgtEl>
                                          <p:spTgt spid="206853"/>
                                        </p:tgtEl>
                                        <p:attrNameLst>
                                          <p:attrName>ppt_w</p:attrName>
                                        </p:attrNameLst>
                                      </p:cBhvr>
                                      <p:tavLst>
                                        <p:tav tm="0" fmla="#ppt_w*sin(2.5*pi*$)">
                                          <p:val>
                                            <p:fltVal val="0.000000"/>
                                          </p:val>
                                        </p:tav>
                                        <p:tav tm="100000">
                                          <p:val>
                                            <p:fltVal val="1.000000"/>
                                          </p:val>
                                        </p:tav>
                                      </p:tavLst>
                                    </p:anim>
                                    <p:anim calcmode="lin" valueType="num">
                                      <p:cBhvr>
                                        <p:cTn id="8" dur="5000" fill="hold"/>
                                        <p:tgtEl>
                                          <p:spTgt spid="206853"/>
                                        </p:tgtEl>
                                        <p:attrNameLst>
                                          <p:attrName>ppt_h</p:attrName>
                                        </p:attrNameLst>
                                      </p:cBhvr>
                                      <p:tavLst>
                                        <p:tav tm="0">
                                          <p:val>
                                            <p:strVal val="#ppt_h"/>
                                          </p:val>
                                        </p:tav>
                                        <p:tav tm="100000">
                                          <p:val>
                                            <p:strVal val="#ppt_h"/>
                                          </p:val>
                                        </p:tav>
                                      </p:tavLst>
                                    </p:anim>
                                  </p:childTnLst>
                                </p:cTn>
                              </p:par>
                            </p:childTnLst>
                          </p:cTn>
                        </p:par>
                        <p:par>
                          <p:cTn id="9" fill="hold">
                            <p:stCondLst>
                              <p:cond delay="5000"/>
                            </p:stCondLst>
                            <p:childTnLst>
                              <p:par>
                                <p:cTn id="10" presetID="2" presetClass="entr" presetSubtype="2" fill="hold" grpId="0" nodeType="afterEffect">
                                  <p:stCondLst>
                                    <p:cond delay="0"/>
                                  </p:stCondLst>
                                  <p:childTnLst>
                                    <p:set>
                                      <p:cBhvr>
                                        <p:cTn id="11" dur="1" fill="hold">
                                          <p:stCondLst>
                                            <p:cond delay="0"/>
                                          </p:stCondLst>
                                        </p:cTn>
                                        <p:tgtEl>
                                          <p:spTgt spid="206854"/>
                                        </p:tgtEl>
                                        <p:attrNameLst>
                                          <p:attrName>style.visibility</p:attrName>
                                        </p:attrNameLst>
                                      </p:cBhvr>
                                      <p:to>
                                        <p:strVal val="visible"/>
                                      </p:to>
                                    </p:set>
                                    <p:anim calcmode="lin" valueType="num">
                                      <p:cBhvr>
                                        <p:cTn id="12" dur="500" fill="hold"/>
                                        <p:tgtEl>
                                          <p:spTgt spid="206854"/>
                                        </p:tgtEl>
                                        <p:attrNameLst>
                                          <p:attrName>ppt_x</p:attrName>
                                        </p:attrNameLst>
                                      </p:cBhvr>
                                      <p:tavLst>
                                        <p:tav tm="0">
                                          <p:val>
                                            <p:strVal val="1+#ppt_w/2"/>
                                          </p:val>
                                        </p:tav>
                                        <p:tav tm="100000">
                                          <p:val>
                                            <p:strVal val="#ppt_x"/>
                                          </p:val>
                                        </p:tav>
                                      </p:tavLst>
                                    </p:anim>
                                    <p:anim calcmode="lin" valueType="num">
                                      <p:cBhvr>
                                        <p:cTn id="13" dur="500" fill="hold"/>
                                        <p:tgtEl>
                                          <p:spTgt spid="2068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5474" name="WordArt 3"/>
          <p:cNvSpPr>
            <a:spLocks noTextEdit="1"/>
          </p:cNvSpPr>
          <p:nvPr/>
        </p:nvSpPr>
        <p:spPr>
          <a:xfrm>
            <a:off x="4209733" y="687388"/>
            <a:ext cx="3276600" cy="457200"/>
          </a:xfrm>
          <a:prstGeom prst="rect">
            <a:avLst/>
          </a:prstGeom>
        </p:spPr>
        <p:txBody>
          <a:bodyPr wrap="none" fromWordArt="1">
            <a:prstTxWarp prst="textPlain">
              <a:avLst>
                <a:gd name="adj" fmla="val 50000"/>
              </a:avLst>
            </a:prstTxWarp>
            <a:normAutofit fontScale="60000"/>
          </a:bodyPr>
          <a:p>
            <a:pPr algn="ctr"/>
            <a:r>
              <a:rPr lang="zh-CN" altLang="en-US" sz="3600" b="1">
                <a:ln w="19050" cap="flat" cmpd="sng">
                  <a:solidFill>
                    <a:srgbClr val="99CCFF"/>
                  </a:solidFill>
                  <a:prstDash val="solid"/>
                  <a:headEnd type="none" w="med" len="med"/>
                  <a:tailEnd type="none" w="med" len="med"/>
                </a:ln>
                <a:solidFill>
                  <a:srgbClr val="041CC6"/>
                </a:solidFill>
                <a:effectLst>
                  <a:outerShdw dist="35921" dir="2699999" algn="ctr" rotWithShape="0">
                    <a:srgbClr val="990000"/>
                  </a:outerShdw>
                </a:effectLst>
                <a:latin typeface="宋体" panose="02010600030101010101" pitchFamily="2" charset="-122"/>
                <a:ea typeface="宋体" panose="02010600030101010101" pitchFamily="2" charset="-122"/>
              </a:rPr>
              <a:t>给加点的字注音</a:t>
            </a:r>
            <a:endParaRPr lang="zh-CN" altLang="en-US" sz="3600" b="1">
              <a:ln w="19050" cap="flat" cmpd="sng">
                <a:solidFill>
                  <a:srgbClr val="99CCFF"/>
                </a:solidFill>
                <a:prstDash val="solid"/>
                <a:headEnd type="none" w="med" len="med"/>
                <a:tailEnd type="none" w="med" len="med"/>
              </a:ln>
              <a:solidFill>
                <a:srgbClr val="041CC6"/>
              </a:solidFill>
              <a:effectLst>
                <a:outerShdw dist="35921" dir="2699999" algn="ctr" rotWithShape="0">
                  <a:srgbClr val="990000"/>
                </a:outerShdw>
              </a:effectLst>
              <a:latin typeface="宋体" panose="02010600030101010101" pitchFamily="2" charset="-122"/>
              <a:ea typeface="宋体" panose="02010600030101010101" pitchFamily="2" charset="-122"/>
            </a:endParaRPr>
          </a:p>
        </p:txBody>
      </p:sp>
      <p:grpSp>
        <p:nvGrpSpPr>
          <p:cNvPr id="105476" name="Group 6"/>
          <p:cNvGrpSpPr/>
          <p:nvPr/>
        </p:nvGrpSpPr>
        <p:grpSpPr>
          <a:xfrm>
            <a:off x="1981200" y="2362200"/>
            <a:ext cx="8001000" cy="2274539"/>
            <a:chOff x="336" y="2006"/>
            <a:chExt cx="5040" cy="1546"/>
          </a:xfrm>
        </p:grpSpPr>
        <p:sp>
          <p:nvSpPr>
            <p:cNvPr id="105477" name="Text Box 7"/>
            <p:cNvSpPr txBox="1"/>
            <p:nvPr/>
          </p:nvSpPr>
          <p:spPr>
            <a:xfrm>
              <a:off x="336" y="2016"/>
              <a:ext cx="960" cy="480"/>
            </a:xfrm>
            <a:prstGeom prst="rect">
              <a:avLst/>
            </a:prstGeom>
            <a:noFill/>
            <a:ln w="9525">
              <a:noFill/>
            </a:ln>
          </p:spPr>
          <p:txBody>
            <a:bodyPr>
              <a:spAutoFit/>
            </a:bodyPr>
            <a:p>
              <a:pPr algn="ctr">
                <a:spcBef>
                  <a:spcPct val="50000"/>
                </a:spcBef>
                <a:buFont typeface="Arial" panose="020B0604020202020204" pitchFamily="34" charset="0"/>
                <a:buNone/>
              </a:pPr>
              <a:r>
                <a:rPr lang="zh-CN" altLang="en-US" sz="4000" b="1" dirty="0">
                  <a:latin typeface="Times New Roman" panose="02020603050405020304" pitchFamily="18" charset="0"/>
                </a:rPr>
                <a:t>交  卸</a:t>
              </a:r>
              <a:endParaRPr lang="zh-CN" altLang="en-US" sz="4000" b="1" dirty="0">
                <a:latin typeface="Times New Roman" panose="02020603050405020304" pitchFamily="18" charset="0"/>
              </a:endParaRPr>
            </a:p>
          </p:txBody>
        </p:sp>
        <p:sp>
          <p:nvSpPr>
            <p:cNvPr id="105478" name="Text Box 8"/>
            <p:cNvSpPr txBox="1"/>
            <p:nvPr/>
          </p:nvSpPr>
          <p:spPr>
            <a:xfrm>
              <a:off x="1776" y="2006"/>
              <a:ext cx="960" cy="480"/>
            </a:xfrm>
            <a:prstGeom prst="rect">
              <a:avLst/>
            </a:prstGeom>
            <a:noFill/>
            <a:ln w="9525">
              <a:noFill/>
            </a:ln>
          </p:spPr>
          <p:txBody>
            <a:bodyPr>
              <a:spAutoFit/>
            </a:bodyPr>
            <a:p>
              <a:pPr algn="ctr">
                <a:spcBef>
                  <a:spcPct val="50000"/>
                </a:spcBef>
                <a:buFont typeface="Arial" panose="020B0604020202020204" pitchFamily="34" charset="0"/>
                <a:buNone/>
              </a:pPr>
              <a:r>
                <a:rPr lang="zh-CN" altLang="en-US" sz="4000" b="1" dirty="0">
                  <a:latin typeface="Times New Roman" panose="02020603050405020304" pitchFamily="18" charset="0"/>
                </a:rPr>
                <a:t>奔  丧</a:t>
              </a:r>
              <a:endParaRPr lang="zh-CN" altLang="en-US" sz="4000" b="1" dirty="0">
                <a:latin typeface="Times New Roman" panose="02020603050405020304" pitchFamily="18" charset="0"/>
              </a:endParaRPr>
            </a:p>
          </p:txBody>
        </p:sp>
        <p:sp>
          <p:nvSpPr>
            <p:cNvPr id="105479" name="Text Box 9"/>
            <p:cNvSpPr txBox="1"/>
            <p:nvPr/>
          </p:nvSpPr>
          <p:spPr>
            <a:xfrm>
              <a:off x="3024" y="2006"/>
              <a:ext cx="1008" cy="480"/>
            </a:xfrm>
            <a:prstGeom prst="rect">
              <a:avLst/>
            </a:prstGeom>
            <a:noFill/>
            <a:ln w="9525">
              <a:noFill/>
            </a:ln>
          </p:spPr>
          <p:txBody>
            <a:bodyPr>
              <a:spAutoFit/>
            </a:bodyPr>
            <a:p>
              <a:pPr algn="ctr">
                <a:spcBef>
                  <a:spcPct val="50000"/>
                </a:spcBef>
                <a:buFont typeface="Arial" panose="020B0604020202020204" pitchFamily="34" charset="0"/>
                <a:buNone/>
              </a:pPr>
              <a:r>
                <a:rPr lang="zh-CN" altLang="en-US" sz="4000" b="1" dirty="0">
                  <a:latin typeface="Times New Roman" panose="02020603050405020304" pitchFamily="18" charset="0"/>
                </a:rPr>
                <a:t>踌  躇</a:t>
              </a:r>
              <a:endParaRPr lang="zh-CN" altLang="en-US" sz="4000" b="1" dirty="0">
                <a:latin typeface="Times New Roman" panose="02020603050405020304" pitchFamily="18" charset="0"/>
              </a:endParaRPr>
            </a:p>
          </p:txBody>
        </p:sp>
        <p:sp>
          <p:nvSpPr>
            <p:cNvPr id="105480" name="Text Box 10"/>
            <p:cNvSpPr txBox="1"/>
            <p:nvPr/>
          </p:nvSpPr>
          <p:spPr>
            <a:xfrm>
              <a:off x="4368" y="2006"/>
              <a:ext cx="1008" cy="480"/>
            </a:xfrm>
            <a:prstGeom prst="rect">
              <a:avLst/>
            </a:prstGeom>
            <a:noFill/>
            <a:ln w="9525">
              <a:noFill/>
            </a:ln>
          </p:spPr>
          <p:txBody>
            <a:bodyPr>
              <a:spAutoFit/>
            </a:bodyPr>
            <a:p>
              <a:pPr algn="ctr">
                <a:spcBef>
                  <a:spcPct val="50000"/>
                </a:spcBef>
                <a:buFont typeface="Arial" panose="020B0604020202020204" pitchFamily="34" charset="0"/>
                <a:buNone/>
              </a:pPr>
              <a:r>
                <a:rPr lang="zh-CN" altLang="en-US" sz="4000" b="1" dirty="0">
                  <a:latin typeface="Times New Roman" panose="02020603050405020304" pitchFamily="18" charset="0"/>
                </a:rPr>
                <a:t>迂  腐</a:t>
              </a:r>
              <a:endParaRPr lang="zh-CN" altLang="en-US" sz="4000" b="1" dirty="0">
                <a:latin typeface="Times New Roman" panose="02020603050405020304" pitchFamily="18" charset="0"/>
              </a:endParaRPr>
            </a:p>
          </p:txBody>
        </p:sp>
        <p:sp>
          <p:nvSpPr>
            <p:cNvPr id="105481" name="Text Box 11"/>
            <p:cNvSpPr txBox="1"/>
            <p:nvPr/>
          </p:nvSpPr>
          <p:spPr>
            <a:xfrm>
              <a:off x="336" y="3072"/>
              <a:ext cx="1152" cy="480"/>
            </a:xfrm>
            <a:prstGeom prst="rect">
              <a:avLst/>
            </a:prstGeom>
            <a:noFill/>
            <a:ln w="9525">
              <a:noFill/>
            </a:ln>
          </p:spPr>
          <p:txBody>
            <a:bodyPr>
              <a:spAutoFit/>
            </a:bodyPr>
            <a:p>
              <a:pPr algn="ctr">
                <a:spcBef>
                  <a:spcPct val="50000"/>
                </a:spcBef>
                <a:buFont typeface="Arial" panose="020B0604020202020204" pitchFamily="34" charset="0"/>
                <a:buNone/>
              </a:pPr>
              <a:r>
                <a:rPr lang="zh-CN" altLang="en-US" sz="4000" b="1" dirty="0">
                  <a:latin typeface="Times New Roman" panose="02020603050405020304" pitchFamily="18" charset="0"/>
                </a:rPr>
                <a:t>蹒  跚</a:t>
              </a:r>
              <a:endParaRPr lang="zh-CN" altLang="en-US" sz="4000" b="1" dirty="0">
                <a:latin typeface="Times New Roman" panose="02020603050405020304" pitchFamily="18" charset="0"/>
              </a:endParaRPr>
            </a:p>
          </p:txBody>
        </p:sp>
        <p:sp>
          <p:nvSpPr>
            <p:cNvPr id="105482" name="Text Box 12"/>
            <p:cNvSpPr txBox="1"/>
            <p:nvPr/>
          </p:nvSpPr>
          <p:spPr>
            <a:xfrm>
              <a:off x="4368" y="3072"/>
              <a:ext cx="960" cy="480"/>
            </a:xfrm>
            <a:prstGeom prst="rect">
              <a:avLst/>
            </a:prstGeom>
            <a:noFill/>
            <a:ln w="9525">
              <a:noFill/>
            </a:ln>
          </p:spPr>
          <p:txBody>
            <a:bodyPr>
              <a:spAutoFit/>
            </a:bodyPr>
            <a:p>
              <a:pPr algn="ctr">
                <a:spcBef>
                  <a:spcPct val="50000"/>
                </a:spcBef>
                <a:buFont typeface="Arial" panose="020B0604020202020204" pitchFamily="34" charset="0"/>
                <a:buNone/>
              </a:pPr>
              <a:r>
                <a:rPr lang="zh-CN" altLang="en-US" sz="4000" b="1" dirty="0">
                  <a:latin typeface="Times New Roman" panose="02020603050405020304" pitchFamily="18" charset="0"/>
                </a:rPr>
                <a:t>晶  莹</a:t>
              </a:r>
              <a:endParaRPr lang="zh-CN" altLang="en-US" sz="4000" b="1" dirty="0">
                <a:latin typeface="Times New Roman" panose="02020603050405020304" pitchFamily="18" charset="0"/>
              </a:endParaRPr>
            </a:p>
          </p:txBody>
        </p:sp>
        <p:sp>
          <p:nvSpPr>
            <p:cNvPr id="105483" name="Text Box 13"/>
            <p:cNvSpPr txBox="1"/>
            <p:nvPr/>
          </p:nvSpPr>
          <p:spPr>
            <a:xfrm>
              <a:off x="1776" y="3072"/>
              <a:ext cx="1008" cy="480"/>
            </a:xfrm>
            <a:prstGeom prst="rect">
              <a:avLst/>
            </a:prstGeom>
            <a:noFill/>
            <a:ln w="9525">
              <a:noFill/>
            </a:ln>
          </p:spPr>
          <p:txBody>
            <a:bodyPr>
              <a:spAutoFit/>
            </a:bodyPr>
            <a:p>
              <a:pPr algn="ctr">
                <a:spcBef>
                  <a:spcPct val="50000"/>
                </a:spcBef>
                <a:buFont typeface="Arial" panose="020B0604020202020204" pitchFamily="34" charset="0"/>
                <a:buNone/>
              </a:pPr>
              <a:r>
                <a:rPr lang="zh-CN" altLang="en-US" sz="4000" b="1" dirty="0">
                  <a:latin typeface="Times New Roman" panose="02020603050405020304" pitchFamily="18" charset="0"/>
                </a:rPr>
                <a:t>颓  唐</a:t>
              </a:r>
              <a:endParaRPr lang="zh-CN" altLang="en-US" sz="4000" b="1" dirty="0">
                <a:latin typeface="Times New Roman" panose="02020603050405020304" pitchFamily="18" charset="0"/>
              </a:endParaRPr>
            </a:p>
          </p:txBody>
        </p:sp>
        <p:sp>
          <p:nvSpPr>
            <p:cNvPr id="105484" name="Text Box 14"/>
            <p:cNvSpPr txBox="1"/>
            <p:nvPr/>
          </p:nvSpPr>
          <p:spPr>
            <a:xfrm>
              <a:off x="3024" y="3062"/>
              <a:ext cx="1008" cy="480"/>
            </a:xfrm>
            <a:prstGeom prst="rect">
              <a:avLst/>
            </a:prstGeom>
            <a:noFill/>
            <a:ln w="9525">
              <a:noFill/>
            </a:ln>
          </p:spPr>
          <p:txBody>
            <a:bodyPr>
              <a:spAutoFit/>
            </a:bodyPr>
            <a:p>
              <a:pPr algn="ctr">
                <a:spcBef>
                  <a:spcPct val="50000"/>
                </a:spcBef>
                <a:buFont typeface="Arial" panose="020B0604020202020204" pitchFamily="34" charset="0"/>
                <a:buNone/>
              </a:pPr>
              <a:r>
                <a:rPr lang="zh-CN" altLang="en-US" sz="4000" b="1" dirty="0">
                  <a:latin typeface="Times New Roman" panose="02020603050405020304" pitchFamily="18" charset="0"/>
                </a:rPr>
                <a:t>琐  屑</a:t>
              </a:r>
              <a:endParaRPr lang="zh-CN" altLang="en-US" sz="4000" b="1" dirty="0">
                <a:latin typeface="Times New Roman" panose="02020603050405020304" pitchFamily="18" charset="0"/>
              </a:endParaRPr>
            </a:p>
          </p:txBody>
        </p:sp>
      </p:grpSp>
      <p:pic>
        <p:nvPicPr>
          <p:cNvPr id="105485" name="Picture 15" descr="标记点1"/>
          <p:cNvPicPr>
            <a:picLocks noChangeAspect="1"/>
          </p:cNvPicPr>
          <p:nvPr/>
        </p:nvPicPr>
        <p:blipFill>
          <a:blip r:embed="rId1"/>
          <a:stretch>
            <a:fillRect/>
          </a:stretch>
        </p:blipFill>
        <p:spPr>
          <a:xfrm>
            <a:off x="2955925" y="3013075"/>
            <a:ext cx="320675" cy="158750"/>
          </a:xfrm>
          <a:prstGeom prst="rect">
            <a:avLst/>
          </a:prstGeom>
          <a:noFill/>
          <a:ln w="9525">
            <a:noFill/>
          </a:ln>
        </p:spPr>
      </p:pic>
      <p:pic>
        <p:nvPicPr>
          <p:cNvPr id="105486" name="Picture 16" descr="标记点1"/>
          <p:cNvPicPr>
            <a:picLocks noChangeAspect="1"/>
          </p:cNvPicPr>
          <p:nvPr/>
        </p:nvPicPr>
        <p:blipFill>
          <a:blip r:embed="rId1"/>
          <a:stretch>
            <a:fillRect/>
          </a:stretch>
        </p:blipFill>
        <p:spPr>
          <a:xfrm>
            <a:off x="5257800" y="3013075"/>
            <a:ext cx="320675" cy="158750"/>
          </a:xfrm>
          <a:prstGeom prst="rect">
            <a:avLst/>
          </a:prstGeom>
          <a:noFill/>
          <a:ln w="9525">
            <a:noFill/>
          </a:ln>
        </p:spPr>
      </p:pic>
      <p:pic>
        <p:nvPicPr>
          <p:cNvPr id="105487" name="Picture 17" descr="标记点1"/>
          <p:cNvPicPr>
            <a:picLocks noChangeAspect="1"/>
          </p:cNvPicPr>
          <p:nvPr/>
        </p:nvPicPr>
        <p:blipFill>
          <a:blip r:embed="rId1"/>
          <a:stretch>
            <a:fillRect/>
          </a:stretch>
        </p:blipFill>
        <p:spPr>
          <a:xfrm>
            <a:off x="6461125" y="3013075"/>
            <a:ext cx="320675" cy="158750"/>
          </a:xfrm>
          <a:prstGeom prst="rect">
            <a:avLst/>
          </a:prstGeom>
          <a:noFill/>
          <a:ln w="9525">
            <a:noFill/>
          </a:ln>
        </p:spPr>
      </p:pic>
      <p:pic>
        <p:nvPicPr>
          <p:cNvPr id="105488" name="Picture 18" descr="标记点1"/>
          <p:cNvPicPr>
            <a:picLocks noChangeAspect="1"/>
          </p:cNvPicPr>
          <p:nvPr/>
        </p:nvPicPr>
        <p:blipFill>
          <a:blip r:embed="rId1"/>
          <a:stretch>
            <a:fillRect/>
          </a:stretch>
        </p:blipFill>
        <p:spPr>
          <a:xfrm>
            <a:off x="7239000" y="3013075"/>
            <a:ext cx="320675" cy="158750"/>
          </a:xfrm>
          <a:prstGeom prst="rect">
            <a:avLst/>
          </a:prstGeom>
          <a:noFill/>
          <a:ln w="9525">
            <a:noFill/>
          </a:ln>
        </p:spPr>
      </p:pic>
      <p:pic>
        <p:nvPicPr>
          <p:cNvPr id="105489" name="Picture 19" descr="标记点1"/>
          <p:cNvPicPr>
            <a:picLocks noChangeAspect="1"/>
          </p:cNvPicPr>
          <p:nvPr/>
        </p:nvPicPr>
        <p:blipFill>
          <a:blip r:embed="rId1"/>
          <a:stretch>
            <a:fillRect/>
          </a:stretch>
        </p:blipFill>
        <p:spPr>
          <a:xfrm>
            <a:off x="8594725" y="3013075"/>
            <a:ext cx="320675" cy="158750"/>
          </a:xfrm>
          <a:prstGeom prst="rect">
            <a:avLst/>
          </a:prstGeom>
          <a:noFill/>
          <a:ln w="9525">
            <a:noFill/>
          </a:ln>
        </p:spPr>
      </p:pic>
      <p:pic>
        <p:nvPicPr>
          <p:cNvPr id="105490" name="Picture 20" descr="标记点1"/>
          <p:cNvPicPr>
            <a:picLocks noChangeAspect="1"/>
          </p:cNvPicPr>
          <p:nvPr/>
        </p:nvPicPr>
        <p:blipFill>
          <a:blip r:embed="rId1"/>
          <a:stretch>
            <a:fillRect/>
          </a:stretch>
        </p:blipFill>
        <p:spPr>
          <a:xfrm>
            <a:off x="9296400" y="4572000"/>
            <a:ext cx="320675" cy="158750"/>
          </a:xfrm>
          <a:prstGeom prst="rect">
            <a:avLst/>
          </a:prstGeom>
          <a:noFill/>
          <a:ln w="9525">
            <a:noFill/>
          </a:ln>
        </p:spPr>
      </p:pic>
      <p:pic>
        <p:nvPicPr>
          <p:cNvPr id="105491" name="Picture 21" descr="标记点1"/>
          <p:cNvPicPr>
            <a:picLocks noChangeAspect="1"/>
          </p:cNvPicPr>
          <p:nvPr/>
        </p:nvPicPr>
        <p:blipFill>
          <a:blip r:embed="rId1"/>
          <a:stretch>
            <a:fillRect/>
          </a:stretch>
        </p:blipFill>
        <p:spPr>
          <a:xfrm>
            <a:off x="6461125" y="4565650"/>
            <a:ext cx="320675" cy="158750"/>
          </a:xfrm>
          <a:prstGeom prst="rect">
            <a:avLst/>
          </a:prstGeom>
          <a:noFill/>
          <a:ln w="9525">
            <a:noFill/>
          </a:ln>
        </p:spPr>
      </p:pic>
      <p:pic>
        <p:nvPicPr>
          <p:cNvPr id="105492" name="Picture 22" descr="标记点1"/>
          <p:cNvPicPr>
            <a:picLocks noChangeAspect="1"/>
          </p:cNvPicPr>
          <p:nvPr/>
        </p:nvPicPr>
        <p:blipFill>
          <a:blip r:embed="rId1"/>
          <a:stretch>
            <a:fillRect/>
          </a:stretch>
        </p:blipFill>
        <p:spPr>
          <a:xfrm>
            <a:off x="4419600" y="4565650"/>
            <a:ext cx="320675" cy="158750"/>
          </a:xfrm>
          <a:prstGeom prst="rect">
            <a:avLst/>
          </a:prstGeom>
          <a:noFill/>
          <a:ln w="9525">
            <a:noFill/>
          </a:ln>
        </p:spPr>
      </p:pic>
      <p:pic>
        <p:nvPicPr>
          <p:cNvPr id="105493" name="Picture 23" descr="标记点1"/>
          <p:cNvPicPr>
            <a:picLocks noChangeAspect="1"/>
          </p:cNvPicPr>
          <p:nvPr/>
        </p:nvPicPr>
        <p:blipFill>
          <a:blip r:embed="rId1"/>
          <a:stretch>
            <a:fillRect/>
          </a:stretch>
        </p:blipFill>
        <p:spPr>
          <a:xfrm>
            <a:off x="2895600" y="4565650"/>
            <a:ext cx="320675" cy="158750"/>
          </a:xfrm>
          <a:prstGeom prst="rect">
            <a:avLst/>
          </a:prstGeom>
          <a:noFill/>
          <a:ln w="9525">
            <a:noFill/>
          </a:ln>
        </p:spPr>
      </p:pic>
      <p:pic>
        <p:nvPicPr>
          <p:cNvPr id="105494" name="Picture 24" descr="标记点1"/>
          <p:cNvPicPr>
            <a:picLocks noChangeAspect="1"/>
          </p:cNvPicPr>
          <p:nvPr/>
        </p:nvPicPr>
        <p:blipFill>
          <a:blip r:embed="rId1"/>
          <a:stretch>
            <a:fillRect/>
          </a:stretch>
        </p:blipFill>
        <p:spPr>
          <a:xfrm>
            <a:off x="2209800" y="4565650"/>
            <a:ext cx="320675" cy="158750"/>
          </a:xfrm>
          <a:prstGeom prst="rect">
            <a:avLst/>
          </a:prstGeom>
          <a:noFill/>
          <a:ln w="9525">
            <a:noFill/>
          </a:ln>
        </p:spPr>
      </p:pic>
      <p:sp>
        <p:nvSpPr>
          <p:cNvPr id="105495" name="Text Box 25"/>
          <p:cNvSpPr txBox="1"/>
          <p:nvPr/>
        </p:nvSpPr>
        <p:spPr>
          <a:xfrm>
            <a:off x="1981200" y="5257800"/>
            <a:ext cx="1730375" cy="706755"/>
          </a:xfrm>
          <a:prstGeom prst="rect">
            <a:avLst/>
          </a:prstGeom>
          <a:noFill/>
          <a:ln w="9525">
            <a:noFill/>
          </a:ln>
        </p:spPr>
        <p:txBody>
          <a:bodyPr>
            <a:spAutoFit/>
          </a:bodyPr>
          <a:p>
            <a:pPr algn="ctr">
              <a:spcBef>
                <a:spcPct val="50000"/>
              </a:spcBef>
              <a:buFont typeface="Arial" panose="020B0604020202020204" pitchFamily="34" charset="0"/>
              <a:buNone/>
            </a:pPr>
            <a:r>
              <a:rPr lang="zh-CN" altLang="en-US" sz="4000" b="1" dirty="0">
                <a:latin typeface="Times New Roman" panose="02020603050405020304" pitchFamily="18" charset="0"/>
              </a:rPr>
              <a:t>差  使</a:t>
            </a:r>
            <a:endParaRPr lang="zh-CN" altLang="en-US" sz="4000" b="1" dirty="0">
              <a:latin typeface="Times New Roman" panose="02020603050405020304" pitchFamily="18" charset="0"/>
            </a:endParaRPr>
          </a:p>
        </p:txBody>
      </p:sp>
      <p:pic>
        <p:nvPicPr>
          <p:cNvPr id="105496" name="Picture 26" descr="标记点1"/>
          <p:cNvPicPr>
            <a:picLocks noChangeAspect="1"/>
          </p:cNvPicPr>
          <p:nvPr/>
        </p:nvPicPr>
        <p:blipFill>
          <a:blip r:embed="rId1"/>
          <a:stretch>
            <a:fillRect/>
          </a:stretch>
        </p:blipFill>
        <p:spPr>
          <a:xfrm>
            <a:off x="2209800" y="5943600"/>
            <a:ext cx="320675" cy="158750"/>
          </a:xfrm>
          <a:prstGeom prst="rect">
            <a:avLst/>
          </a:prstGeom>
          <a:noFill/>
          <a:ln w="9525">
            <a:noFill/>
          </a:ln>
        </p:spPr>
      </p:pic>
      <p:sp>
        <p:nvSpPr>
          <p:cNvPr id="105497" name="Text Box 27"/>
          <p:cNvSpPr txBox="1"/>
          <p:nvPr/>
        </p:nvSpPr>
        <p:spPr>
          <a:xfrm>
            <a:off x="4267200" y="5257800"/>
            <a:ext cx="1730375" cy="706755"/>
          </a:xfrm>
          <a:prstGeom prst="rect">
            <a:avLst/>
          </a:prstGeom>
          <a:noFill/>
          <a:ln w="9525">
            <a:noFill/>
          </a:ln>
        </p:spPr>
        <p:txBody>
          <a:bodyPr>
            <a:spAutoFit/>
          </a:bodyPr>
          <a:p>
            <a:pPr algn="ctr">
              <a:spcBef>
                <a:spcPct val="50000"/>
              </a:spcBef>
              <a:buFont typeface="Arial" panose="020B0604020202020204" pitchFamily="34" charset="0"/>
              <a:buNone/>
            </a:pPr>
            <a:r>
              <a:rPr lang="zh-CN" altLang="en-US" sz="4000" b="1" dirty="0">
                <a:latin typeface="Times New Roman" panose="02020603050405020304" pitchFamily="18" charset="0"/>
              </a:rPr>
              <a:t>狼  藉  </a:t>
            </a:r>
            <a:endParaRPr lang="zh-CN" altLang="en-US" sz="4000" b="1" dirty="0">
              <a:latin typeface="Times New Roman" panose="02020603050405020304" pitchFamily="18" charset="0"/>
            </a:endParaRPr>
          </a:p>
        </p:txBody>
      </p:sp>
      <p:pic>
        <p:nvPicPr>
          <p:cNvPr id="105498" name="Picture 28" descr="标记点1"/>
          <p:cNvPicPr>
            <a:picLocks noChangeAspect="1"/>
          </p:cNvPicPr>
          <p:nvPr/>
        </p:nvPicPr>
        <p:blipFill>
          <a:blip r:embed="rId1"/>
          <a:stretch>
            <a:fillRect/>
          </a:stretch>
        </p:blipFill>
        <p:spPr>
          <a:xfrm>
            <a:off x="7239000" y="4572000"/>
            <a:ext cx="320675" cy="158750"/>
          </a:xfrm>
          <a:prstGeom prst="rect">
            <a:avLst/>
          </a:prstGeom>
          <a:noFill/>
          <a:ln w="9525">
            <a:noFill/>
          </a:ln>
        </p:spPr>
      </p:pic>
      <p:pic>
        <p:nvPicPr>
          <p:cNvPr id="105499" name="Picture 29" descr="标记点1"/>
          <p:cNvPicPr>
            <a:picLocks noChangeAspect="1"/>
          </p:cNvPicPr>
          <p:nvPr/>
        </p:nvPicPr>
        <p:blipFill>
          <a:blip r:embed="rId1"/>
          <a:stretch>
            <a:fillRect/>
          </a:stretch>
        </p:blipFill>
        <p:spPr>
          <a:xfrm>
            <a:off x="5257800" y="5943600"/>
            <a:ext cx="320675" cy="158750"/>
          </a:xfrm>
          <a:prstGeom prst="rect">
            <a:avLst/>
          </a:prstGeom>
          <a:noFill/>
          <a:ln w="9525">
            <a:noFill/>
          </a:ln>
        </p:spPr>
      </p:pic>
      <p:sp>
        <p:nvSpPr>
          <p:cNvPr id="105500" name="Text Box 30"/>
          <p:cNvSpPr txBox="1"/>
          <p:nvPr/>
        </p:nvSpPr>
        <p:spPr>
          <a:xfrm>
            <a:off x="6248400" y="5257800"/>
            <a:ext cx="1730375" cy="706755"/>
          </a:xfrm>
          <a:prstGeom prst="rect">
            <a:avLst/>
          </a:prstGeom>
          <a:noFill/>
          <a:ln w="9525">
            <a:noFill/>
          </a:ln>
        </p:spPr>
        <p:txBody>
          <a:bodyPr>
            <a:spAutoFit/>
          </a:bodyPr>
          <a:p>
            <a:pPr algn="ctr">
              <a:spcBef>
                <a:spcPct val="50000"/>
              </a:spcBef>
              <a:buFont typeface="Arial" panose="020B0604020202020204" pitchFamily="34" charset="0"/>
              <a:buNone/>
            </a:pPr>
            <a:r>
              <a:rPr lang="zh-CN" altLang="en-US" sz="4000" b="1" dirty="0">
                <a:latin typeface="Times New Roman" panose="02020603050405020304" pitchFamily="18" charset="0"/>
              </a:rPr>
              <a:t>簌  簌</a:t>
            </a:r>
            <a:endParaRPr lang="zh-CN" altLang="en-US" sz="4000" b="1" dirty="0">
              <a:latin typeface="Times New Roman" panose="02020603050405020304" pitchFamily="18" charset="0"/>
            </a:endParaRPr>
          </a:p>
        </p:txBody>
      </p:sp>
      <p:pic>
        <p:nvPicPr>
          <p:cNvPr id="105501" name="Picture 31" descr="标记点1"/>
          <p:cNvPicPr>
            <a:picLocks noChangeAspect="1"/>
          </p:cNvPicPr>
          <p:nvPr/>
        </p:nvPicPr>
        <p:blipFill>
          <a:blip r:embed="rId1"/>
          <a:stretch>
            <a:fillRect/>
          </a:stretch>
        </p:blipFill>
        <p:spPr>
          <a:xfrm>
            <a:off x="6477000" y="5943600"/>
            <a:ext cx="320675" cy="158750"/>
          </a:xfrm>
          <a:prstGeom prst="rect">
            <a:avLst/>
          </a:prstGeom>
          <a:noFill/>
          <a:ln w="9525">
            <a:noFill/>
          </a:ln>
        </p:spPr>
      </p:pic>
      <p:sp>
        <p:nvSpPr>
          <p:cNvPr id="105502" name="Text Box 32"/>
          <p:cNvSpPr txBox="1"/>
          <p:nvPr/>
        </p:nvSpPr>
        <p:spPr>
          <a:xfrm>
            <a:off x="8839200" y="5181600"/>
            <a:ext cx="838200" cy="706755"/>
          </a:xfrm>
          <a:prstGeom prst="rect">
            <a:avLst/>
          </a:prstGeom>
          <a:noFill/>
          <a:ln w="9525">
            <a:noFill/>
          </a:ln>
        </p:spPr>
        <p:txBody>
          <a:bodyPr>
            <a:spAutoFit/>
          </a:bodyPr>
          <a:p>
            <a:pPr algn="ctr">
              <a:spcBef>
                <a:spcPct val="50000"/>
              </a:spcBef>
              <a:buFont typeface="Arial" panose="020B0604020202020204" pitchFamily="34" charset="0"/>
              <a:buNone/>
            </a:pPr>
            <a:r>
              <a:rPr lang="zh-CN" altLang="en-US" sz="4000" b="1" dirty="0">
                <a:latin typeface="Times New Roman" panose="02020603050405020304" pitchFamily="18" charset="0"/>
              </a:rPr>
              <a:t>拭</a:t>
            </a:r>
            <a:endParaRPr lang="zh-CN" altLang="en-US" sz="4000" b="1" dirty="0">
              <a:latin typeface="Times New Roman" panose="02020603050405020304" pitchFamily="18" charset="0"/>
            </a:endParaRPr>
          </a:p>
        </p:txBody>
      </p:sp>
      <p:pic>
        <p:nvPicPr>
          <p:cNvPr id="105503" name="Picture 33" descr="标记点1"/>
          <p:cNvPicPr>
            <a:picLocks noChangeAspect="1"/>
          </p:cNvPicPr>
          <p:nvPr/>
        </p:nvPicPr>
        <p:blipFill>
          <a:blip r:embed="rId1"/>
          <a:stretch>
            <a:fillRect/>
          </a:stretch>
        </p:blipFill>
        <p:spPr>
          <a:xfrm>
            <a:off x="9067800" y="5867400"/>
            <a:ext cx="320675" cy="158750"/>
          </a:xfrm>
          <a:prstGeom prst="rect">
            <a:avLst/>
          </a:prstGeom>
          <a:noFill/>
          <a:ln w="9525">
            <a:noFill/>
          </a:ln>
        </p:spPr>
      </p:pic>
      <p:grpSp>
        <p:nvGrpSpPr>
          <p:cNvPr id="3" name="Group 34"/>
          <p:cNvGrpSpPr/>
          <p:nvPr/>
        </p:nvGrpSpPr>
        <p:grpSpPr>
          <a:xfrm>
            <a:off x="1847850" y="1700213"/>
            <a:ext cx="8534400" cy="3602038"/>
            <a:chOff x="144" y="1152"/>
            <a:chExt cx="5376" cy="2269"/>
          </a:xfrm>
        </p:grpSpPr>
        <p:sp>
          <p:nvSpPr>
            <p:cNvPr id="105505" name="Text Box 35"/>
            <p:cNvSpPr txBox="1"/>
            <p:nvPr/>
          </p:nvSpPr>
          <p:spPr>
            <a:xfrm>
              <a:off x="535" y="1152"/>
              <a:ext cx="816" cy="445"/>
            </a:xfrm>
            <a:prstGeom prst="rect">
              <a:avLst/>
            </a:prstGeom>
            <a:noFill/>
            <a:ln w="9525">
              <a:noFill/>
            </a:ln>
          </p:spPr>
          <p:txBody>
            <a:bodyPr>
              <a:spAutoFit/>
            </a:bodyPr>
            <a:p>
              <a:pPr algn="ctr">
                <a:spcBef>
                  <a:spcPct val="50000"/>
                </a:spcBef>
                <a:buFont typeface="Arial" panose="020B0604020202020204" pitchFamily="34" charset="0"/>
                <a:buNone/>
              </a:pPr>
              <a:r>
                <a:rPr lang="en-US" altLang="zh-CN" sz="4000" b="1" err="1">
                  <a:solidFill>
                    <a:srgbClr val="FF3300"/>
                  </a:solidFill>
                  <a:latin typeface="Times New Roman" panose="02020603050405020304" pitchFamily="18" charset="0"/>
                </a:rPr>
                <a:t>xiè</a:t>
              </a:r>
              <a:endParaRPr lang="en-US" altLang="zh-CN" sz="4000" b="1">
                <a:solidFill>
                  <a:srgbClr val="FF3300"/>
                </a:solidFill>
                <a:latin typeface="Times New Roman" panose="02020603050405020304" pitchFamily="18" charset="0"/>
              </a:endParaRPr>
            </a:p>
          </p:txBody>
        </p:sp>
        <p:sp>
          <p:nvSpPr>
            <p:cNvPr id="105506" name="Text Box 36"/>
            <p:cNvSpPr txBox="1"/>
            <p:nvPr/>
          </p:nvSpPr>
          <p:spPr>
            <a:xfrm>
              <a:off x="1968" y="1152"/>
              <a:ext cx="816" cy="445"/>
            </a:xfrm>
            <a:prstGeom prst="rect">
              <a:avLst/>
            </a:prstGeom>
            <a:noFill/>
            <a:ln w="9525">
              <a:noFill/>
            </a:ln>
          </p:spPr>
          <p:txBody>
            <a:bodyPr>
              <a:spAutoFit/>
            </a:bodyPr>
            <a:p>
              <a:pPr algn="ctr">
                <a:spcBef>
                  <a:spcPct val="50000"/>
                </a:spcBef>
                <a:buFont typeface="Arial" panose="020B0604020202020204" pitchFamily="34" charset="0"/>
                <a:buNone/>
              </a:pPr>
              <a:r>
                <a:rPr lang="en-US" altLang="zh-CN" sz="4000" b="1" err="1">
                  <a:solidFill>
                    <a:srgbClr val="FF3300"/>
                  </a:solidFill>
                  <a:latin typeface="Times New Roman" panose="02020603050405020304" pitchFamily="18" charset="0"/>
                </a:rPr>
                <a:t>sāng</a:t>
              </a:r>
              <a:endParaRPr lang="en-US" altLang="zh-CN" sz="4000" b="1">
                <a:solidFill>
                  <a:srgbClr val="FF3300"/>
                </a:solidFill>
                <a:latin typeface="Times New Roman" panose="02020603050405020304" pitchFamily="18" charset="0"/>
              </a:endParaRPr>
            </a:p>
          </p:txBody>
        </p:sp>
        <p:sp>
          <p:nvSpPr>
            <p:cNvPr id="105507" name="Text Box 37"/>
            <p:cNvSpPr txBox="1"/>
            <p:nvPr/>
          </p:nvSpPr>
          <p:spPr>
            <a:xfrm>
              <a:off x="2736" y="1152"/>
              <a:ext cx="1488" cy="445"/>
            </a:xfrm>
            <a:prstGeom prst="rect">
              <a:avLst/>
            </a:prstGeom>
            <a:noFill/>
            <a:ln w="9525">
              <a:noFill/>
            </a:ln>
          </p:spPr>
          <p:txBody>
            <a:bodyPr>
              <a:spAutoFit/>
            </a:bodyPr>
            <a:p>
              <a:pPr algn="ctr">
                <a:spcBef>
                  <a:spcPct val="50000"/>
                </a:spcBef>
                <a:buFont typeface="Arial" panose="020B0604020202020204" pitchFamily="34" charset="0"/>
                <a:buNone/>
              </a:pPr>
              <a:r>
                <a:rPr lang="en-US" altLang="zh-CN" sz="4000" b="1" err="1">
                  <a:solidFill>
                    <a:srgbClr val="FF3300"/>
                  </a:solidFill>
                  <a:latin typeface="Times New Roman" panose="02020603050405020304" pitchFamily="18" charset="0"/>
                </a:rPr>
                <a:t>chóu  chú</a:t>
              </a:r>
              <a:endParaRPr lang="en-US" altLang="zh-CN" sz="4000" b="1">
                <a:solidFill>
                  <a:srgbClr val="FF3300"/>
                </a:solidFill>
                <a:latin typeface="Times New Roman" panose="02020603050405020304" pitchFamily="18" charset="0"/>
              </a:endParaRPr>
            </a:p>
          </p:txBody>
        </p:sp>
        <p:sp>
          <p:nvSpPr>
            <p:cNvPr id="105508" name="Text Box 38"/>
            <p:cNvSpPr txBox="1"/>
            <p:nvPr/>
          </p:nvSpPr>
          <p:spPr>
            <a:xfrm>
              <a:off x="4320" y="1152"/>
              <a:ext cx="816" cy="445"/>
            </a:xfrm>
            <a:prstGeom prst="rect">
              <a:avLst/>
            </a:prstGeom>
            <a:noFill/>
            <a:ln w="9525">
              <a:noFill/>
            </a:ln>
          </p:spPr>
          <p:txBody>
            <a:bodyPr>
              <a:spAutoFit/>
            </a:bodyPr>
            <a:p>
              <a:pPr algn="ctr">
                <a:spcBef>
                  <a:spcPct val="50000"/>
                </a:spcBef>
                <a:buFont typeface="Arial" panose="020B0604020202020204" pitchFamily="34" charset="0"/>
                <a:buNone/>
              </a:pPr>
              <a:r>
                <a:rPr lang="en-US" altLang="zh-CN" sz="4000" b="1" err="1">
                  <a:solidFill>
                    <a:srgbClr val="FF3300"/>
                  </a:solidFill>
                  <a:latin typeface="Times New Roman" panose="02020603050405020304" pitchFamily="18" charset="0"/>
                </a:rPr>
                <a:t>yū</a:t>
              </a:r>
              <a:endParaRPr lang="en-US" altLang="zh-CN" sz="4000" b="1">
                <a:solidFill>
                  <a:srgbClr val="FF3300"/>
                </a:solidFill>
                <a:latin typeface="Times New Roman" panose="02020603050405020304" pitchFamily="18" charset="0"/>
              </a:endParaRPr>
            </a:p>
          </p:txBody>
        </p:sp>
        <p:sp>
          <p:nvSpPr>
            <p:cNvPr id="105509" name="Text Box 39"/>
            <p:cNvSpPr txBox="1"/>
            <p:nvPr/>
          </p:nvSpPr>
          <p:spPr>
            <a:xfrm>
              <a:off x="144" y="2112"/>
              <a:ext cx="1488" cy="445"/>
            </a:xfrm>
            <a:prstGeom prst="rect">
              <a:avLst/>
            </a:prstGeom>
            <a:noFill/>
            <a:ln w="9525">
              <a:noFill/>
            </a:ln>
          </p:spPr>
          <p:txBody>
            <a:bodyPr>
              <a:spAutoFit/>
            </a:bodyPr>
            <a:p>
              <a:pPr algn="ctr">
                <a:spcBef>
                  <a:spcPct val="50000"/>
                </a:spcBef>
                <a:buFont typeface="Arial" panose="020B0604020202020204" pitchFamily="34" charset="0"/>
                <a:buNone/>
              </a:pPr>
              <a:r>
                <a:rPr lang="en-US" altLang="zh-CN" sz="4000" b="1" err="1">
                  <a:solidFill>
                    <a:srgbClr val="FF3300"/>
                  </a:solidFill>
                  <a:latin typeface="Times New Roman" panose="02020603050405020304" pitchFamily="18" charset="0"/>
                </a:rPr>
                <a:t>pánshān</a:t>
              </a:r>
              <a:endParaRPr lang="en-US" altLang="zh-CN" sz="4000" b="1">
                <a:solidFill>
                  <a:srgbClr val="FF3300"/>
                </a:solidFill>
                <a:latin typeface="Times New Roman" panose="02020603050405020304" pitchFamily="18" charset="0"/>
              </a:endParaRPr>
            </a:p>
          </p:txBody>
        </p:sp>
        <p:sp>
          <p:nvSpPr>
            <p:cNvPr id="105510" name="Text Box 40"/>
            <p:cNvSpPr txBox="1"/>
            <p:nvPr/>
          </p:nvSpPr>
          <p:spPr>
            <a:xfrm>
              <a:off x="1728" y="2112"/>
              <a:ext cx="816" cy="445"/>
            </a:xfrm>
            <a:prstGeom prst="rect">
              <a:avLst/>
            </a:prstGeom>
            <a:noFill/>
            <a:ln w="9525">
              <a:noFill/>
            </a:ln>
          </p:spPr>
          <p:txBody>
            <a:bodyPr>
              <a:spAutoFit/>
            </a:bodyPr>
            <a:p>
              <a:pPr algn="ctr">
                <a:spcBef>
                  <a:spcPct val="50000"/>
                </a:spcBef>
                <a:buFont typeface="Arial" panose="020B0604020202020204" pitchFamily="34" charset="0"/>
                <a:buNone/>
              </a:pPr>
              <a:r>
                <a:rPr lang="en-US" altLang="zh-CN" sz="4000" b="1" err="1">
                  <a:solidFill>
                    <a:srgbClr val="FF3300"/>
                  </a:solidFill>
                  <a:latin typeface="Times New Roman" panose="02020603050405020304" pitchFamily="18" charset="0"/>
                </a:rPr>
                <a:t>tuí</a:t>
              </a:r>
              <a:endParaRPr lang="en-US" altLang="zh-CN" sz="4000" b="1">
                <a:solidFill>
                  <a:srgbClr val="FF3300"/>
                </a:solidFill>
                <a:latin typeface="Times New Roman" panose="02020603050405020304" pitchFamily="18" charset="0"/>
              </a:endParaRPr>
            </a:p>
          </p:txBody>
        </p:sp>
        <p:sp>
          <p:nvSpPr>
            <p:cNvPr id="105511" name="Text Box 41"/>
            <p:cNvSpPr txBox="1"/>
            <p:nvPr/>
          </p:nvSpPr>
          <p:spPr>
            <a:xfrm>
              <a:off x="2928" y="2112"/>
              <a:ext cx="1056" cy="445"/>
            </a:xfrm>
            <a:prstGeom prst="rect">
              <a:avLst/>
            </a:prstGeom>
            <a:noFill/>
            <a:ln w="9525">
              <a:noFill/>
            </a:ln>
          </p:spPr>
          <p:txBody>
            <a:bodyPr>
              <a:spAutoFit/>
            </a:bodyPr>
            <a:p>
              <a:pPr algn="ctr">
                <a:spcBef>
                  <a:spcPct val="50000"/>
                </a:spcBef>
                <a:buFont typeface="Arial" panose="020B0604020202020204" pitchFamily="34" charset="0"/>
                <a:buNone/>
              </a:pPr>
              <a:r>
                <a:rPr lang="en-US" altLang="zh-CN" sz="4000" b="1" err="1">
                  <a:solidFill>
                    <a:srgbClr val="FF3300"/>
                  </a:solidFill>
                  <a:latin typeface="Times New Roman" panose="02020603050405020304" pitchFamily="18" charset="0"/>
                </a:rPr>
                <a:t>suǒxiè</a:t>
              </a:r>
              <a:endParaRPr lang="en-US" altLang="zh-CN" sz="4000" b="1">
                <a:solidFill>
                  <a:srgbClr val="FF3300"/>
                </a:solidFill>
                <a:latin typeface="Times New Roman" panose="02020603050405020304" pitchFamily="18" charset="0"/>
              </a:endParaRPr>
            </a:p>
          </p:txBody>
        </p:sp>
        <p:sp>
          <p:nvSpPr>
            <p:cNvPr id="105512" name="Text Box 42"/>
            <p:cNvSpPr txBox="1"/>
            <p:nvPr/>
          </p:nvSpPr>
          <p:spPr>
            <a:xfrm>
              <a:off x="4704" y="2160"/>
              <a:ext cx="816" cy="445"/>
            </a:xfrm>
            <a:prstGeom prst="rect">
              <a:avLst/>
            </a:prstGeom>
            <a:noFill/>
            <a:ln w="9525">
              <a:noFill/>
            </a:ln>
          </p:spPr>
          <p:txBody>
            <a:bodyPr>
              <a:spAutoFit/>
            </a:bodyPr>
            <a:p>
              <a:pPr algn="ctr">
                <a:spcBef>
                  <a:spcPct val="50000"/>
                </a:spcBef>
                <a:buFont typeface="Arial" panose="020B0604020202020204" pitchFamily="34" charset="0"/>
                <a:buNone/>
              </a:pPr>
              <a:r>
                <a:rPr lang="en-US" altLang="zh-CN" sz="4000" b="1" err="1">
                  <a:solidFill>
                    <a:srgbClr val="FF3300"/>
                  </a:solidFill>
                  <a:latin typeface="Times New Roman" panose="02020603050405020304" pitchFamily="18" charset="0"/>
                </a:rPr>
                <a:t>yíng</a:t>
              </a:r>
              <a:endParaRPr lang="en-US" altLang="zh-CN" sz="4000" b="1">
                <a:solidFill>
                  <a:srgbClr val="FF3300"/>
                </a:solidFill>
                <a:latin typeface="Times New Roman" panose="02020603050405020304" pitchFamily="18" charset="0"/>
              </a:endParaRPr>
            </a:p>
          </p:txBody>
        </p:sp>
        <p:sp>
          <p:nvSpPr>
            <p:cNvPr id="105513" name="Text Box 43"/>
            <p:cNvSpPr txBox="1"/>
            <p:nvPr/>
          </p:nvSpPr>
          <p:spPr>
            <a:xfrm>
              <a:off x="192" y="2976"/>
              <a:ext cx="816" cy="445"/>
            </a:xfrm>
            <a:prstGeom prst="rect">
              <a:avLst/>
            </a:prstGeom>
            <a:noFill/>
            <a:ln w="9525">
              <a:noFill/>
            </a:ln>
          </p:spPr>
          <p:txBody>
            <a:bodyPr>
              <a:spAutoFit/>
            </a:bodyPr>
            <a:p>
              <a:pPr algn="ctr">
                <a:spcBef>
                  <a:spcPct val="50000"/>
                </a:spcBef>
                <a:buFont typeface="Arial" panose="020B0604020202020204" pitchFamily="34" charset="0"/>
                <a:buNone/>
              </a:pPr>
              <a:r>
                <a:rPr lang="en-US" altLang="zh-CN" sz="4000" b="1" err="1">
                  <a:solidFill>
                    <a:srgbClr val="FF3300"/>
                  </a:solidFill>
                  <a:latin typeface="Times New Roman" panose="02020603050405020304" pitchFamily="18" charset="0"/>
                </a:rPr>
                <a:t>chāi</a:t>
              </a:r>
              <a:endParaRPr lang="en-US" altLang="zh-CN" sz="4000" b="1">
                <a:solidFill>
                  <a:srgbClr val="FF3300"/>
                </a:solidFill>
                <a:latin typeface="Times New Roman" panose="02020603050405020304" pitchFamily="18" charset="0"/>
              </a:endParaRPr>
            </a:p>
          </p:txBody>
        </p:sp>
        <p:sp>
          <p:nvSpPr>
            <p:cNvPr id="105514" name="Text Box 44"/>
            <p:cNvSpPr txBox="1"/>
            <p:nvPr/>
          </p:nvSpPr>
          <p:spPr>
            <a:xfrm>
              <a:off x="2256" y="2976"/>
              <a:ext cx="384" cy="445"/>
            </a:xfrm>
            <a:prstGeom prst="rect">
              <a:avLst/>
            </a:prstGeom>
            <a:noFill/>
            <a:ln w="9525">
              <a:noFill/>
            </a:ln>
          </p:spPr>
          <p:txBody>
            <a:bodyPr>
              <a:spAutoFit/>
            </a:bodyPr>
            <a:p>
              <a:pPr algn="ctr">
                <a:spcBef>
                  <a:spcPct val="50000"/>
                </a:spcBef>
                <a:buFont typeface="Arial" panose="020B0604020202020204" pitchFamily="34" charset="0"/>
                <a:buNone/>
              </a:pPr>
              <a:r>
                <a:rPr lang="en-US" altLang="zh-CN" sz="4000" b="1" err="1">
                  <a:solidFill>
                    <a:srgbClr val="FF3300"/>
                  </a:solidFill>
                  <a:latin typeface="Times New Roman" panose="02020603050405020304" pitchFamily="18" charset="0"/>
                </a:rPr>
                <a:t>jí</a:t>
              </a:r>
              <a:endParaRPr lang="en-US" altLang="zh-CN" sz="4000" b="1">
                <a:solidFill>
                  <a:srgbClr val="FF3300"/>
                </a:solidFill>
                <a:latin typeface="Times New Roman" panose="02020603050405020304" pitchFamily="18" charset="0"/>
              </a:endParaRPr>
            </a:p>
          </p:txBody>
        </p:sp>
        <p:sp>
          <p:nvSpPr>
            <p:cNvPr id="105515" name="Text Box 45"/>
            <p:cNvSpPr txBox="1"/>
            <p:nvPr/>
          </p:nvSpPr>
          <p:spPr>
            <a:xfrm>
              <a:off x="3024" y="2976"/>
              <a:ext cx="480" cy="445"/>
            </a:xfrm>
            <a:prstGeom prst="rect">
              <a:avLst/>
            </a:prstGeom>
            <a:noFill/>
            <a:ln w="9525">
              <a:noFill/>
            </a:ln>
          </p:spPr>
          <p:txBody>
            <a:bodyPr>
              <a:spAutoFit/>
            </a:bodyPr>
            <a:p>
              <a:pPr algn="ctr">
                <a:spcBef>
                  <a:spcPct val="50000"/>
                </a:spcBef>
                <a:buFont typeface="Arial" panose="020B0604020202020204" pitchFamily="34" charset="0"/>
                <a:buNone/>
              </a:pPr>
              <a:r>
                <a:rPr lang="en-US" altLang="zh-CN" sz="4000" b="1" err="1">
                  <a:solidFill>
                    <a:srgbClr val="FF3300"/>
                  </a:solidFill>
                  <a:latin typeface="Times New Roman" panose="02020603050405020304" pitchFamily="18" charset="0"/>
                </a:rPr>
                <a:t>sù</a:t>
              </a:r>
              <a:endParaRPr lang="en-US" altLang="zh-CN" sz="4000" b="1">
                <a:solidFill>
                  <a:srgbClr val="FF3300"/>
                </a:solidFill>
                <a:latin typeface="Times New Roman" panose="02020603050405020304" pitchFamily="18" charset="0"/>
              </a:endParaRPr>
            </a:p>
          </p:txBody>
        </p:sp>
        <p:sp>
          <p:nvSpPr>
            <p:cNvPr id="105516" name="Text Box 46"/>
            <p:cNvSpPr txBox="1"/>
            <p:nvPr/>
          </p:nvSpPr>
          <p:spPr>
            <a:xfrm>
              <a:off x="4560" y="2928"/>
              <a:ext cx="816" cy="445"/>
            </a:xfrm>
            <a:prstGeom prst="rect">
              <a:avLst/>
            </a:prstGeom>
            <a:noFill/>
            <a:ln w="9525">
              <a:noFill/>
            </a:ln>
          </p:spPr>
          <p:txBody>
            <a:bodyPr>
              <a:spAutoFit/>
            </a:bodyPr>
            <a:p>
              <a:pPr algn="ctr">
                <a:spcBef>
                  <a:spcPct val="50000"/>
                </a:spcBef>
                <a:buFont typeface="Arial" panose="020B0604020202020204" pitchFamily="34" charset="0"/>
                <a:buNone/>
              </a:pPr>
              <a:r>
                <a:rPr lang="en-US" altLang="zh-CN" sz="4000" b="1" err="1">
                  <a:solidFill>
                    <a:srgbClr val="FF3300"/>
                  </a:solidFill>
                  <a:latin typeface="Times New Roman" panose="02020603050405020304" pitchFamily="18" charset="0"/>
                </a:rPr>
                <a:t>shì</a:t>
              </a:r>
              <a:endParaRPr lang="en-US" altLang="zh-CN" sz="4000" b="1">
                <a:solidFill>
                  <a:srgbClr val="FF3300"/>
                </a:solidFill>
                <a:latin typeface="Times New Roman" panose="02020603050405020304" pitchFamily="18" charset="0"/>
              </a:endParaRPr>
            </a:p>
          </p:txBody>
        </p:sp>
      </p:grpSp>
      <p:pic>
        <p:nvPicPr>
          <p:cNvPr id="40015" name="图片 40014" descr="图片3"/>
          <p:cNvPicPr>
            <a:picLocks noChangeAspect="1"/>
          </p:cNvPicPr>
          <p:nvPr/>
        </p:nvPicPr>
        <p:blipFill>
          <a:blip r:embed="rId2"/>
          <a:stretch>
            <a:fillRect/>
          </a:stretch>
        </p:blipFill>
        <p:spPr>
          <a:xfrm>
            <a:off x="334010" y="211455"/>
            <a:ext cx="3475990" cy="10477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9860" name="文本框 249859"/>
          <p:cNvSpPr txBox="1"/>
          <p:nvPr/>
        </p:nvSpPr>
        <p:spPr>
          <a:xfrm>
            <a:off x="828675" y="561975"/>
            <a:ext cx="2777490" cy="645160"/>
          </a:xfrm>
          <a:prstGeom prst="rect">
            <a:avLst/>
          </a:prstGeom>
          <a:solidFill>
            <a:srgbClr val="FFFF00"/>
          </a:solidFill>
          <a:ln w="12700">
            <a:noFill/>
          </a:ln>
          <a:effectLst>
            <a:outerShdw dist="35921" dir="2699999" sy="50000" kx="2003315" algn="bl" rotWithShape="0">
              <a:srgbClr val="C0C0C0">
                <a:alpha val="80000"/>
              </a:srgbClr>
            </a:outerShdw>
          </a:effectLst>
        </p:spPr>
        <p:txBody>
          <a:bodyPr wrap="square">
            <a:spAutoFit/>
          </a:bodyPr>
          <a:p>
            <a:pPr algn="l">
              <a:buClrTx/>
            </a:pPr>
            <a:r>
              <a:rPr lang="zh-CN" altLang="en-US" sz="3600" b="1" dirty="0">
                <a:solidFill>
                  <a:srgbClr val="FF0000"/>
                </a:solidFill>
                <a:latin typeface="Arial" panose="020B0604020202020204" pitchFamily="34" charset="0"/>
              </a:rPr>
              <a:t>二、记一记</a:t>
            </a:r>
            <a:endParaRPr lang="zh-CN" altLang="en-US" sz="3600" b="1" dirty="0">
              <a:solidFill>
                <a:srgbClr val="FF0000"/>
              </a:solidFill>
              <a:latin typeface="Arial" panose="020B0604020202020204" pitchFamily="34" charset="0"/>
            </a:endParaRPr>
          </a:p>
        </p:txBody>
      </p:sp>
      <p:sp>
        <p:nvSpPr>
          <p:cNvPr id="249861" name="文本框 249860"/>
          <p:cNvSpPr txBox="1"/>
          <p:nvPr/>
        </p:nvSpPr>
        <p:spPr>
          <a:xfrm>
            <a:off x="1432560" y="1291590"/>
            <a:ext cx="2173288" cy="5262245"/>
          </a:xfrm>
          <a:prstGeom prst="rect">
            <a:avLst/>
          </a:prstGeom>
          <a:noFill/>
          <a:ln w="12700">
            <a:noFill/>
          </a:ln>
          <a:effectLst>
            <a:outerShdw dist="35921" dir="2699999" sy="50000" kx="2003315" algn="bl" rotWithShape="0">
              <a:srgbClr val="C0C0C0">
                <a:alpha val="80000"/>
              </a:srgbClr>
            </a:outerShdw>
          </a:effectLst>
        </p:spPr>
        <p:txBody>
          <a:bodyPr>
            <a:spAutoFit/>
          </a:bodyPr>
          <a:p>
            <a:pPr algn="l">
              <a:lnSpc>
                <a:spcPct val="150000"/>
              </a:lnSpc>
              <a:buClrTx/>
            </a:pPr>
            <a:r>
              <a:rPr lang="zh-CN" altLang="en-US" sz="2800" b="1" dirty="0">
                <a:solidFill>
                  <a:srgbClr val="0000FF"/>
                </a:solidFill>
                <a:latin typeface="Arial" panose="020B0604020202020204" pitchFamily="34" charset="0"/>
              </a:rPr>
              <a:t>狼       藉：</a:t>
            </a:r>
            <a:endParaRPr lang="zh-CN" altLang="en-US" sz="2800" b="1" dirty="0">
              <a:solidFill>
                <a:srgbClr val="0000FF"/>
              </a:solidFill>
              <a:latin typeface="Arial" panose="020B0604020202020204" pitchFamily="34" charset="0"/>
            </a:endParaRPr>
          </a:p>
          <a:p>
            <a:pPr algn="l">
              <a:lnSpc>
                <a:spcPct val="150000"/>
              </a:lnSpc>
              <a:buClrTx/>
            </a:pPr>
            <a:r>
              <a:rPr lang="zh-CN" altLang="en-US" sz="2800" b="1" dirty="0">
                <a:solidFill>
                  <a:srgbClr val="0000FF"/>
                </a:solidFill>
                <a:latin typeface="Arial" panose="020B0604020202020204" pitchFamily="34" charset="0"/>
              </a:rPr>
              <a:t>典       质：</a:t>
            </a:r>
            <a:endParaRPr lang="zh-CN" altLang="en-US" sz="2800" b="1" dirty="0">
              <a:solidFill>
                <a:srgbClr val="0000FF"/>
              </a:solidFill>
              <a:latin typeface="Arial" panose="020B0604020202020204" pitchFamily="34" charset="0"/>
            </a:endParaRPr>
          </a:p>
          <a:p>
            <a:pPr algn="l">
              <a:lnSpc>
                <a:spcPct val="150000"/>
              </a:lnSpc>
              <a:buClrTx/>
            </a:pPr>
            <a:r>
              <a:rPr lang="zh-CN" altLang="en-US" sz="2800" b="1" dirty="0">
                <a:solidFill>
                  <a:srgbClr val="0000FF"/>
                </a:solidFill>
                <a:latin typeface="Arial" panose="020B0604020202020204" pitchFamily="34" charset="0"/>
              </a:rPr>
              <a:t>惨       淡：</a:t>
            </a:r>
            <a:endParaRPr lang="zh-CN" altLang="en-US" sz="2800" b="1" dirty="0">
              <a:solidFill>
                <a:srgbClr val="0000FF"/>
              </a:solidFill>
              <a:latin typeface="Arial" panose="020B0604020202020204" pitchFamily="34" charset="0"/>
            </a:endParaRPr>
          </a:p>
          <a:p>
            <a:pPr algn="l">
              <a:lnSpc>
                <a:spcPct val="150000"/>
              </a:lnSpc>
              <a:buClrTx/>
            </a:pPr>
            <a:r>
              <a:rPr lang="zh-CN" altLang="en-US" sz="2800" b="1" dirty="0">
                <a:solidFill>
                  <a:srgbClr val="0000FF"/>
                </a:solidFill>
                <a:latin typeface="Arial" panose="020B0604020202020204" pitchFamily="34" charset="0"/>
              </a:rPr>
              <a:t>蹒       跚：</a:t>
            </a:r>
            <a:endParaRPr lang="zh-CN" altLang="en-US" sz="2800" b="1" dirty="0">
              <a:solidFill>
                <a:srgbClr val="0000FF"/>
              </a:solidFill>
              <a:latin typeface="Arial" panose="020B0604020202020204" pitchFamily="34" charset="0"/>
            </a:endParaRPr>
          </a:p>
          <a:p>
            <a:pPr algn="l">
              <a:lnSpc>
                <a:spcPct val="150000"/>
              </a:lnSpc>
              <a:buClrTx/>
            </a:pPr>
            <a:r>
              <a:rPr lang="zh-CN" altLang="en-US" sz="2800" b="1" dirty="0">
                <a:solidFill>
                  <a:srgbClr val="0000FF"/>
                </a:solidFill>
                <a:latin typeface="Arial" panose="020B0604020202020204" pitchFamily="34" charset="0"/>
              </a:rPr>
              <a:t>颓       唐：</a:t>
            </a:r>
            <a:endParaRPr lang="zh-CN" altLang="en-US" sz="2800" b="1" dirty="0">
              <a:solidFill>
                <a:srgbClr val="0000FF"/>
              </a:solidFill>
              <a:latin typeface="Arial" panose="020B0604020202020204" pitchFamily="34" charset="0"/>
            </a:endParaRPr>
          </a:p>
          <a:p>
            <a:pPr algn="l">
              <a:lnSpc>
                <a:spcPct val="150000"/>
              </a:lnSpc>
              <a:buClrTx/>
            </a:pPr>
            <a:r>
              <a:rPr lang="zh-CN" altLang="en-US" sz="2800" b="1" dirty="0">
                <a:solidFill>
                  <a:srgbClr val="0000FF"/>
                </a:solidFill>
                <a:latin typeface="Arial" panose="020B0604020202020204" pitchFamily="34" charset="0"/>
              </a:rPr>
              <a:t>琐       屑：</a:t>
            </a:r>
            <a:endParaRPr lang="zh-CN" altLang="en-US" sz="2800" b="1" dirty="0">
              <a:solidFill>
                <a:srgbClr val="0000FF"/>
              </a:solidFill>
              <a:latin typeface="Arial" panose="020B0604020202020204" pitchFamily="34" charset="0"/>
            </a:endParaRPr>
          </a:p>
          <a:p>
            <a:pPr algn="l">
              <a:lnSpc>
                <a:spcPct val="150000"/>
              </a:lnSpc>
              <a:buClrTx/>
            </a:pPr>
            <a:r>
              <a:rPr lang="zh-CN" altLang="en-US" sz="2800" b="1" dirty="0">
                <a:solidFill>
                  <a:srgbClr val="0000FF"/>
                </a:solidFill>
                <a:latin typeface="Arial" panose="020B0604020202020204" pitchFamily="34" charset="0"/>
              </a:rPr>
              <a:t>触目伤怀：</a:t>
            </a:r>
            <a:endParaRPr lang="zh-CN" altLang="en-US" sz="2800" b="1" dirty="0">
              <a:solidFill>
                <a:srgbClr val="0000FF"/>
              </a:solidFill>
              <a:latin typeface="Arial" panose="020B0604020202020204" pitchFamily="34" charset="0"/>
            </a:endParaRPr>
          </a:p>
          <a:p>
            <a:pPr algn="l">
              <a:lnSpc>
                <a:spcPct val="150000"/>
              </a:lnSpc>
              <a:buClrTx/>
            </a:pPr>
            <a:r>
              <a:rPr lang="zh-CN" altLang="en-US" sz="2800" b="1" dirty="0">
                <a:solidFill>
                  <a:srgbClr val="0000FF"/>
                </a:solidFill>
                <a:latin typeface="Arial" panose="020B0604020202020204" pitchFamily="34" charset="0"/>
              </a:rPr>
              <a:t>情郁于中：</a:t>
            </a:r>
            <a:endParaRPr lang="zh-CN" altLang="en-US" sz="2800" b="1" dirty="0">
              <a:solidFill>
                <a:srgbClr val="0000FF"/>
              </a:solidFill>
              <a:latin typeface="Arial" panose="020B0604020202020204" pitchFamily="34" charset="0"/>
            </a:endParaRPr>
          </a:p>
        </p:txBody>
      </p:sp>
      <p:sp>
        <p:nvSpPr>
          <p:cNvPr id="249862" name="文本框 249861"/>
          <p:cNvSpPr txBox="1"/>
          <p:nvPr/>
        </p:nvSpPr>
        <p:spPr>
          <a:xfrm>
            <a:off x="3568065" y="1457325"/>
            <a:ext cx="3630295" cy="460375"/>
          </a:xfrm>
          <a:prstGeom prst="rect">
            <a:avLst/>
          </a:prstGeom>
          <a:noFill/>
          <a:ln w="12700">
            <a:noFill/>
          </a:ln>
          <a:effectLst>
            <a:outerShdw dist="35921" dir="2699999" sy="50000" kx="2003315" algn="bl" rotWithShape="0">
              <a:srgbClr val="C0C0C0">
                <a:alpha val="80000"/>
              </a:srgbClr>
            </a:outerShdw>
          </a:effectLst>
        </p:spPr>
        <p:txBody>
          <a:bodyPr wrap="square">
            <a:spAutoFit/>
          </a:bodyPr>
          <a:p>
            <a:pPr algn="l">
              <a:buClrTx/>
            </a:pPr>
            <a:r>
              <a:rPr lang="zh-CN" altLang="en-US" sz="2400" b="1" dirty="0">
                <a:solidFill>
                  <a:srgbClr val="FF0000"/>
                </a:solidFill>
                <a:latin typeface="Arial" panose="020B0604020202020204" pitchFamily="34" charset="0"/>
                <a:ea typeface="楷体_GB2312" pitchFamily="49" charset="-122"/>
              </a:rPr>
              <a:t>乱七八糟的样子。</a:t>
            </a:r>
            <a:endParaRPr lang="zh-CN" altLang="en-US" sz="2400" b="1" dirty="0">
              <a:solidFill>
                <a:srgbClr val="FF0000"/>
              </a:solidFill>
              <a:latin typeface="Arial" panose="020B0604020202020204" pitchFamily="34" charset="0"/>
              <a:ea typeface="楷体_GB2312" pitchFamily="49" charset="-122"/>
            </a:endParaRPr>
          </a:p>
        </p:txBody>
      </p:sp>
      <p:sp>
        <p:nvSpPr>
          <p:cNvPr id="249863" name="文本框 249862"/>
          <p:cNvSpPr txBox="1"/>
          <p:nvPr/>
        </p:nvSpPr>
        <p:spPr>
          <a:xfrm>
            <a:off x="3259455" y="2168525"/>
            <a:ext cx="7491730" cy="460375"/>
          </a:xfrm>
          <a:prstGeom prst="rect">
            <a:avLst/>
          </a:prstGeom>
          <a:noFill/>
          <a:ln w="12700">
            <a:noFill/>
          </a:ln>
          <a:effectLst>
            <a:outerShdw dist="35921" dir="2699999" sy="50000" kx="2003315" algn="bl" rotWithShape="0">
              <a:srgbClr val="C0C0C0">
                <a:alpha val="80000"/>
              </a:srgbClr>
            </a:outerShdw>
          </a:effectLst>
        </p:spPr>
        <p:txBody>
          <a:bodyPr wrap="square" anchor="t">
            <a:spAutoFit/>
          </a:bodyPr>
          <a:p>
            <a:pPr algn="l">
              <a:buClrTx/>
            </a:pPr>
            <a:r>
              <a:rPr lang="zh-CN" altLang="en-US" sz="2400" b="1" dirty="0">
                <a:solidFill>
                  <a:srgbClr val="FF0000"/>
                </a:solidFill>
                <a:latin typeface="Arial" panose="020B0604020202020204" pitchFamily="34" charset="0"/>
                <a:ea typeface="楷体_GB2312" pitchFamily="49" charset="-122"/>
              </a:rPr>
              <a:t>（把财产、衣物）典当、抵押出去。质，抵押。</a:t>
            </a:r>
            <a:endParaRPr lang="zh-CN" altLang="en-US" sz="2400" b="1" dirty="0">
              <a:solidFill>
                <a:srgbClr val="FF0000"/>
              </a:solidFill>
              <a:latin typeface="Arial" panose="020B0604020202020204" pitchFamily="34" charset="0"/>
              <a:ea typeface="楷体_GB2312" pitchFamily="49" charset="-122"/>
            </a:endParaRPr>
          </a:p>
        </p:txBody>
      </p:sp>
      <p:sp>
        <p:nvSpPr>
          <p:cNvPr id="249864" name="文本框 249863"/>
          <p:cNvSpPr txBox="1"/>
          <p:nvPr/>
        </p:nvSpPr>
        <p:spPr>
          <a:xfrm>
            <a:off x="3542030" y="2883535"/>
            <a:ext cx="3637915" cy="460375"/>
          </a:xfrm>
          <a:prstGeom prst="rect">
            <a:avLst/>
          </a:prstGeom>
          <a:noFill/>
          <a:ln w="12700">
            <a:noFill/>
          </a:ln>
          <a:effectLst>
            <a:outerShdw dist="35921" dir="2699999" sy="50000" kx="2003315" algn="bl" rotWithShape="0">
              <a:srgbClr val="C0C0C0">
                <a:alpha val="80000"/>
              </a:srgbClr>
            </a:outerShdw>
          </a:effectLst>
        </p:spPr>
        <p:txBody>
          <a:bodyPr wrap="square">
            <a:spAutoFit/>
          </a:bodyPr>
          <a:p>
            <a:pPr algn="l">
              <a:buClrTx/>
            </a:pPr>
            <a:r>
              <a:rPr lang="zh-CN" altLang="en-US" sz="2400" b="1" dirty="0">
                <a:solidFill>
                  <a:srgbClr val="FF0000"/>
                </a:solidFill>
                <a:latin typeface="Arial" panose="020B0604020202020204" pitchFamily="34" charset="0"/>
                <a:ea typeface="楷体_GB2312" pitchFamily="49" charset="-122"/>
              </a:rPr>
              <a:t>凄惨暗淡，不景气。</a:t>
            </a:r>
            <a:endParaRPr lang="zh-CN" altLang="en-US" sz="2400" b="1" dirty="0">
              <a:solidFill>
                <a:srgbClr val="FF0000"/>
              </a:solidFill>
              <a:latin typeface="Arial" panose="020B0604020202020204" pitchFamily="34" charset="0"/>
              <a:ea typeface="楷体_GB2312" pitchFamily="49" charset="-122"/>
            </a:endParaRPr>
          </a:p>
        </p:txBody>
      </p:sp>
      <p:sp>
        <p:nvSpPr>
          <p:cNvPr id="249865" name="文本框 249864"/>
          <p:cNvSpPr txBox="1"/>
          <p:nvPr/>
        </p:nvSpPr>
        <p:spPr>
          <a:xfrm>
            <a:off x="3331210" y="3517265"/>
            <a:ext cx="6451600" cy="460375"/>
          </a:xfrm>
          <a:prstGeom prst="rect">
            <a:avLst/>
          </a:prstGeom>
          <a:noFill/>
          <a:ln w="12700">
            <a:noFill/>
          </a:ln>
          <a:effectLst>
            <a:outerShdw dist="35921" dir="2699999" sy="50000" kx="2003315" algn="bl" rotWithShape="0">
              <a:srgbClr val="C0C0C0">
                <a:alpha val="80000"/>
              </a:srgbClr>
            </a:outerShdw>
          </a:effectLst>
        </p:spPr>
        <p:txBody>
          <a:bodyPr wrap="square" anchor="t">
            <a:spAutoFit/>
          </a:bodyPr>
          <a:p>
            <a:pPr algn="l">
              <a:buClrTx/>
            </a:pPr>
            <a:r>
              <a:rPr lang="zh-CN" altLang="en-US" sz="2400" b="1" dirty="0">
                <a:solidFill>
                  <a:srgbClr val="FF0000"/>
                </a:solidFill>
                <a:latin typeface="Arial" panose="020B0604020202020204" pitchFamily="34" charset="0"/>
                <a:ea typeface="楷体_GB2312" pitchFamily="49" charset="-122"/>
              </a:rPr>
              <a:t>因为腿脚不灵便，走路缓慢摇摆的样子。</a:t>
            </a:r>
            <a:endParaRPr lang="zh-CN" altLang="en-US" sz="2400" b="1" dirty="0">
              <a:solidFill>
                <a:srgbClr val="FF0000"/>
              </a:solidFill>
              <a:latin typeface="Arial" panose="020B0604020202020204" pitchFamily="34" charset="0"/>
              <a:ea typeface="楷体_GB2312" pitchFamily="49" charset="-122"/>
            </a:endParaRPr>
          </a:p>
        </p:txBody>
      </p:sp>
      <p:sp>
        <p:nvSpPr>
          <p:cNvPr id="249866" name="文本框 249865"/>
          <p:cNvSpPr txBox="1"/>
          <p:nvPr/>
        </p:nvSpPr>
        <p:spPr>
          <a:xfrm>
            <a:off x="3584575" y="4139565"/>
            <a:ext cx="2466975" cy="460375"/>
          </a:xfrm>
          <a:prstGeom prst="rect">
            <a:avLst/>
          </a:prstGeom>
          <a:noFill/>
          <a:ln w="12700">
            <a:noFill/>
          </a:ln>
          <a:effectLst>
            <a:outerShdw dist="35921" dir="2699999" sy="50000" kx="2003315" algn="bl" rotWithShape="0">
              <a:srgbClr val="C0C0C0">
                <a:alpha val="80000"/>
              </a:srgbClr>
            </a:outerShdw>
          </a:effectLst>
        </p:spPr>
        <p:txBody>
          <a:bodyPr wrap="square">
            <a:spAutoFit/>
          </a:bodyPr>
          <a:p>
            <a:pPr algn="l">
              <a:buClrTx/>
            </a:pPr>
            <a:r>
              <a:rPr lang="zh-CN" altLang="en-US" sz="2400" b="1" dirty="0">
                <a:solidFill>
                  <a:srgbClr val="FF0000"/>
                </a:solidFill>
                <a:latin typeface="Arial" panose="020B0604020202020204" pitchFamily="34" charset="0"/>
                <a:ea typeface="楷体_GB2312" pitchFamily="49" charset="-122"/>
              </a:rPr>
              <a:t>衰颓败落。</a:t>
            </a:r>
            <a:endParaRPr lang="zh-CN" altLang="en-US" sz="2400" b="1" dirty="0">
              <a:solidFill>
                <a:srgbClr val="FF0000"/>
              </a:solidFill>
              <a:latin typeface="Arial" panose="020B0604020202020204" pitchFamily="34" charset="0"/>
              <a:ea typeface="楷体_GB2312" pitchFamily="49" charset="-122"/>
            </a:endParaRPr>
          </a:p>
        </p:txBody>
      </p:sp>
      <p:sp>
        <p:nvSpPr>
          <p:cNvPr id="249867" name="文本框 249866"/>
          <p:cNvSpPr txBox="1"/>
          <p:nvPr/>
        </p:nvSpPr>
        <p:spPr>
          <a:xfrm>
            <a:off x="3522980" y="4739005"/>
            <a:ext cx="3675380" cy="460375"/>
          </a:xfrm>
          <a:prstGeom prst="rect">
            <a:avLst/>
          </a:prstGeom>
          <a:noFill/>
          <a:ln w="12700">
            <a:noFill/>
          </a:ln>
          <a:effectLst>
            <a:outerShdw dist="35921" dir="2699999" sy="50000" kx="2003315" algn="bl" rotWithShape="0">
              <a:srgbClr val="C0C0C0">
                <a:alpha val="80000"/>
              </a:srgbClr>
            </a:outerShdw>
          </a:effectLst>
        </p:spPr>
        <p:txBody>
          <a:bodyPr wrap="square">
            <a:spAutoFit/>
          </a:bodyPr>
          <a:p>
            <a:pPr algn="l">
              <a:buClrTx/>
            </a:pPr>
            <a:r>
              <a:rPr lang="zh-CN" altLang="en-US" sz="2400" b="1" dirty="0">
                <a:solidFill>
                  <a:srgbClr val="FF0000"/>
                </a:solidFill>
                <a:latin typeface="Arial" panose="020B0604020202020204" pitchFamily="34" charset="0"/>
                <a:ea typeface="楷体_GB2312" pitchFamily="49" charset="-122"/>
              </a:rPr>
              <a:t>细小而繁多（的事）。</a:t>
            </a:r>
            <a:endParaRPr lang="zh-CN" altLang="en-US" sz="2400" b="1" dirty="0">
              <a:solidFill>
                <a:srgbClr val="FF0000"/>
              </a:solidFill>
              <a:latin typeface="Arial" panose="020B0604020202020204" pitchFamily="34" charset="0"/>
              <a:ea typeface="楷体_GB2312" pitchFamily="49" charset="-122"/>
            </a:endParaRPr>
          </a:p>
        </p:txBody>
      </p:sp>
      <p:sp>
        <p:nvSpPr>
          <p:cNvPr id="249868" name="文本框 249867"/>
          <p:cNvSpPr txBox="1"/>
          <p:nvPr/>
        </p:nvSpPr>
        <p:spPr>
          <a:xfrm>
            <a:off x="3331210" y="5407660"/>
            <a:ext cx="6451600" cy="460375"/>
          </a:xfrm>
          <a:prstGeom prst="rect">
            <a:avLst/>
          </a:prstGeom>
          <a:noFill/>
          <a:ln w="12700">
            <a:noFill/>
          </a:ln>
          <a:effectLst>
            <a:outerShdw dist="35921" dir="2699999" sy="50000" kx="2003315" algn="bl" rotWithShape="0">
              <a:srgbClr val="C0C0C0">
                <a:alpha val="80000"/>
              </a:srgbClr>
            </a:outerShdw>
          </a:effectLst>
        </p:spPr>
        <p:txBody>
          <a:bodyPr wrap="square" anchor="t">
            <a:spAutoFit/>
          </a:bodyPr>
          <a:p>
            <a:pPr algn="l">
              <a:buClrTx/>
            </a:pPr>
            <a:r>
              <a:rPr lang="zh-CN" altLang="en-US" sz="2400" b="1" dirty="0">
                <a:solidFill>
                  <a:srgbClr val="FF0000"/>
                </a:solidFill>
                <a:latin typeface="Arial" panose="020B0604020202020204" pitchFamily="34" charset="0"/>
                <a:ea typeface="楷体_GB2312" pitchFamily="49" charset="-122"/>
              </a:rPr>
              <a:t>看到（家庭败落的情况）心里感到悲伤。</a:t>
            </a:r>
            <a:endParaRPr lang="zh-CN" altLang="en-US" sz="2400" b="1" dirty="0">
              <a:solidFill>
                <a:srgbClr val="FF0000"/>
              </a:solidFill>
              <a:latin typeface="Arial" panose="020B0604020202020204" pitchFamily="34" charset="0"/>
              <a:ea typeface="楷体_GB2312" pitchFamily="49" charset="-122"/>
            </a:endParaRPr>
          </a:p>
        </p:txBody>
      </p:sp>
      <p:sp>
        <p:nvSpPr>
          <p:cNvPr id="249869" name="文本框 249868"/>
          <p:cNvSpPr txBox="1"/>
          <p:nvPr/>
        </p:nvSpPr>
        <p:spPr>
          <a:xfrm>
            <a:off x="3584575" y="5993765"/>
            <a:ext cx="3551555" cy="460375"/>
          </a:xfrm>
          <a:prstGeom prst="rect">
            <a:avLst/>
          </a:prstGeom>
          <a:noFill/>
          <a:ln w="12700">
            <a:noFill/>
          </a:ln>
          <a:effectLst>
            <a:outerShdw dist="35921" dir="2699999" sy="50000" kx="2003315" algn="bl" rotWithShape="0">
              <a:srgbClr val="C0C0C0">
                <a:alpha val="80000"/>
              </a:srgbClr>
            </a:outerShdw>
          </a:effectLst>
        </p:spPr>
        <p:txBody>
          <a:bodyPr wrap="square">
            <a:spAutoFit/>
          </a:bodyPr>
          <a:p>
            <a:pPr algn="l">
              <a:buClrTx/>
            </a:pPr>
            <a:r>
              <a:rPr lang="zh-CN" altLang="en-US" sz="2400" b="1" dirty="0">
                <a:solidFill>
                  <a:srgbClr val="FF0000"/>
                </a:solidFill>
                <a:latin typeface="Arial" panose="020B0604020202020204" pitchFamily="34" charset="0"/>
                <a:ea typeface="楷体_GB2312" pitchFamily="49" charset="-122"/>
              </a:rPr>
              <a:t>感情积聚在心里。</a:t>
            </a:r>
            <a:endParaRPr lang="zh-CN" altLang="en-US" sz="2400" b="1" dirty="0">
              <a:solidFill>
                <a:srgbClr val="FF0000"/>
              </a:solidFill>
              <a:latin typeface="Arial" panose="020B0604020202020204" pitchFamily="34" charset="0"/>
              <a:ea typeface="楷体_GB2312"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98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98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98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98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98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98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98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98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2" grpId="0" bldLvl="0" animBg="1"/>
      <p:bldP spid="249863" grpId="0" bldLvl="0" animBg="1"/>
      <p:bldP spid="249864" grpId="0" bldLvl="0" animBg="1"/>
      <p:bldP spid="249865" grpId="0" bldLvl="0" animBg="1"/>
      <p:bldP spid="249866" grpId="0" bldLvl="0" animBg="1"/>
      <p:bldP spid="249867" grpId="0" bldLvl="0" animBg="1"/>
      <p:bldP spid="249868" grpId="0" bldLvl="0" animBg="1"/>
      <p:bldP spid="249869"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1" name="Text Box 3"/>
          <p:cNvSpPr txBox="1">
            <a:spLocks noChangeArrowheads="1"/>
          </p:cNvSpPr>
          <p:nvPr/>
        </p:nvSpPr>
        <p:spPr bwMode="auto">
          <a:xfrm>
            <a:off x="4460875" y="514033"/>
            <a:ext cx="4681538" cy="768350"/>
          </a:xfrm>
          <a:prstGeom prst="rect">
            <a:avLst/>
          </a:prstGeom>
          <a:solidFill>
            <a:srgbClr val="FFFF00"/>
          </a:solidFill>
          <a:ln w="9525">
            <a:noFill/>
            <a:miter lim="800000"/>
          </a:ln>
          <a:effectLst>
            <a:outerShdw dist="35921" dir="2700000" algn="ctr" rotWithShape="0">
              <a:schemeClr val="bg2"/>
            </a:outerShdw>
          </a:effectLst>
        </p:spPr>
        <p:txBody>
          <a:bodyPr>
            <a:spAutoFit/>
          </a:bodyPr>
          <a:lstStyle/>
          <a:p>
            <a:pPr marR="0" defTabSz="914400">
              <a:buClrTx/>
              <a:buSzTx/>
              <a:buFontTx/>
              <a:buNone/>
              <a:defRPr/>
            </a:pPr>
            <a:r>
              <a:rPr kumimoji="0" lang="zh-CN" altLang="en-US" sz="4400" b="1" kern="1200" cap="none" spc="0" normalizeH="0" baseline="0" noProof="0" smtClean="0">
                <a:solidFill>
                  <a:srgbClr val="FF0000"/>
                </a:solidFill>
                <a:latin typeface="Comic Sans MS" panose="030F0702030302020204" pitchFamily="66" charset="0"/>
                <a:ea typeface="宋体" panose="02010600030101010101" pitchFamily="2" charset="-122"/>
                <a:cs typeface="+mn-cs"/>
              </a:rPr>
              <a:t>听一听，品一品</a:t>
            </a:r>
            <a:endParaRPr kumimoji="0" lang="zh-CN" altLang="en-US" sz="4400" b="1" kern="1200" cap="none" spc="0" normalizeH="0" baseline="0" noProof="0" smtClean="0">
              <a:solidFill>
                <a:srgbClr val="FF0000"/>
              </a:solidFill>
              <a:latin typeface="Comic Sans MS" panose="030F0702030302020204" pitchFamily="66" charset="0"/>
              <a:ea typeface="宋体" panose="02010600030101010101" pitchFamily="2" charset="-122"/>
              <a:cs typeface="+mn-cs"/>
            </a:endParaRPr>
          </a:p>
        </p:txBody>
      </p:sp>
      <p:sp>
        <p:nvSpPr>
          <p:cNvPr id="190468" name="Text Box 4"/>
          <p:cNvSpPr txBox="1">
            <a:spLocks noChangeArrowheads="1"/>
          </p:cNvSpPr>
          <p:nvPr/>
        </p:nvSpPr>
        <p:spPr bwMode="auto">
          <a:xfrm>
            <a:off x="1574800" y="1390015"/>
            <a:ext cx="9009380" cy="1753235"/>
          </a:xfrm>
          <a:prstGeom prst="rect">
            <a:avLst/>
          </a:prstGeom>
          <a:noFill/>
          <a:ln w="9525">
            <a:noFill/>
            <a:miter lim="800000"/>
          </a:ln>
          <a:effectLst>
            <a:outerShdw dist="35921" dir="2700000" algn="ctr" rotWithShape="0">
              <a:schemeClr val="bg2"/>
            </a:outerShdw>
          </a:effectLst>
        </p:spPr>
        <p:txBody>
          <a:bodyPr wrap="square">
            <a:spAutoFit/>
          </a:bodyPr>
          <a:lstStyle/>
          <a:p>
            <a:pPr marR="0" defTabSz="914400">
              <a:buClrTx/>
              <a:buSzTx/>
              <a:buFontTx/>
              <a:buNone/>
              <a:defRPr/>
            </a:pPr>
            <a:r>
              <a:rPr kumimoji="0" lang="zh-CN" altLang="en-US" sz="4400" b="1" kern="1200" cap="none" spc="0" normalizeH="0" baseline="0" noProof="0" dirty="0">
                <a:latin typeface="+mn-ea"/>
                <a:ea typeface="+mn-ea"/>
                <a:cs typeface="+mn-cs"/>
              </a:rPr>
              <a:t>注意把握：</a:t>
            </a:r>
            <a:endParaRPr kumimoji="0" lang="zh-CN" altLang="en-US" sz="4400" b="1" kern="1200" cap="none" spc="0" normalizeH="0" baseline="0" noProof="0" dirty="0">
              <a:latin typeface="+mn-ea"/>
              <a:ea typeface="+mn-ea"/>
              <a:cs typeface="+mn-cs"/>
            </a:endParaRPr>
          </a:p>
          <a:p>
            <a:pPr marR="0" defTabSz="914400">
              <a:buClrTx/>
              <a:buSzTx/>
              <a:buFontTx/>
              <a:buNone/>
              <a:defRPr/>
            </a:pPr>
            <a:r>
              <a:rPr kumimoji="0" lang="zh-CN" altLang="en-US" sz="3200" b="1" kern="1200" cap="none" spc="0" normalizeH="0" baseline="0" noProof="0" dirty="0">
                <a:latin typeface="+mn-ea"/>
                <a:ea typeface="+mn-ea"/>
                <a:cs typeface="+mn-cs"/>
              </a:rPr>
              <a:t>    （</a:t>
            </a:r>
            <a:r>
              <a:rPr kumimoji="0" lang="en-US" altLang="zh-CN" sz="3200" b="1" kern="1200" cap="none" spc="0" normalizeH="0" baseline="0" noProof="0" dirty="0">
                <a:latin typeface="+mn-ea"/>
                <a:ea typeface="+mn-ea"/>
                <a:cs typeface="+mn-cs"/>
              </a:rPr>
              <a:t>1</a:t>
            </a:r>
            <a:r>
              <a:rPr kumimoji="0" lang="zh-CN" altLang="en-US" sz="3200" b="1" kern="1200" cap="none" spc="0" normalizeH="0" baseline="0" noProof="0" dirty="0">
                <a:latin typeface="+mn-ea"/>
                <a:ea typeface="+mn-ea"/>
                <a:cs typeface="+mn-cs"/>
              </a:rPr>
              <a:t>）语速和停顿 </a:t>
            </a:r>
            <a:endParaRPr kumimoji="0" lang="zh-CN" altLang="en-US" sz="3200" b="1" kern="1200" cap="none" spc="0" normalizeH="0" baseline="0" noProof="0" dirty="0">
              <a:latin typeface="+mn-ea"/>
              <a:ea typeface="+mn-ea"/>
              <a:cs typeface="+mn-cs"/>
            </a:endParaRPr>
          </a:p>
          <a:p>
            <a:pPr marR="0" defTabSz="914400">
              <a:buClrTx/>
              <a:buSzTx/>
              <a:buFontTx/>
              <a:buNone/>
              <a:defRPr/>
            </a:pPr>
            <a:r>
              <a:rPr kumimoji="0" lang="zh-CN" altLang="en-US" sz="3200" b="1" kern="1200" cap="none" spc="0" normalizeH="0" baseline="0" noProof="0" dirty="0">
                <a:latin typeface="+mn-ea"/>
                <a:ea typeface="+mn-ea"/>
                <a:cs typeface="+mn-cs"/>
              </a:rPr>
              <a:t>    （</a:t>
            </a:r>
            <a:r>
              <a:rPr kumimoji="0" lang="en-US" altLang="zh-CN" sz="3200" b="1" kern="1200" cap="none" spc="0" normalizeH="0" baseline="0" noProof="0" dirty="0">
                <a:latin typeface="+mn-ea"/>
                <a:ea typeface="+mn-ea"/>
                <a:cs typeface="+mn-cs"/>
              </a:rPr>
              <a:t>2</a:t>
            </a:r>
            <a:r>
              <a:rPr kumimoji="0" lang="zh-CN" altLang="en-US" sz="3200" b="1" kern="1200" cap="none" spc="0" normalizeH="0" baseline="0" noProof="0" dirty="0">
                <a:latin typeface="+mn-ea"/>
                <a:ea typeface="+mn-ea"/>
                <a:cs typeface="+mn-cs"/>
              </a:rPr>
              <a:t>）感情的把握</a:t>
            </a:r>
            <a:endParaRPr kumimoji="0" lang="zh-CN" altLang="en-US" sz="3200" b="1" kern="1200" cap="none" spc="0" normalizeH="0" baseline="0" noProof="0" dirty="0">
              <a:latin typeface="+mn-ea"/>
              <a:ea typeface="+mn-ea"/>
              <a:cs typeface="+mn-cs"/>
            </a:endParaRPr>
          </a:p>
        </p:txBody>
      </p:sp>
      <p:sp>
        <p:nvSpPr>
          <p:cNvPr id="2" name="文本框 1"/>
          <p:cNvSpPr txBox="1"/>
          <p:nvPr/>
        </p:nvSpPr>
        <p:spPr>
          <a:xfrm>
            <a:off x="1253490" y="3143250"/>
            <a:ext cx="10052685" cy="1568450"/>
          </a:xfrm>
          <a:prstGeom prst="rect">
            <a:avLst/>
          </a:prstGeom>
          <a:noFill/>
        </p:spPr>
        <p:txBody>
          <a:bodyPr wrap="square" rtlCol="0" anchor="t">
            <a:spAutoFit/>
          </a:bodyPr>
          <a:p>
            <a:pPr algn="l">
              <a:lnSpc>
                <a:spcPct val="150000"/>
              </a:lnSpc>
            </a:pPr>
            <a:r>
              <a:rPr lang="zh-CN" altLang="en-US" sz="3200" b="1" dirty="0">
                <a:solidFill>
                  <a:srgbClr val="0000FF"/>
                </a:solidFill>
                <a:latin typeface="宋体" panose="02010600030101010101" pitchFamily="2" charset="-122"/>
                <a:sym typeface="+mn-ea"/>
              </a:rPr>
              <a:t>思考文中几次提到了背影？</a:t>
            </a:r>
            <a:endParaRPr lang="zh-CN" altLang="en-US" sz="3200" b="1" dirty="0">
              <a:solidFill>
                <a:srgbClr val="0000FF"/>
              </a:solidFill>
              <a:latin typeface="宋体" panose="02010600030101010101" pitchFamily="2" charset="-122"/>
            </a:endParaRPr>
          </a:p>
          <a:p>
            <a:pPr algn="l">
              <a:lnSpc>
                <a:spcPct val="150000"/>
              </a:lnSpc>
            </a:pPr>
            <a:r>
              <a:rPr lang="zh-CN" altLang="en-US" sz="3200" b="1" dirty="0">
                <a:solidFill>
                  <a:srgbClr val="0000FF"/>
                </a:solidFill>
                <a:latin typeface="宋体" panose="02010600030101010101" pitchFamily="2" charset="-122"/>
                <a:sym typeface="+mn-ea"/>
              </a:rPr>
              <a:t>又各是在怎样的情形下提到的？ </a:t>
            </a:r>
            <a:endParaRPr lang="zh-CN" altLang="en-US" sz="3200"/>
          </a:p>
        </p:txBody>
      </p:sp>
      <p:pic>
        <p:nvPicPr>
          <p:cNvPr id="131142" name="图片 131141" descr="图片4"/>
          <p:cNvPicPr>
            <a:picLocks noChangeAspect="1"/>
          </p:cNvPicPr>
          <p:nvPr/>
        </p:nvPicPr>
        <p:blipFill>
          <a:blip r:embed="rId1"/>
          <a:stretch>
            <a:fillRect/>
          </a:stretch>
        </p:blipFill>
        <p:spPr>
          <a:xfrm>
            <a:off x="766445" y="347345"/>
            <a:ext cx="3104515" cy="935355"/>
          </a:xfrm>
          <a:prstGeom prst="rect">
            <a:avLst/>
          </a:prstGeom>
          <a:noFill/>
          <a:ln w="9525">
            <a:noFill/>
          </a:ln>
        </p:spPr>
      </p:pic>
    </p:spTree>
  </p:cSld>
  <p:clrMapOvr>
    <a:masterClrMapping/>
  </p:clrMapOvr>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2382</Words>
  <Application>WPS 演示</Application>
  <PresentationFormat>宽屏</PresentationFormat>
  <Paragraphs>293</Paragraphs>
  <Slides>34</Slides>
  <Notes>0</Notes>
  <HiddenSlides>0</HiddenSlides>
  <MMClips>0</MMClips>
  <ScaleCrop>false</ScaleCrop>
  <HeadingPairs>
    <vt:vector size="8" baseType="variant">
      <vt:variant>
        <vt:lpstr>已用的字体</vt:lpstr>
      </vt:variant>
      <vt:variant>
        <vt:i4>18</vt:i4>
      </vt:variant>
      <vt:variant>
        <vt:lpstr>主题</vt:lpstr>
      </vt:variant>
      <vt:variant>
        <vt:i4>1</vt:i4>
      </vt:variant>
      <vt:variant>
        <vt:lpstr>嵌入 OLE 服务器</vt:lpstr>
      </vt:variant>
      <vt:variant>
        <vt:i4>3</vt:i4>
      </vt:variant>
      <vt:variant>
        <vt:lpstr>幻灯片标题</vt:lpstr>
      </vt:variant>
      <vt:variant>
        <vt:i4>34</vt:i4>
      </vt:variant>
    </vt:vector>
  </HeadingPairs>
  <TitlesOfParts>
    <vt:vector size="56" baseType="lpstr">
      <vt:lpstr>Arial</vt:lpstr>
      <vt:lpstr>宋体</vt:lpstr>
      <vt:lpstr>Wingdings</vt:lpstr>
      <vt:lpstr>Times New Roman</vt:lpstr>
      <vt:lpstr>黑体</vt:lpstr>
      <vt:lpstr>Comic Sans MS</vt:lpstr>
      <vt:lpstr>楷体_GB2312</vt:lpstr>
      <vt:lpstr>微软雅黑</vt:lpstr>
      <vt:lpstr>Arial Unicode MS</vt:lpstr>
      <vt:lpstr>Calibri Light</vt:lpstr>
      <vt:lpstr>Calibri</vt:lpstr>
      <vt:lpstr>Verdana</vt:lpstr>
      <vt:lpstr>新宋体</vt:lpstr>
      <vt:lpstr>华文中宋</vt:lpstr>
      <vt:lpstr>华文楷体</vt:lpstr>
      <vt:lpstr>华文新魏</vt:lpstr>
      <vt:lpstr>华文仿宋</vt:lpstr>
      <vt:lpstr>华文彩云</vt:lpstr>
      <vt:lpstr>Office 主题</vt:lpstr>
      <vt:lpstr>Paint.Picture</vt:lpstr>
      <vt:lpstr>Paint.Picture</vt:lpstr>
      <vt:lpstr>Paint.Picture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课文结尾写父亲的背影，是在“晶莹的泪光中”，这是为什么?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   จุ๊บ</cp:lastModifiedBy>
  <cp:revision>31</cp:revision>
  <dcterms:created xsi:type="dcterms:W3CDTF">2018-11-08T01:29:00Z</dcterms:created>
  <dcterms:modified xsi:type="dcterms:W3CDTF">2018-11-12T00:36:35Z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2052-10.1.0.7668</vt:lpwstr>
  </property>
</Properties>
</file>