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3"/>
  </p:handoutMasterIdLst>
  <p:sldIdLst>
    <p:sldId id="470" r:id="rId3"/>
    <p:sldId id="927" r:id="rId4"/>
    <p:sldId id="928" r:id="rId6"/>
    <p:sldId id="929" r:id="rId7"/>
    <p:sldId id="930" r:id="rId8"/>
    <p:sldId id="931" r:id="rId9"/>
    <p:sldId id="992" r:id="rId10"/>
    <p:sldId id="993" r:id="rId11"/>
    <p:sldId id="933" r:id="rId12"/>
    <p:sldId id="934" r:id="rId13"/>
    <p:sldId id="960" r:id="rId14"/>
    <p:sldId id="961" r:id="rId15"/>
    <p:sldId id="962" r:id="rId16"/>
    <p:sldId id="935" r:id="rId17"/>
    <p:sldId id="957" r:id="rId18"/>
    <p:sldId id="936" r:id="rId19"/>
    <p:sldId id="937" r:id="rId20"/>
    <p:sldId id="938" r:id="rId21"/>
    <p:sldId id="939" r:id="rId22"/>
    <p:sldId id="940" r:id="rId23"/>
    <p:sldId id="956" r:id="rId24"/>
    <p:sldId id="941" r:id="rId25"/>
    <p:sldId id="966" r:id="rId26"/>
    <p:sldId id="942" r:id="rId27"/>
    <p:sldId id="943" r:id="rId28"/>
    <p:sldId id="945" r:id="rId29"/>
    <p:sldId id="946" r:id="rId30"/>
    <p:sldId id="967" r:id="rId31"/>
    <p:sldId id="969" r:id="rId32"/>
  </p:sldIdLst>
  <p:sldSz cx="9144000" cy="5144135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216"/>
      </p:cViewPr>
      <p:guideLst>
        <p:guide orient="horz" pos="147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B4C29B4A-6FB2-4720-A69D-4AED572749B8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533" y="685800"/>
            <a:ext cx="6094934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6AA800C7-F171-4119-814A-FAA0ED6FE03F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ctr"/>
          <a:p>
            <a:pPr lvl="0"/>
            <a:endParaRPr lang="zh-CN" altLang="en-US" dirty="0"/>
          </a:p>
        </p:txBody>
      </p:sp>
      <p:sp>
        <p:nvSpPr>
          <p:cNvPr id="41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410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>
              <a:buFont typeface="Arial" panose="020B0604020202020204" pitchFamily="34" charset="0"/>
            </a:pPr>
            <a:r>
              <a:rPr lang="zh-CN" altLang="en-US" sz="1200" dirty="0"/>
              <a:t>状元成才路</a:t>
            </a:r>
            <a:endParaRPr lang="en-US" altLang="zh-CN" sz="1200" dirty="0"/>
          </a:p>
        </p:txBody>
      </p:sp>
      <p:sp>
        <p:nvSpPr>
          <p:cNvPr id="4102" name="页眉占位符 5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>
              <a:buFont typeface="Arial" panose="020B0604020202020204" pitchFamily="34" charset="0"/>
            </a:pPr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7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8035" indent="0" algn="ctr">
              <a:buNone/>
              <a:defRPr/>
            </a:lvl7pPr>
            <a:lvl8pPr marL="2400935" indent="0" algn="ctr">
              <a:buNone/>
              <a:defRPr/>
            </a:lvl8pPr>
            <a:lvl9pPr marL="2743835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9519-402F-4ECC-8D69-B142C67801E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1A602-7727-42CB-BC7F-9DD1A1A2753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19800" cy="438941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2327D-E316-4A55-9911-BAD630C1422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28650" y="1369458"/>
            <a:ext cx="3886200" cy="15742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369458"/>
            <a:ext cx="3886200" cy="15742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28650" y="3058060"/>
            <a:ext cx="3886200" cy="157547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3058060"/>
            <a:ext cx="3886200" cy="157547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0A745-5724-4523-B3D6-A2386622BA7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753"/>
            <a:ext cx="7772400" cy="102173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416"/>
            <a:ext cx="7772400" cy="112533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0C8E9-89CA-41EF-81F1-344A7D0C689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55654-DDBA-4FEE-B143-65C5EFBCA1A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36"/>
            <a:ext cx="4040188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1536"/>
            <a:ext cx="4041775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442"/>
            <a:ext cx="4041775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C052-1075-426D-AAE3-83FFBC35C60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7644C-7A1E-480E-A18A-C74C949FF5B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2A92B-CD56-4674-BE7A-4BDF6B439B1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823"/>
            <a:ext cx="3008313" cy="87169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906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513"/>
            <a:ext cx="3008313" cy="351891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74065-EB19-423F-B24A-849C04740AF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080"/>
            <a:ext cx="5486400" cy="42512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662"/>
            <a:ext cx="5486400" cy="308664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08"/>
            <a:ext cx="5486400" cy="60375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8C607-7631-4193-9B36-9D8A953AA7A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15"/>
            <a:ext cx="8229600" cy="857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 </a:t>
            </a:r>
            <a:r>
              <a:rPr lang="zh-CN" altLang="en-US" smtClean="0"/>
              <a:t>语文</a:t>
            </a:r>
            <a:r>
              <a:rPr lang="en-US" altLang="zh-CN" smtClean="0"/>
              <a:t>PPT</a:t>
            </a:r>
            <a:r>
              <a:rPr lang="zh-CN" altLang="en-US" smtClean="0"/>
              <a:t>课件资料店 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0"/>
            <a:ext cx="8229600" cy="339506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fld id="{282A6A21-CBCD-4081-8C64-8C0614EB044B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fontAlgn="base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65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94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23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52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片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-3810"/>
            <a:ext cx="9218295" cy="5211445"/>
          </a:xfrm>
          <a:prstGeom prst="rect">
            <a:avLst/>
          </a:prstGeom>
        </p:spPr>
      </p:pic>
      <p:sp>
        <p:nvSpPr>
          <p:cNvPr id="9219" name="文本框 3"/>
          <p:cNvSpPr txBox="1"/>
          <p:nvPr/>
        </p:nvSpPr>
        <p:spPr>
          <a:xfrm>
            <a:off x="448628" y="813647"/>
            <a:ext cx="6150769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教材版本：人教版九年级上册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0" name="文本框 4"/>
          <p:cNvSpPr txBox="1"/>
          <p:nvPr/>
        </p:nvSpPr>
        <p:spPr>
          <a:xfrm>
            <a:off x="1278652" y="1603905"/>
            <a:ext cx="5787628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3000" b="1" dirty="0">
                <a:latin typeface="微软雅黑" panose="020B0503020204020204" charset="-122"/>
                <a:ea typeface="微软雅黑" panose="020B0503020204020204" charset="-122"/>
              </a:rPr>
              <a:t>录课单元：第一单元</a:t>
            </a:r>
            <a:endParaRPr lang="zh-CN" altLang="zh-CN" sz="3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1" name="文本框 5"/>
          <p:cNvSpPr txBox="1"/>
          <p:nvPr/>
        </p:nvSpPr>
        <p:spPr>
          <a:xfrm>
            <a:off x="1888490" y="2664910"/>
            <a:ext cx="58883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《乡愁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lang="zh-CN" altLang="en-US" sz="4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22" name="文本框 6"/>
          <p:cNvSpPr txBox="1"/>
          <p:nvPr/>
        </p:nvSpPr>
        <p:spPr>
          <a:xfrm>
            <a:off x="5079206" y="4504823"/>
            <a:ext cx="3571875" cy="4603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执教教师：邓洪文</a:t>
            </a:r>
            <a:endParaRPr lang="zh-CN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266" name="组合 1"/>
          <p:cNvGrpSpPr/>
          <p:nvPr/>
        </p:nvGrpSpPr>
        <p:grpSpPr>
          <a:xfrm>
            <a:off x="263525" y="-135440"/>
            <a:ext cx="2751138" cy="1103313"/>
            <a:chOff x="0" y="127959"/>
            <a:chExt cx="2751581" cy="1102407"/>
          </a:xfrm>
        </p:grpSpPr>
        <p:pic>
          <p:nvPicPr>
            <p:cNvPr id="11268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27959"/>
              <a:ext cx="2751581" cy="11024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9" name="TextBox 3"/>
            <p:cNvSpPr txBox="1"/>
            <p:nvPr/>
          </p:nvSpPr>
          <p:spPr>
            <a:xfrm>
              <a:off x="336618" y="386774"/>
              <a:ext cx="1816392" cy="58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3200" b="1" dirty="0">
                  <a:solidFill>
                    <a:srgbClr val="3366FF"/>
                  </a:solidFill>
                  <a:latin typeface="Franklin Gothic Medium" panose="020B0603020102020204" pitchFamily="34" charset="0"/>
                  <a:ea typeface="黑体" panose="02010609060101010101" pitchFamily="49" charset="-122"/>
                </a:rPr>
                <a:t>写作背景</a:t>
              </a:r>
              <a:endParaRPr lang="zh-CN" altLang="en-US" sz="3200" b="1" dirty="0">
                <a:solidFill>
                  <a:srgbClr val="3366FF"/>
                </a:solidFill>
                <a:latin typeface="Franklin Gothic Medium" panose="020B06030201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5" name="Text Box 5"/>
          <p:cNvSpPr txBox="1"/>
          <p:nvPr/>
        </p:nvSpPr>
        <p:spPr>
          <a:xfrm>
            <a:off x="263525" y="784675"/>
            <a:ext cx="8489950" cy="32905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    选自</a:t>
            </a:r>
            <a:r>
              <a:rPr lang="en-US" altLang="zh-CN" sz="2600" b="1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余光中选集</a:t>
            </a:r>
            <a:r>
              <a:rPr lang="en-US" altLang="zh-CN" sz="2600" b="1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第一卷</a:t>
            </a:r>
            <a:r>
              <a:rPr lang="en-US" altLang="zh-CN" sz="2600" b="1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安徽教育出版社</a:t>
            </a:r>
            <a:r>
              <a:rPr lang="en-US" altLang="zh-CN" sz="2600" b="1">
                <a:latin typeface="黑体" panose="02010609060101010101" pitchFamily="49" charset="-122"/>
                <a:ea typeface="黑体" panose="02010609060101010101" pitchFamily="49" charset="-122"/>
              </a:rPr>
              <a:t>1999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年版</a:t>
            </a:r>
            <a:r>
              <a:rPr lang="en-US" altLang="zh-CN" sz="2600" b="1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en-US" altLang="zh-CN" sz="2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乡愁</a:t>
            </a:r>
            <a:r>
              <a:rPr lang="en-US" altLang="zh-CN" sz="2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写于</a:t>
            </a:r>
            <a:r>
              <a:rPr lang="en-US" altLang="zh-CN" sz="2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1972</a:t>
            </a:r>
            <a:r>
              <a:rPr lang="zh-CN" altLang="en-US" sz="2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年。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同所有漂流到海岛台湾的人一样，余光中</a:t>
            </a:r>
            <a:r>
              <a:rPr lang="zh-CN" altLang="en-US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身居台湾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，但</a:t>
            </a:r>
            <a:r>
              <a:rPr lang="zh-CN" altLang="en-US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内心深处时时涌动着浓浓的思乡之情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余光中作为一个离开大陆多年的当代诗人，饱含深情地写下了这首</a:t>
            </a:r>
            <a:r>
              <a:rPr lang="zh-CN" altLang="en-US" sz="2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浅易但韵味无穷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2600" b="1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乡愁</a:t>
            </a:r>
            <a:r>
              <a:rPr lang="en-US" altLang="zh-CN" sz="2600" b="1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9" name="图片 9226" descr="小时侯与母亲合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329" y="125466"/>
            <a:ext cx="4324350" cy="40564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图片 9227" descr="十九岁就读于金陵大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688" y="561235"/>
            <a:ext cx="3220641" cy="3995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1" name="文本框 9228"/>
          <p:cNvSpPr txBox="1"/>
          <p:nvPr/>
        </p:nvSpPr>
        <p:spPr>
          <a:xfrm>
            <a:off x="339329" y="4250981"/>
            <a:ext cx="3384946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base"/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小时侯离开</a:t>
            </a:r>
            <a:r>
              <a: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母亲外出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求学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52" name="文本框 9229"/>
          <p:cNvSpPr txBox="1"/>
          <p:nvPr/>
        </p:nvSpPr>
        <p:spPr>
          <a:xfrm>
            <a:off x="5509022" y="125466"/>
            <a:ext cx="2719388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/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十九岁就读</a:t>
            </a:r>
            <a:r>
              <a: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金陵大学</a:t>
            </a:r>
            <a:endParaRPr lang="zh-CN" altLang="en-US" sz="21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74" name="文本框 10251"/>
          <p:cNvSpPr txBox="1"/>
          <p:nvPr/>
        </p:nvSpPr>
        <p:spPr>
          <a:xfrm>
            <a:off x="526495" y="753401"/>
            <a:ext cx="1167765" cy="3342640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p>
            <a:pPr fontAlgn="base"/>
            <a:r>
              <a:rPr lang="zh-CN" altLang="en-US" sz="32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结婚后离开妻子，</a:t>
            </a:r>
            <a:endParaRPr lang="zh-CN" altLang="en-US" sz="32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fontAlgn="base"/>
            <a:r>
              <a:rPr lang="zh-CN" altLang="en-US" sz="32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到美国求学。</a:t>
            </a:r>
            <a:endParaRPr lang="zh-CN" altLang="en-US" sz="32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8443" name="Picture 2" descr="0W`F1S$62G)346B(42EJ7E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8905" y="395685"/>
            <a:ext cx="5143500" cy="3857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7" name="图片 11274" descr="xiangcho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3872" y="304060"/>
            <a:ext cx="5272088" cy="3954065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2298" name="文本框 11275"/>
          <p:cNvSpPr txBox="1"/>
          <p:nvPr/>
        </p:nvSpPr>
        <p:spPr>
          <a:xfrm>
            <a:off x="71517" y="304060"/>
            <a:ext cx="2075180" cy="4385072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fontAlgn="base"/>
            <a:endParaRPr lang="zh-CN" altLang="en-US" sz="24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base"/>
            <a:r>
              <a:rPr lang="zh-CN" altLang="en-US" sz="33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三十岁时，母亲去世，留下永远的痛</a:t>
            </a:r>
            <a:r>
              <a:rPr lang="en-US" altLang="zh-CN" sz="33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……</a:t>
            </a:r>
            <a:endParaRPr lang="en-US" altLang="zh-CN" sz="33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base"/>
            <a:endParaRPr lang="zh-CN" altLang="en-US" sz="33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图片 3"/>
          <p:cNvPicPr>
            <a:picLocks noChangeAspect="1"/>
          </p:cNvPicPr>
          <p:nvPr/>
        </p:nvPicPr>
        <p:blipFill>
          <a:blip r:embed="rId1"/>
          <a:srcRect t="11035"/>
          <a:stretch>
            <a:fillRect/>
          </a:stretch>
        </p:blipFill>
        <p:spPr>
          <a:xfrm>
            <a:off x="0" y="-29712"/>
            <a:ext cx="9144000" cy="5203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291" name="组合 42"/>
          <p:cNvGrpSpPr/>
          <p:nvPr/>
        </p:nvGrpSpPr>
        <p:grpSpPr>
          <a:xfrm>
            <a:off x="0" y="94113"/>
            <a:ext cx="2751138" cy="1103312"/>
            <a:chOff x="0" y="127959"/>
            <a:chExt cx="2751581" cy="1102407"/>
          </a:xfrm>
        </p:grpSpPr>
        <p:pic>
          <p:nvPicPr>
            <p:cNvPr id="12293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27959"/>
              <a:ext cx="2751581" cy="11024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4" name="TextBox 44"/>
            <p:cNvSpPr txBox="1"/>
            <p:nvPr/>
          </p:nvSpPr>
          <p:spPr>
            <a:xfrm>
              <a:off x="336618" y="386774"/>
              <a:ext cx="1816392" cy="58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3200" b="1" dirty="0">
                  <a:solidFill>
                    <a:srgbClr val="3366FF"/>
                  </a:solidFill>
                  <a:latin typeface="Franklin Gothic Medium" panose="020B0603020102020204" pitchFamily="34" charset="0"/>
                  <a:ea typeface="黑体" panose="02010609060101010101" pitchFamily="49" charset="-122"/>
                </a:rPr>
                <a:t>整体感知</a:t>
              </a:r>
              <a:endParaRPr lang="zh-CN" altLang="en-US" sz="3200" b="1" dirty="0">
                <a:solidFill>
                  <a:srgbClr val="3366FF"/>
                </a:solidFill>
                <a:latin typeface="Franklin Gothic Medium" panose="020B06030201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2292" name="TextBox 1"/>
          <p:cNvSpPr txBox="1"/>
          <p:nvPr/>
        </p:nvSpPr>
        <p:spPr>
          <a:xfrm>
            <a:off x="1570038" y="1621288"/>
            <a:ext cx="671576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有感情地朗读课文，感悟诗歌的美。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9" name="文本框 14346"/>
          <p:cNvSpPr txBox="1"/>
          <p:nvPr/>
        </p:nvSpPr>
        <p:spPr>
          <a:xfrm>
            <a:off x="514350" y="418360"/>
            <a:ext cx="4343400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/>
            <a:r>
              <a:rPr lang="zh-CN" altLang="en-US" sz="3000" dirty="0">
                <a:solidFill>
                  <a:srgbClr val="0E13E2"/>
                </a:solidFill>
                <a:latin typeface="微软雅黑" panose="020B0503020204020204" charset="-122"/>
                <a:ea typeface="微软雅黑" panose="020B0503020204020204" charset="-122"/>
              </a:rPr>
              <a:t>阅读诗歌的方法</a:t>
            </a:r>
            <a:endParaRPr lang="zh-CN" altLang="en-US" sz="3000">
              <a:solidFill>
                <a:srgbClr val="0E13E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348" name="图片 14347" descr="BD14579_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163" y="1592634"/>
            <a:ext cx="342900" cy="342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1" name="文本框 14348"/>
          <p:cNvSpPr txBox="1"/>
          <p:nvPr/>
        </p:nvSpPr>
        <p:spPr>
          <a:xfrm>
            <a:off x="1015603" y="1546199"/>
            <a:ext cx="7112794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/>
            <a:r>
              <a:rPr lang="zh-CN" altLang="en-US" sz="21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朗读诗歌：注意语气、语调、语速、节奏、重音、押韵等；</a:t>
            </a:r>
            <a:endParaRPr lang="zh-CN" altLang="en-US" sz="21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350" name="图片 14349" descr="BD14579_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210" y="2911846"/>
            <a:ext cx="348853" cy="3500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1" name="文本框 14350"/>
          <p:cNvSpPr txBox="1"/>
          <p:nvPr/>
        </p:nvSpPr>
        <p:spPr>
          <a:xfrm>
            <a:off x="1146572" y="2911846"/>
            <a:ext cx="577215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1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赏析诗歌：再现意境，品味语言，体会感情。</a:t>
            </a:r>
            <a:endParaRPr lang="zh-CN" altLang="en-US" sz="21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</a:t>
            </a:r>
            <a:endParaRPr lang="zh-CN" altLang="en-US" sz="18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图片 10"/>
          <p:cNvPicPr>
            <a:picLocks noChangeAspect="1"/>
          </p:cNvPicPr>
          <p:nvPr/>
        </p:nvPicPr>
        <p:blipFill>
          <a:blip r:embed="rId1"/>
          <a:srcRect b="13033"/>
          <a:stretch>
            <a:fillRect/>
          </a:stretch>
        </p:blipFill>
        <p:spPr>
          <a:xfrm>
            <a:off x="0" y="450"/>
            <a:ext cx="9144000" cy="5181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/>
          <p:cNvGrpSpPr/>
          <p:nvPr/>
        </p:nvGrpSpPr>
        <p:grpSpPr>
          <a:xfrm rot="-501215">
            <a:off x="3768606" y="457659"/>
            <a:ext cx="4622800" cy="2666954"/>
            <a:chOff x="497840" y="2123443"/>
            <a:chExt cx="4622800" cy="266723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" t="1239" r="3491" b="3642"/>
            <a:stretch>
              <a:fillRect/>
            </a:stretch>
          </p:blipFill>
          <p:spPr>
            <a:xfrm rot="5400000">
              <a:off x="1463041" y="1158242"/>
              <a:ext cx="2631438" cy="4561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317" name="矩形 17"/>
            <p:cNvSpPr/>
            <p:nvPr/>
          </p:nvSpPr>
          <p:spPr>
            <a:xfrm>
              <a:off x="604944" y="2139274"/>
              <a:ext cx="4515696" cy="2651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小时候</a:t>
              </a:r>
              <a:endPara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乡愁是一枚小小的邮票</a:t>
              </a:r>
              <a:endPara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我在这头</a:t>
              </a:r>
              <a:endPara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母亲在那头</a:t>
              </a:r>
              <a:endPara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1"/>
          <p:cNvPicPr>
            <a:picLocks noChangeAspect="1"/>
          </p:cNvPicPr>
          <p:nvPr/>
        </p:nvPicPr>
        <p:blipFill>
          <a:blip r:embed="rId1"/>
          <a:srcRect b="15730"/>
          <a:stretch>
            <a:fillRect/>
          </a:stretch>
        </p:blipFill>
        <p:spPr>
          <a:xfrm>
            <a:off x="0" y="450"/>
            <a:ext cx="9144000" cy="5172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498475" y="2124525"/>
            <a:ext cx="4622800" cy="2666954"/>
            <a:chOff x="497840" y="2123443"/>
            <a:chExt cx="4622800" cy="266723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" t="1239" r="3491" b="3642"/>
            <a:stretch>
              <a:fillRect/>
            </a:stretch>
          </p:blipFill>
          <p:spPr>
            <a:xfrm rot="5400000">
              <a:off x="1463041" y="1158242"/>
              <a:ext cx="2631438" cy="4561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341" name="矩形 8"/>
            <p:cNvSpPr/>
            <p:nvPr/>
          </p:nvSpPr>
          <p:spPr>
            <a:xfrm>
              <a:off x="604944" y="2139274"/>
              <a:ext cx="4515696" cy="2651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长大后</a:t>
              </a:r>
              <a:endPara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乡愁是一张窄窄的船票</a:t>
              </a:r>
              <a:endPara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我在这头</a:t>
              </a:r>
              <a:endPara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新娘在那头</a:t>
              </a:r>
              <a:endPara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 descr="http://p3.so.qhmsg.com/t01e5eb0740a11d74c3.jpg"/>
          <p:cNvPicPr>
            <a:picLocks noChangeAspect="1"/>
          </p:cNvPicPr>
          <p:nvPr/>
        </p:nvPicPr>
        <p:blipFill>
          <a:blip r:embed="rId1"/>
          <a:srcRect t="8038"/>
          <a:stretch>
            <a:fillRect/>
          </a:stretch>
        </p:blipFill>
        <p:spPr>
          <a:xfrm>
            <a:off x="0" y="-29712"/>
            <a:ext cx="9144000" cy="5173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矩形 2"/>
          <p:cNvSpPr/>
          <p:nvPr/>
        </p:nvSpPr>
        <p:spPr>
          <a:xfrm>
            <a:off x="3902075" y="902150"/>
            <a:ext cx="4572000" cy="2651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后来啊</a:t>
            </a:r>
            <a:endParaRPr lang="en-US" altLang="zh-CN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乡愁是一方矮矮的坟墓</a:t>
            </a:r>
            <a:endParaRPr lang="en-US" altLang="zh-CN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我在外头</a:t>
            </a:r>
            <a:endParaRPr lang="en-US" altLang="zh-CN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母亲在里头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图片 5"/>
          <p:cNvPicPr>
            <a:picLocks noChangeAspect="1"/>
          </p:cNvPicPr>
          <p:nvPr/>
        </p:nvPicPr>
        <p:blipFill>
          <a:blip r:embed="rId1"/>
          <a:srcRect l="16217" t="31262" b="4970"/>
          <a:stretch>
            <a:fillRect/>
          </a:stretch>
        </p:blipFill>
        <p:spPr>
          <a:xfrm>
            <a:off x="-79375" y="-110675"/>
            <a:ext cx="9223375" cy="5265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矩形 2"/>
          <p:cNvSpPr/>
          <p:nvPr/>
        </p:nvSpPr>
        <p:spPr>
          <a:xfrm>
            <a:off x="3851275" y="2249938"/>
            <a:ext cx="4572000" cy="2651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而现在</a:t>
            </a:r>
            <a:endParaRPr lang="en-US" altLang="zh-CN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乡愁是一湾浅浅的海峡</a:t>
            </a:r>
            <a:endParaRPr lang="en-US" altLang="zh-CN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我在这头</a:t>
            </a:r>
            <a:endParaRPr lang="en-US" altLang="zh-CN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大陆在那头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图片 4"/>
          <p:cNvPicPr>
            <a:picLocks noChangeAspect="1"/>
          </p:cNvPicPr>
          <p:nvPr/>
        </p:nvPicPr>
        <p:blipFill>
          <a:blip r:embed="rId1"/>
          <a:srcRect l="478" t="-49" b="-2"/>
          <a:stretch>
            <a:fillRect/>
          </a:stretch>
        </p:blipFill>
        <p:spPr>
          <a:xfrm>
            <a:off x="-73025" y="-72575"/>
            <a:ext cx="9217025" cy="5367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矩形 6"/>
          <p:cNvSpPr/>
          <p:nvPr/>
        </p:nvSpPr>
        <p:spPr>
          <a:xfrm>
            <a:off x="9788208" y="4267200"/>
            <a:ext cx="309880" cy="565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r" eaLnBrk="1" hangingPunct="1">
              <a:lnSpc>
                <a:spcPct val="110000"/>
              </a:lnSpc>
            </a:pP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6" name="文本框 8"/>
          <p:cNvSpPr txBox="1"/>
          <p:nvPr/>
        </p:nvSpPr>
        <p:spPr>
          <a:xfrm>
            <a:off x="5890895" y="249238"/>
            <a:ext cx="2102485" cy="4583112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  <a:scene3d>
              <a:camera prst="orthographicFront"/>
              <a:lightRig rig="threePt" dir="t"/>
            </a:scene3d>
          </a:bodyPr>
          <a:p>
            <a:pPr algn="r" eaLnBrk="1" hangingPunct="1">
              <a:lnSpc>
                <a:spcPct val="130000"/>
              </a:lnSpc>
            </a:pPr>
            <a:r>
              <a:rPr lang="en-US" altLang="zh-CN" sz="32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李白</a:t>
            </a:r>
            <a:r>
              <a:rPr lang="en-US" altLang="zh-CN" sz="32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静夜思</a:t>
            </a:r>
            <a:r>
              <a:rPr lang="en-US" altLang="zh-CN" sz="32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3200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低头思故乡。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举头望明月，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文本框 32"/>
          <p:cNvSpPr txBox="1"/>
          <p:nvPr/>
        </p:nvSpPr>
        <p:spPr>
          <a:xfrm>
            <a:off x="4475163" y="2926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文本框 34"/>
          <p:cNvSpPr txBox="1"/>
          <p:nvPr/>
        </p:nvSpPr>
        <p:spPr>
          <a:xfrm rot="-280097">
            <a:off x="3433763" y="12291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文本框 36"/>
          <p:cNvSpPr txBox="1"/>
          <p:nvPr/>
        </p:nvSpPr>
        <p:spPr>
          <a:xfrm rot="-5350866">
            <a:off x="5861050" y="1316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文本框 37"/>
          <p:cNvSpPr txBox="1"/>
          <p:nvPr/>
        </p:nvSpPr>
        <p:spPr>
          <a:xfrm rot="-4150866">
            <a:off x="5330825" y="17244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4" name="文本框 45"/>
          <p:cNvSpPr txBox="1"/>
          <p:nvPr/>
        </p:nvSpPr>
        <p:spPr>
          <a:xfrm rot="-5350866">
            <a:off x="6421438" y="13387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5" name="文本框 46"/>
          <p:cNvSpPr txBox="1"/>
          <p:nvPr/>
        </p:nvSpPr>
        <p:spPr>
          <a:xfrm rot="-424911">
            <a:off x="7067550" y="1570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6" name="文本框 47"/>
          <p:cNvSpPr txBox="1"/>
          <p:nvPr/>
        </p:nvSpPr>
        <p:spPr>
          <a:xfrm rot="-4150866">
            <a:off x="7654925" y="24991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7" name="文本框 49"/>
          <p:cNvSpPr txBox="1"/>
          <p:nvPr/>
        </p:nvSpPr>
        <p:spPr>
          <a:xfrm rot="657351">
            <a:off x="5448300" y="1335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8" name="文本框 50"/>
          <p:cNvSpPr txBox="1"/>
          <p:nvPr/>
        </p:nvSpPr>
        <p:spPr>
          <a:xfrm rot="1480325">
            <a:off x="7391400" y="124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9" name="文本框 51"/>
          <p:cNvSpPr txBox="1"/>
          <p:nvPr/>
        </p:nvSpPr>
        <p:spPr>
          <a:xfrm rot="-5350866">
            <a:off x="5980113" y="21769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0" name="文本框 32"/>
          <p:cNvSpPr txBox="1"/>
          <p:nvPr/>
        </p:nvSpPr>
        <p:spPr>
          <a:xfrm>
            <a:off x="3262313" y="3561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1" name="文本框 34"/>
          <p:cNvSpPr txBox="1"/>
          <p:nvPr/>
        </p:nvSpPr>
        <p:spPr>
          <a:xfrm rot="4149897">
            <a:off x="4464050" y="3499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2" name="文本框 36"/>
          <p:cNvSpPr txBox="1"/>
          <p:nvPr/>
        </p:nvSpPr>
        <p:spPr>
          <a:xfrm rot="-1380000">
            <a:off x="3900488" y="13022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3" name="文本框 37"/>
          <p:cNvSpPr txBox="1"/>
          <p:nvPr/>
        </p:nvSpPr>
        <p:spPr>
          <a:xfrm rot="-180000">
            <a:off x="4130675" y="2054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4" name="文本框 45"/>
          <p:cNvSpPr txBox="1"/>
          <p:nvPr/>
        </p:nvSpPr>
        <p:spPr>
          <a:xfrm rot="-1380000">
            <a:off x="4460875" y="1324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5" name="文本框 46"/>
          <p:cNvSpPr txBox="1"/>
          <p:nvPr/>
        </p:nvSpPr>
        <p:spPr>
          <a:xfrm rot="-1380000">
            <a:off x="4830763" y="1538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6" name="文本框 47"/>
          <p:cNvSpPr txBox="1"/>
          <p:nvPr/>
        </p:nvSpPr>
        <p:spPr>
          <a:xfrm rot="-180000">
            <a:off x="5064125" y="22356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文本框 49"/>
          <p:cNvSpPr txBox="1"/>
          <p:nvPr/>
        </p:nvSpPr>
        <p:spPr>
          <a:xfrm rot="-5350866">
            <a:off x="6310313" y="21102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8" name="文本框 50"/>
          <p:cNvSpPr txBox="1"/>
          <p:nvPr/>
        </p:nvSpPr>
        <p:spPr>
          <a:xfrm rot="-170103">
            <a:off x="5589588" y="25912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29" name="文本框 51"/>
          <p:cNvSpPr txBox="1"/>
          <p:nvPr/>
        </p:nvSpPr>
        <p:spPr>
          <a:xfrm rot="-5350866">
            <a:off x="5845175" y="3434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0" name="文本框 32"/>
          <p:cNvSpPr txBox="1"/>
          <p:nvPr/>
        </p:nvSpPr>
        <p:spPr>
          <a:xfrm rot="1209897">
            <a:off x="1500188" y="2892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1" name="文本框 34"/>
          <p:cNvSpPr txBox="1"/>
          <p:nvPr/>
        </p:nvSpPr>
        <p:spPr>
          <a:xfrm rot="4149897">
            <a:off x="2143125" y="3456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2" name="文本框 29"/>
          <p:cNvSpPr txBox="1"/>
          <p:nvPr/>
        </p:nvSpPr>
        <p:spPr>
          <a:xfrm rot="-1380000">
            <a:off x="1604963" y="3229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3" name="文本框 30"/>
          <p:cNvSpPr txBox="1"/>
          <p:nvPr/>
        </p:nvSpPr>
        <p:spPr>
          <a:xfrm rot="1029897">
            <a:off x="2486025" y="2754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4" name="文本框 45"/>
          <p:cNvSpPr txBox="1"/>
          <p:nvPr/>
        </p:nvSpPr>
        <p:spPr>
          <a:xfrm rot="-1380000">
            <a:off x="3162300" y="3146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5" name="文本框 46"/>
          <p:cNvSpPr txBox="1"/>
          <p:nvPr/>
        </p:nvSpPr>
        <p:spPr>
          <a:xfrm rot="-170103">
            <a:off x="787400" y="15308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6" name="文本框 47"/>
          <p:cNvSpPr txBox="1"/>
          <p:nvPr/>
        </p:nvSpPr>
        <p:spPr>
          <a:xfrm rot="1029897">
            <a:off x="828675" y="3400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7" name="文本框 49"/>
          <p:cNvSpPr txBox="1"/>
          <p:nvPr/>
        </p:nvSpPr>
        <p:spPr>
          <a:xfrm rot="-170103">
            <a:off x="3009900" y="3837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8" name="文本框 50"/>
          <p:cNvSpPr txBox="1"/>
          <p:nvPr/>
        </p:nvSpPr>
        <p:spPr>
          <a:xfrm rot="-170103">
            <a:off x="4157663" y="31706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39" name="文本框 51"/>
          <p:cNvSpPr txBox="1"/>
          <p:nvPr/>
        </p:nvSpPr>
        <p:spPr>
          <a:xfrm rot="-170103">
            <a:off x="4324350" y="39295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0" name="文本框 32"/>
          <p:cNvSpPr txBox="1"/>
          <p:nvPr/>
        </p:nvSpPr>
        <p:spPr>
          <a:xfrm rot="-5070842">
            <a:off x="322263" y="2041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1" name="文本框 34"/>
          <p:cNvSpPr txBox="1"/>
          <p:nvPr/>
        </p:nvSpPr>
        <p:spPr>
          <a:xfrm rot="4149897">
            <a:off x="1339850" y="2159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2" name="文本框 36"/>
          <p:cNvSpPr txBox="1"/>
          <p:nvPr/>
        </p:nvSpPr>
        <p:spPr>
          <a:xfrm rot="-170103">
            <a:off x="1243013" y="12783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3" name="文本框 37"/>
          <p:cNvSpPr txBox="1"/>
          <p:nvPr/>
        </p:nvSpPr>
        <p:spPr>
          <a:xfrm rot="1029897">
            <a:off x="1338263" y="16847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4" name="文本框 45"/>
          <p:cNvSpPr txBox="1"/>
          <p:nvPr/>
        </p:nvSpPr>
        <p:spPr>
          <a:xfrm rot="-1380000">
            <a:off x="2117725" y="11466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5" name="文本框 46"/>
          <p:cNvSpPr txBox="1"/>
          <p:nvPr/>
        </p:nvSpPr>
        <p:spPr>
          <a:xfrm rot="-1380000">
            <a:off x="2687638" y="1316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6" name="文本框 47"/>
          <p:cNvSpPr txBox="1"/>
          <p:nvPr/>
        </p:nvSpPr>
        <p:spPr>
          <a:xfrm rot="-180000">
            <a:off x="2416175" y="1880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7" name="文本框 49"/>
          <p:cNvSpPr txBox="1"/>
          <p:nvPr/>
        </p:nvSpPr>
        <p:spPr>
          <a:xfrm rot="-1380000">
            <a:off x="3276600" y="1538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8" name="文本框 50"/>
          <p:cNvSpPr txBox="1"/>
          <p:nvPr/>
        </p:nvSpPr>
        <p:spPr>
          <a:xfrm rot="-1380000">
            <a:off x="2849563" y="2119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49" name="文本框 51"/>
          <p:cNvSpPr txBox="1"/>
          <p:nvPr/>
        </p:nvSpPr>
        <p:spPr>
          <a:xfrm rot="-1380000">
            <a:off x="3484563" y="2256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0" name="文本框 32"/>
          <p:cNvSpPr txBox="1"/>
          <p:nvPr/>
        </p:nvSpPr>
        <p:spPr>
          <a:xfrm rot="1209897">
            <a:off x="5114925" y="35389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1" name="文本框 34"/>
          <p:cNvSpPr txBox="1"/>
          <p:nvPr/>
        </p:nvSpPr>
        <p:spPr>
          <a:xfrm rot="-1030866">
            <a:off x="6313488" y="3894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2" name="文本框 36"/>
          <p:cNvSpPr txBox="1"/>
          <p:nvPr/>
        </p:nvSpPr>
        <p:spPr>
          <a:xfrm rot="368503">
            <a:off x="5773738" y="2859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3" name="文本框 37"/>
          <p:cNvSpPr txBox="1"/>
          <p:nvPr/>
        </p:nvSpPr>
        <p:spPr>
          <a:xfrm rot="829244">
            <a:off x="5284788" y="39739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4" name="文本框 45"/>
          <p:cNvSpPr txBox="1"/>
          <p:nvPr/>
        </p:nvSpPr>
        <p:spPr>
          <a:xfrm rot="-4502722">
            <a:off x="6778625" y="2500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5" name="文本框 46"/>
          <p:cNvSpPr txBox="1"/>
          <p:nvPr/>
        </p:nvSpPr>
        <p:spPr>
          <a:xfrm rot="2702238">
            <a:off x="7567613" y="3062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6" name="文本框 47"/>
          <p:cNvSpPr txBox="1"/>
          <p:nvPr/>
        </p:nvSpPr>
        <p:spPr>
          <a:xfrm rot="-3456638">
            <a:off x="6743700" y="3404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7" name="文本框 49"/>
          <p:cNvSpPr txBox="1"/>
          <p:nvPr/>
        </p:nvSpPr>
        <p:spPr>
          <a:xfrm rot="-3180423">
            <a:off x="1963738" y="23245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8" name="文本框 50"/>
          <p:cNvSpPr txBox="1"/>
          <p:nvPr/>
        </p:nvSpPr>
        <p:spPr>
          <a:xfrm rot="-3640556">
            <a:off x="7239000" y="35913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59" name="文本框 51"/>
          <p:cNvSpPr txBox="1"/>
          <p:nvPr/>
        </p:nvSpPr>
        <p:spPr>
          <a:xfrm rot="1549510">
            <a:off x="7754938" y="21753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0" name="文本框 32"/>
          <p:cNvSpPr txBox="1"/>
          <p:nvPr/>
        </p:nvSpPr>
        <p:spPr>
          <a:xfrm rot="4190103">
            <a:off x="4287838" y="25071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1" name="文本框 34"/>
          <p:cNvSpPr txBox="1"/>
          <p:nvPr/>
        </p:nvSpPr>
        <p:spPr>
          <a:xfrm rot="8340000">
            <a:off x="4922838" y="31389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2" name="文本框 36"/>
          <p:cNvSpPr txBox="1"/>
          <p:nvPr/>
        </p:nvSpPr>
        <p:spPr>
          <a:xfrm rot="-1160763">
            <a:off x="5773738" y="17514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3" name="文本框 37"/>
          <p:cNvSpPr txBox="1"/>
          <p:nvPr/>
        </p:nvSpPr>
        <p:spPr>
          <a:xfrm rot="39237">
            <a:off x="5649913" y="2273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4" name="文本框 45"/>
          <p:cNvSpPr txBox="1"/>
          <p:nvPr/>
        </p:nvSpPr>
        <p:spPr>
          <a:xfrm rot="-1160763">
            <a:off x="6334125" y="17736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5" name="文本框 46"/>
          <p:cNvSpPr txBox="1"/>
          <p:nvPr/>
        </p:nvSpPr>
        <p:spPr>
          <a:xfrm rot="-1160763">
            <a:off x="6704013" y="19880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6" name="文本框 47"/>
          <p:cNvSpPr txBox="1"/>
          <p:nvPr/>
        </p:nvSpPr>
        <p:spPr>
          <a:xfrm rot="39237">
            <a:off x="7185025" y="2457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7" name="文本框 49"/>
          <p:cNvSpPr txBox="1"/>
          <p:nvPr/>
        </p:nvSpPr>
        <p:spPr>
          <a:xfrm rot="-1160763">
            <a:off x="7038975" y="2159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8" name="文本框 50"/>
          <p:cNvSpPr txBox="1"/>
          <p:nvPr/>
        </p:nvSpPr>
        <p:spPr>
          <a:xfrm rot="-1160763">
            <a:off x="7488238" y="19340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69" name="文本框 51"/>
          <p:cNvSpPr txBox="1"/>
          <p:nvPr/>
        </p:nvSpPr>
        <p:spPr>
          <a:xfrm rot="-1160763">
            <a:off x="7289800" y="2794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0" name="文本框 32"/>
          <p:cNvSpPr txBox="1"/>
          <p:nvPr/>
        </p:nvSpPr>
        <p:spPr>
          <a:xfrm rot="4190103">
            <a:off x="2765425" y="33405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1" name="文本框 34"/>
          <p:cNvSpPr txBox="1"/>
          <p:nvPr/>
        </p:nvSpPr>
        <p:spPr>
          <a:xfrm rot="8340000">
            <a:off x="3924300" y="2816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2" name="文本框 36"/>
          <p:cNvSpPr txBox="1"/>
          <p:nvPr/>
        </p:nvSpPr>
        <p:spPr>
          <a:xfrm rot="2810103">
            <a:off x="3813175" y="1735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3" name="文本框 37"/>
          <p:cNvSpPr txBox="1"/>
          <p:nvPr/>
        </p:nvSpPr>
        <p:spPr>
          <a:xfrm rot="4010103">
            <a:off x="3813175" y="22785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4" name="文本框 45"/>
          <p:cNvSpPr txBox="1"/>
          <p:nvPr/>
        </p:nvSpPr>
        <p:spPr>
          <a:xfrm rot="2810103">
            <a:off x="4373563" y="17578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5" name="文本框 46"/>
          <p:cNvSpPr txBox="1"/>
          <p:nvPr/>
        </p:nvSpPr>
        <p:spPr>
          <a:xfrm rot="2810103">
            <a:off x="4743450" y="19721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6" name="文本框 47"/>
          <p:cNvSpPr txBox="1"/>
          <p:nvPr/>
        </p:nvSpPr>
        <p:spPr>
          <a:xfrm rot="4010103">
            <a:off x="4743450" y="251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7" name="文本框 49"/>
          <p:cNvSpPr txBox="1"/>
          <p:nvPr/>
        </p:nvSpPr>
        <p:spPr>
          <a:xfrm rot="-1160763">
            <a:off x="6224588" y="2545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8" name="文本框 50"/>
          <p:cNvSpPr txBox="1"/>
          <p:nvPr/>
        </p:nvSpPr>
        <p:spPr>
          <a:xfrm rot="4020000">
            <a:off x="5218113" y="26309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79" name="文本框 51"/>
          <p:cNvSpPr txBox="1"/>
          <p:nvPr/>
        </p:nvSpPr>
        <p:spPr>
          <a:xfrm rot="-1160763">
            <a:off x="5599113" y="3219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0" name="文本框 32"/>
          <p:cNvSpPr txBox="1"/>
          <p:nvPr/>
        </p:nvSpPr>
        <p:spPr>
          <a:xfrm rot="5400000">
            <a:off x="1141413" y="3229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1" name="文本框 34"/>
          <p:cNvSpPr txBox="1"/>
          <p:nvPr/>
        </p:nvSpPr>
        <p:spPr>
          <a:xfrm rot="8340000">
            <a:off x="1881188" y="35532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2" name="文本框 36"/>
          <p:cNvSpPr txBox="1"/>
          <p:nvPr/>
        </p:nvSpPr>
        <p:spPr>
          <a:xfrm rot="2810103">
            <a:off x="1862138" y="2732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3" name="文本框 37"/>
          <p:cNvSpPr txBox="1"/>
          <p:nvPr/>
        </p:nvSpPr>
        <p:spPr>
          <a:xfrm rot="5220000">
            <a:off x="2297113" y="30151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4" name="文本框 45"/>
          <p:cNvSpPr txBox="1"/>
          <p:nvPr/>
        </p:nvSpPr>
        <p:spPr>
          <a:xfrm rot="2810103">
            <a:off x="2809875" y="27468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5" name="文本框 46"/>
          <p:cNvSpPr txBox="1"/>
          <p:nvPr/>
        </p:nvSpPr>
        <p:spPr>
          <a:xfrm rot="4020000">
            <a:off x="700088" y="19641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6" name="文本框 47"/>
          <p:cNvSpPr txBox="1"/>
          <p:nvPr/>
        </p:nvSpPr>
        <p:spPr>
          <a:xfrm rot="5220000">
            <a:off x="701675" y="28976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7" name="文本框 49"/>
          <p:cNvSpPr txBox="1"/>
          <p:nvPr/>
        </p:nvSpPr>
        <p:spPr>
          <a:xfrm rot="4020000">
            <a:off x="2463800" y="37406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8" name="文本框 50"/>
          <p:cNvSpPr txBox="1"/>
          <p:nvPr/>
        </p:nvSpPr>
        <p:spPr>
          <a:xfrm rot="4020000">
            <a:off x="3702050" y="3367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89" name="文本框 51"/>
          <p:cNvSpPr txBox="1"/>
          <p:nvPr/>
        </p:nvSpPr>
        <p:spPr>
          <a:xfrm rot="4020000">
            <a:off x="4071938" y="35818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0" name="文本框 32"/>
          <p:cNvSpPr txBox="1"/>
          <p:nvPr/>
        </p:nvSpPr>
        <p:spPr>
          <a:xfrm rot="-880739">
            <a:off x="514350" y="251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1" name="文本框 34"/>
          <p:cNvSpPr txBox="1"/>
          <p:nvPr/>
        </p:nvSpPr>
        <p:spPr>
          <a:xfrm rot="8340000">
            <a:off x="1254125" y="25928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2" name="文本框 36"/>
          <p:cNvSpPr txBox="1"/>
          <p:nvPr/>
        </p:nvSpPr>
        <p:spPr>
          <a:xfrm rot="4020000">
            <a:off x="1670050" y="1511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3" name="文本框 37"/>
          <p:cNvSpPr txBox="1"/>
          <p:nvPr/>
        </p:nvSpPr>
        <p:spPr>
          <a:xfrm rot="5220000">
            <a:off x="1670050" y="2054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4" name="文本框 45"/>
          <p:cNvSpPr txBox="1"/>
          <p:nvPr/>
        </p:nvSpPr>
        <p:spPr>
          <a:xfrm rot="2810103">
            <a:off x="2230438" y="1533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5" name="文本框 46"/>
          <p:cNvSpPr txBox="1"/>
          <p:nvPr/>
        </p:nvSpPr>
        <p:spPr>
          <a:xfrm rot="2810103">
            <a:off x="2600325" y="1748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6" name="文本框 47"/>
          <p:cNvSpPr txBox="1"/>
          <p:nvPr/>
        </p:nvSpPr>
        <p:spPr>
          <a:xfrm rot="4010103">
            <a:off x="2328863" y="2313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7" name="文本框 49"/>
          <p:cNvSpPr txBox="1"/>
          <p:nvPr/>
        </p:nvSpPr>
        <p:spPr>
          <a:xfrm rot="2810103">
            <a:off x="3187700" y="19721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8" name="文本框 50"/>
          <p:cNvSpPr txBox="1"/>
          <p:nvPr/>
        </p:nvSpPr>
        <p:spPr>
          <a:xfrm rot="2810103">
            <a:off x="3074988" y="24071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99" name="文本框 51"/>
          <p:cNvSpPr txBox="1"/>
          <p:nvPr/>
        </p:nvSpPr>
        <p:spPr>
          <a:xfrm rot="2810103">
            <a:off x="3444875" y="26214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0" name="文本框 32"/>
          <p:cNvSpPr txBox="1"/>
          <p:nvPr/>
        </p:nvSpPr>
        <p:spPr>
          <a:xfrm rot="5400000">
            <a:off x="4751388" y="3683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1" name="文本框 34"/>
          <p:cNvSpPr txBox="1"/>
          <p:nvPr/>
        </p:nvSpPr>
        <p:spPr>
          <a:xfrm rot="3159237">
            <a:off x="5819775" y="4007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2" name="文本框 36"/>
          <p:cNvSpPr txBox="1"/>
          <p:nvPr/>
        </p:nvSpPr>
        <p:spPr>
          <a:xfrm rot="-1160763">
            <a:off x="6237288" y="2926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3" name="文本框 37"/>
          <p:cNvSpPr txBox="1"/>
          <p:nvPr/>
        </p:nvSpPr>
        <p:spPr>
          <a:xfrm rot="39237">
            <a:off x="6237288" y="34691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4" name="文本框 45"/>
          <p:cNvSpPr txBox="1"/>
          <p:nvPr/>
        </p:nvSpPr>
        <p:spPr>
          <a:xfrm rot="-1160763">
            <a:off x="6797675" y="2948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5" name="文本框 46"/>
          <p:cNvSpPr txBox="1"/>
          <p:nvPr/>
        </p:nvSpPr>
        <p:spPr>
          <a:xfrm rot="-1160763">
            <a:off x="7167563" y="3162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6" name="文本框 47"/>
          <p:cNvSpPr txBox="1"/>
          <p:nvPr/>
        </p:nvSpPr>
        <p:spPr>
          <a:xfrm rot="39237">
            <a:off x="6854825" y="37310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7" name="文本框 49"/>
          <p:cNvSpPr txBox="1"/>
          <p:nvPr/>
        </p:nvSpPr>
        <p:spPr>
          <a:xfrm rot="-1160763">
            <a:off x="7688263" y="34532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8" name="文本框 50"/>
          <p:cNvSpPr txBox="1"/>
          <p:nvPr/>
        </p:nvSpPr>
        <p:spPr>
          <a:xfrm rot="-1160763">
            <a:off x="7642225" y="38215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509" name="文本框 51"/>
          <p:cNvSpPr txBox="1"/>
          <p:nvPr/>
        </p:nvSpPr>
        <p:spPr>
          <a:xfrm rot="-1160763">
            <a:off x="6780213" y="11466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6869" name="Picture 5" descr="http://picm.photophoto.cn/005/017/001/017001001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9038" y="622750"/>
            <a:ext cx="4464050" cy="4186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1300" y="181425"/>
            <a:ext cx="518795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你觉得这首诗应该怎样朗读呢？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8013" y="2522988"/>
            <a:ext cx="181610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语调深沉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4625" y="3197675"/>
            <a:ext cx="181610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语速舒缓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0125" y="3824738"/>
            <a:ext cx="181610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感情真挚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93" name="组合 15370"/>
          <p:cNvGrpSpPr/>
          <p:nvPr/>
        </p:nvGrpSpPr>
        <p:grpSpPr>
          <a:xfrm>
            <a:off x="0" y="450"/>
            <a:ext cx="1428750" cy="501254"/>
            <a:chOff x="2976" y="3984"/>
            <a:chExt cx="1200" cy="288"/>
          </a:xfrm>
        </p:grpSpPr>
        <p:sp>
          <p:nvSpPr>
            <p:cNvPr id="16394" name="流程图: 终止 15371"/>
            <p:cNvSpPr/>
            <p:nvPr/>
          </p:nvSpPr>
          <p:spPr>
            <a:xfrm>
              <a:off x="2976" y="3984"/>
              <a:ext cx="1200" cy="288"/>
            </a:xfrm>
            <a:prstGeom prst="flowChartTerminator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FF00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pPr fontAlgn="base"/>
              <a:endParaRPr lang="zh-CN" altLang="en-US" sz="135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5" name="矩形 15372">
              <a:hlinkClick r:id="rId1" action="ppaction://hlinksldjump"/>
            </p:cNvPr>
            <p:cNvSpPr/>
            <p:nvPr/>
          </p:nvSpPr>
          <p:spPr>
            <a:xfrm>
              <a:off x="3168" y="3984"/>
              <a:ext cx="912" cy="27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2100" b="1">
                  <a:ln w="9525" cap="flat" cmpd="sng">
                    <a:solidFill>
                      <a:srgbClr val="660033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660033"/>
                  </a:solidFill>
                  <a:effectLst>
                    <a:outerShdw dist="35921" dir="2699999" algn="ctr" rotWithShape="0">
                      <a:srgbClr val="C0C0C0"/>
                    </a:outerShdw>
                  </a:effectLst>
                  <a:latin typeface="楷体_GB2312" charset="0"/>
                  <a:ea typeface="楷体_GB2312" charset="0"/>
                </a:rPr>
                <a:t>节奏重音</a:t>
              </a:r>
              <a:endParaRPr lang="zh-CN" altLang="en-US" sz="2100" b="1">
                <a:ln w="9525" cap="flat" cmpd="sng">
                  <a:solidFill>
                    <a:srgbClr val="660033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33"/>
                </a:solidFill>
                <a:effectLst>
                  <a:outerShdw dist="35921" dir="2699999" algn="ctr" rotWithShape="0">
                    <a:srgbClr val="C0C0C0"/>
                  </a:outerShdw>
                </a:effectLst>
                <a:latin typeface="楷体_GB2312" charset="0"/>
                <a:ea typeface="楷体_GB2312" charset="0"/>
              </a:endParaRPr>
            </a:p>
          </p:txBody>
        </p:sp>
      </p:grpSp>
      <p:sp>
        <p:nvSpPr>
          <p:cNvPr id="16396" name="矩形 15373"/>
          <p:cNvSpPr/>
          <p:nvPr/>
        </p:nvSpPr>
        <p:spPr>
          <a:xfrm>
            <a:off x="3042047" y="99272"/>
            <a:ext cx="3257550" cy="58697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0" fontAlgn="base" hangingPunct="0">
              <a:lnSpc>
                <a:spcPct val="90000"/>
              </a:lnSpc>
            </a:pPr>
            <a:r>
              <a:rPr lang="zh-CN" altLang="en-US" sz="4050" b="1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乡   愁</a:t>
            </a:r>
            <a:r>
              <a:rPr lang="zh-CN" altLang="en-US" sz="33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余光中</a:t>
            </a:r>
            <a:endParaRPr lang="zh-CN" altLang="en-US" sz="2100" b="1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16397" name="矩形 15374"/>
          <p:cNvSpPr/>
          <p:nvPr/>
        </p:nvSpPr>
        <p:spPr>
          <a:xfrm>
            <a:off x="402590" y="902335"/>
            <a:ext cx="4128135" cy="386651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/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rPr>
              <a:t>小时候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rPr>
              <a:t>乡愁／是一枚／小小的／邮票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rPr>
              <a:t>我／在这头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rPr>
              <a:t>母亲／在那头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rPr>
              <a:t> 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rPr>
              <a:t>长大后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rPr>
              <a:t>乡愁 ／ 是一张／窄窄的／船票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rPr>
              <a:t>我／在这头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rPr>
              <a:t>新娘／在那头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98" name="矩形 15375"/>
          <p:cNvSpPr/>
          <p:nvPr/>
        </p:nvSpPr>
        <p:spPr>
          <a:xfrm>
            <a:off x="4789170" y="788035"/>
            <a:ext cx="4057650" cy="38068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/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后来啊</a:t>
            </a:r>
            <a:endParaRPr lang="zh-CN" altLang="en-US" sz="21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乡愁／是一方／矮矮的／坟墓</a:t>
            </a:r>
            <a:endParaRPr lang="zh-CN" altLang="en-US" sz="21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我／在外头</a:t>
            </a:r>
            <a:endParaRPr lang="zh-CN" altLang="en-US" sz="21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母亲／在里头</a:t>
            </a:r>
            <a:endParaRPr lang="zh-CN" altLang="en-US" sz="21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 </a:t>
            </a:r>
            <a:endParaRPr lang="zh-CN" altLang="en-US" sz="21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而现在</a:t>
            </a:r>
            <a:endParaRPr lang="zh-CN" altLang="en-US" sz="21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乡愁／是一湾／浅浅的／海峡</a:t>
            </a:r>
            <a:endParaRPr lang="zh-CN" altLang="en-US" sz="21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我／在这头</a:t>
            </a:r>
            <a:endParaRPr lang="zh-CN" altLang="en-US" sz="21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228600" indent="-228600" algn="just" eaLnBrk="0" fontAlgn="base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大陆／在那头</a:t>
            </a:r>
            <a:endParaRPr lang="zh-CN" altLang="en-US" sz="21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6399" name="文本框 15376"/>
          <p:cNvSpPr txBox="1"/>
          <p:nvPr/>
        </p:nvSpPr>
        <p:spPr>
          <a:xfrm>
            <a:off x="598885" y="1651847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0" name="文本框 15377"/>
          <p:cNvSpPr txBox="1"/>
          <p:nvPr/>
        </p:nvSpPr>
        <p:spPr>
          <a:xfrm>
            <a:off x="7810500" y="3586613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1" name="文本框 15378"/>
          <p:cNvSpPr txBox="1"/>
          <p:nvPr/>
        </p:nvSpPr>
        <p:spPr>
          <a:xfrm>
            <a:off x="2413397" y="1651847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2" name="文本框 15379"/>
          <p:cNvSpPr txBox="1"/>
          <p:nvPr/>
        </p:nvSpPr>
        <p:spPr>
          <a:xfrm>
            <a:off x="3489722" y="1651847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3" name="文本框 15380"/>
          <p:cNvSpPr txBox="1"/>
          <p:nvPr/>
        </p:nvSpPr>
        <p:spPr>
          <a:xfrm>
            <a:off x="1314450" y="1993556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4" name="文本框 15381"/>
          <p:cNvSpPr txBox="1"/>
          <p:nvPr/>
        </p:nvSpPr>
        <p:spPr>
          <a:xfrm>
            <a:off x="1628775" y="2395988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5" name="文本框 15382"/>
          <p:cNvSpPr txBox="1"/>
          <p:nvPr/>
        </p:nvSpPr>
        <p:spPr>
          <a:xfrm>
            <a:off x="598885" y="3586613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6" name="文本框 15383"/>
          <p:cNvSpPr txBox="1"/>
          <p:nvPr/>
        </p:nvSpPr>
        <p:spPr>
          <a:xfrm>
            <a:off x="2515870" y="3676783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7" name="文本框 15384"/>
          <p:cNvSpPr txBox="1"/>
          <p:nvPr/>
        </p:nvSpPr>
        <p:spPr>
          <a:xfrm>
            <a:off x="3656568" y="3676783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8" name="文本框 15385"/>
          <p:cNvSpPr txBox="1"/>
          <p:nvPr/>
        </p:nvSpPr>
        <p:spPr>
          <a:xfrm>
            <a:off x="1314450" y="4048099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9" name="文本框 15386"/>
          <p:cNvSpPr txBox="1"/>
          <p:nvPr/>
        </p:nvSpPr>
        <p:spPr>
          <a:xfrm>
            <a:off x="1628775" y="4453626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10" name="文本框 15387"/>
          <p:cNvSpPr txBox="1"/>
          <p:nvPr/>
        </p:nvSpPr>
        <p:spPr>
          <a:xfrm>
            <a:off x="4942285" y="1445472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11" name="文本框 15388"/>
          <p:cNvSpPr txBox="1"/>
          <p:nvPr/>
        </p:nvSpPr>
        <p:spPr>
          <a:xfrm>
            <a:off x="5670947" y="1919896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12" name="文本框 15389"/>
          <p:cNvSpPr txBox="1"/>
          <p:nvPr/>
        </p:nvSpPr>
        <p:spPr>
          <a:xfrm>
            <a:off x="5985272" y="2395988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13" name="文本框 15390"/>
          <p:cNvSpPr txBox="1"/>
          <p:nvPr/>
        </p:nvSpPr>
        <p:spPr>
          <a:xfrm>
            <a:off x="5670947" y="3941419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14" name="文本框 15391"/>
          <p:cNvSpPr txBox="1"/>
          <p:nvPr/>
        </p:nvSpPr>
        <p:spPr>
          <a:xfrm>
            <a:off x="5985272" y="4389094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15" name="文本框 15392"/>
          <p:cNvSpPr txBox="1"/>
          <p:nvPr/>
        </p:nvSpPr>
        <p:spPr>
          <a:xfrm>
            <a:off x="4942285" y="3586613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16" name="文本框 15393"/>
          <p:cNvSpPr txBox="1"/>
          <p:nvPr/>
        </p:nvSpPr>
        <p:spPr>
          <a:xfrm>
            <a:off x="6819821" y="1553422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17" name="文本框 15394"/>
          <p:cNvSpPr txBox="1"/>
          <p:nvPr/>
        </p:nvSpPr>
        <p:spPr>
          <a:xfrm>
            <a:off x="7810500" y="1553422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18" name="文本框 15395"/>
          <p:cNvSpPr txBox="1"/>
          <p:nvPr/>
        </p:nvSpPr>
        <p:spPr>
          <a:xfrm>
            <a:off x="6868716" y="3586613"/>
            <a:ext cx="628650" cy="20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75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●　　●</a:t>
            </a:r>
            <a:endParaRPr lang="zh-CN" altLang="en-US" sz="750" b="1" dirty="0">
              <a:solidFill>
                <a:srgbClr val="E73A1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3 乡愁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330" y="44537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2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28625" y="933900"/>
            <a:ext cx="8274050" cy="2889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 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结构美：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buFont typeface="Arial" panose="020B0604020202020204" pitchFamily="34" charset="0"/>
            </a:pP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buFont typeface="Arial" panose="020B0604020202020204" pitchFamily="34" charset="0"/>
            </a:pP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音乐美：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		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eaLnBrk="1" hangingPunct="1">
              <a:lnSpc>
                <a:spcPct val="130000"/>
              </a:lnSpc>
              <a:buFont typeface="Arial" panose="020B0604020202020204" pitchFamily="34" charset="0"/>
            </a:pP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	 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语言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美：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35" name="TextBox 2"/>
          <p:cNvSpPr txBox="1"/>
          <p:nvPr/>
        </p:nvSpPr>
        <p:spPr>
          <a:xfrm>
            <a:off x="260350" y="187775"/>
            <a:ext cx="518795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说一说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乡愁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这首诗美在哪？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28625" y="933900"/>
            <a:ext cx="8274050" cy="357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结构美：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全诗都采用“乡愁是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……”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与“我在这（外）头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/……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在那（里）头”的句式，营造出一种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回环往复、一唱三叹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的美的旋律；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音乐美：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同一位置上词的重复和叠词的运用，使全诗如泣如诉；数量词的运用，增添了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一种抑扬顿挫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的旋律美，增强了诗的音韵美。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35" name="TextBox 2"/>
          <p:cNvSpPr txBox="1"/>
          <p:nvPr/>
        </p:nvSpPr>
        <p:spPr>
          <a:xfrm>
            <a:off x="260350" y="187775"/>
            <a:ext cx="518795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说一说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乡愁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这首诗美在哪？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64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charRg st="64" end="1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文本框 32"/>
          <p:cNvSpPr txBox="1"/>
          <p:nvPr/>
        </p:nvSpPr>
        <p:spPr>
          <a:xfrm>
            <a:off x="4475163" y="2926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文本框 34"/>
          <p:cNvSpPr txBox="1"/>
          <p:nvPr/>
        </p:nvSpPr>
        <p:spPr>
          <a:xfrm rot="-280097">
            <a:off x="3433763" y="12291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0" name="文本框 36"/>
          <p:cNvSpPr txBox="1"/>
          <p:nvPr/>
        </p:nvSpPr>
        <p:spPr>
          <a:xfrm rot="-5350866">
            <a:off x="5861050" y="1316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文本框 37"/>
          <p:cNvSpPr txBox="1"/>
          <p:nvPr/>
        </p:nvSpPr>
        <p:spPr>
          <a:xfrm rot="-4150866">
            <a:off x="5330825" y="17244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文本框 45"/>
          <p:cNvSpPr txBox="1"/>
          <p:nvPr/>
        </p:nvSpPr>
        <p:spPr>
          <a:xfrm rot="-5350866">
            <a:off x="6421438" y="13387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3" name="文本框 46"/>
          <p:cNvSpPr txBox="1"/>
          <p:nvPr/>
        </p:nvSpPr>
        <p:spPr>
          <a:xfrm rot="-424911">
            <a:off x="7067550" y="1570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文本框 47"/>
          <p:cNvSpPr txBox="1"/>
          <p:nvPr/>
        </p:nvSpPr>
        <p:spPr>
          <a:xfrm rot="-4150866">
            <a:off x="7654925" y="24991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文本框 49"/>
          <p:cNvSpPr txBox="1"/>
          <p:nvPr/>
        </p:nvSpPr>
        <p:spPr>
          <a:xfrm rot="657351">
            <a:off x="5448300" y="1335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6" name="文本框 50"/>
          <p:cNvSpPr txBox="1"/>
          <p:nvPr/>
        </p:nvSpPr>
        <p:spPr>
          <a:xfrm rot="1480325">
            <a:off x="7391400" y="124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7" name="文本框 51"/>
          <p:cNvSpPr txBox="1"/>
          <p:nvPr/>
        </p:nvSpPr>
        <p:spPr>
          <a:xfrm rot="-5350866">
            <a:off x="5980113" y="21769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8" name="文本框 32"/>
          <p:cNvSpPr txBox="1"/>
          <p:nvPr/>
        </p:nvSpPr>
        <p:spPr>
          <a:xfrm>
            <a:off x="3262313" y="3561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9" name="文本框 34"/>
          <p:cNvSpPr txBox="1"/>
          <p:nvPr/>
        </p:nvSpPr>
        <p:spPr>
          <a:xfrm rot="4149897">
            <a:off x="4464050" y="3499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0" name="文本框 36"/>
          <p:cNvSpPr txBox="1"/>
          <p:nvPr/>
        </p:nvSpPr>
        <p:spPr>
          <a:xfrm rot="-1380000">
            <a:off x="3900488" y="13022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1" name="文本框 37"/>
          <p:cNvSpPr txBox="1"/>
          <p:nvPr/>
        </p:nvSpPr>
        <p:spPr>
          <a:xfrm rot="-180000">
            <a:off x="4130675" y="2054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2" name="文本框 45"/>
          <p:cNvSpPr txBox="1"/>
          <p:nvPr/>
        </p:nvSpPr>
        <p:spPr>
          <a:xfrm rot="-1380000">
            <a:off x="4460875" y="1324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3" name="文本框 46"/>
          <p:cNvSpPr txBox="1"/>
          <p:nvPr/>
        </p:nvSpPr>
        <p:spPr>
          <a:xfrm rot="-1380000">
            <a:off x="4830763" y="1538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4" name="文本框 47"/>
          <p:cNvSpPr txBox="1"/>
          <p:nvPr/>
        </p:nvSpPr>
        <p:spPr>
          <a:xfrm rot="-180000">
            <a:off x="5064125" y="22356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5" name="文本框 49"/>
          <p:cNvSpPr txBox="1"/>
          <p:nvPr/>
        </p:nvSpPr>
        <p:spPr>
          <a:xfrm rot="-5350866">
            <a:off x="6310313" y="21102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6" name="文本框 50"/>
          <p:cNvSpPr txBox="1"/>
          <p:nvPr/>
        </p:nvSpPr>
        <p:spPr>
          <a:xfrm rot="-170103">
            <a:off x="5589588" y="25912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7" name="文本框 51"/>
          <p:cNvSpPr txBox="1"/>
          <p:nvPr/>
        </p:nvSpPr>
        <p:spPr>
          <a:xfrm rot="-5350866">
            <a:off x="5845175" y="3434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8" name="文本框 32"/>
          <p:cNvSpPr txBox="1"/>
          <p:nvPr/>
        </p:nvSpPr>
        <p:spPr>
          <a:xfrm rot="1209897">
            <a:off x="1500188" y="2892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79" name="文本框 34"/>
          <p:cNvSpPr txBox="1"/>
          <p:nvPr/>
        </p:nvSpPr>
        <p:spPr>
          <a:xfrm rot="4149897">
            <a:off x="2143125" y="3456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0" name="文本框 37"/>
          <p:cNvSpPr txBox="1"/>
          <p:nvPr/>
        </p:nvSpPr>
        <p:spPr>
          <a:xfrm rot="-1380000">
            <a:off x="1604963" y="3229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1" name="文本框 38"/>
          <p:cNvSpPr txBox="1"/>
          <p:nvPr/>
        </p:nvSpPr>
        <p:spPr>
          <a:xfrm rot="1029897">
            <a:off x="2486025" y="2754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2" name="文本框 45"/>
          <p:cNvSpPr txBox="1"/>
          <p:nvPr/>
        </p:nvSpPr>
        <p:spPr>
          <a:xfrm rot="-1380000">
            <a:off x="3162300" y="3146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3" name="文本框 46"/>
          <p:cNvSpPr txBox="1"/>
          <p:nvPr/>
        </p:nvSpPr>
        <p:spPr>
          <a:xfrm rot="-170103">
            <a:off x="787400" y="15308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4" name="文本框 47"/>
          <p:cNvSpPr txBox="1"/>
          <p:nvPr/>
        </p:nvSpPr>
        <p:spPr>
          <a:xfrm rot="1029897">
            <a:off x="828675" y="3400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5" name="文本框 49"/>
          <p:cNvSpPr txBox="1"/>
          <p:nvPr/>
        </p:nvSpPr>
        <p:spPr>
          <a:xfrm rot="-170103">
            <a:off x="3009900" y="3837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6" name="文本框 50"/>
          <p:cNvSpPr txBox="1"/>
          <p:nvPr/>
        </p:nvSpPr>
        <p:spPr>
          <a:xfrm rot="-170103">
            <a:off x="4157663" y="31706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7" name="文本框 51"/>
          <p:cNvSpPr txBox="1"/>
          <p:nvPr/>
        </p:nvSpPr>
        <p:spPr>
          <a:xfrm rot="-170103">
            <a:off x="4324350" y="39295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8" name="文本框 32"/>
          <p:cNvSpPr txBox="1"/>
          <p:nvPr/>
        </p:nvSpPr>
        <p:spPr>
          <a:xfrm rot="-5070842">
            <a:off x="322263" y="2041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89" name="文本框 34"/>
          <p:cNvSpPr txBox="1"/>
          <p:nvPr/>
        </p:nvSpPr>
        <p:spPr>
          <a:xfrm rot="4149897">
            <a:off x="1339850" y="2159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0" name="文本框 36"/>
          <p:cNvSpPr txBox="1"/>
          <p:nvPr/>
        </p:nvSpPr>
        <p:spPr>
          <a:xfrm rot="-170103">
            <a:off x="1243013" y="12783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1" name="文本框 37"/>
          <p:cNvSpPr txBox="1"/>
          <p:nvPr/>
        </p:nvSpPr>
        <p:spPr>
          <a:xfrm rot="1029897">
            <a:off x="1338263" y="16847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2" name="文本框 45"/>
          <p:cNvSpPr txBox="1"/>
          <p:nvPr/>
        </p:nvSpPr>
        <p:spPr>
          <a:xfrm rot="-1380000">
            <a:off x="2117725" y="11466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3" name="文本框 46"/>
          <p:cNvSpPr txBox="1"/>
          <p:nvPr/>
        </p:nvSpPr>
        <p:spPr>
          <a:xfrm rot="-1380000">
            <a:off x="2687638" y="1316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4" name="文本框 47"/>
          <p:cNvSpPr txBox="1"/>
          <p:nvPr/>
        </p:nvSpPr>
        <p:spPr>
          <a:xfrm rot="-180000">
            <a:off x="2416175" y="1880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5" name="文本框 49"/>
          <p:cNvSpPr txBox="1"/>
          <p:nvPr/>
        </p:nvSpPr>
        <p:spPr>
          <a:xfrm rot="-1380000">
            <a:off x="3276600" y="1538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6" name="文本框 50"/>
          <p:cNvSpPr txBox="1"/>
          <p:nvPr/>
        </p:nvSpPr>
        <p:spPr>
          <a:xfrm rot="-1380000">
            <a:off x="2849563" y="2119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7" name="文本框 51"/>
          <p:cNvSpPr txBox="1"/>
          <p:nvPr/>
        </p:nvSpPr>
        <p:spPr>
          <a:xfrm rot="-1380000">
            <a:off x="3484563" y="2256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8" name="文本框 32"/>
          <p:cNvSpPr txBox="1"/>
          <p:nvPr/>
        </p:nvSpPr>
        <p:spPr>
          <a:xfrm rot="1209897">
            <a:off x="5114925" y="35389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99" name="文本框 34"/>
          <p:cNvSpPr txBox="1"/>
          <p:nvPr/>
        </p:nvSpPr>
        <p:spPr>
          <a:xfrm rot="-1030866">
            <a:off x="6313488" y="3894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0" name="文本框 36"/>
          <p:cNvSpPr txBox="1"/>
          <p:nvPr/>
        </p:nvSpPr>
        <p:spPr>
          <a:xfrm rot="368503">
            <a:off x="5773738" y="2859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1" name="文本框 37"/>
          <p:cNvSpPr txBox="1"/>
          <p:nvPr/>
        </p:nvSpPr>
        <p:spPr>
          <a:xfrm rot="829244">
            <a:off x="5284788" y="39739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2" name="文本框 45"/>
          <p:cNvSpPr txBox="1"/>
          <p:nvPr/>
        </p:nvSpPr>
        <p:spPr>
          <a:xfrm rot="-4502722">
            <a:off x="6778625" y="2500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3" name="文本框 46"/>
          <p:cNvSpPr txBox="1"/>
          <p:nvPr/>
        </p:nvSpPr>
        <p:spPr>
          <a:xfrm rot="2702238">
            <a:off x="7567613" y="3062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4" name="文本框 47"/>
          <p:cNvSpPr txBox="1"/>
          <p:nvPr/>
        </p:nvSpPr>
        <p:spPr>
          <a:xfrm rot="-3456638">
            <a:off x="6743700" y="3404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5" name="文本框 49"/>
          <p:cNvSpPr txBox="1"/>
          <p:nvPr/>
        </p:nvSpPr>
        <p:spPr>
          <a:xfrm rot="-3180423">
            <a:off x="1963738" y="23245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6" name="文本框 50"/>
          <p:cNvSpPr txBox="1"/>
          <p:nvPr/>
        </p:nvSpPr>
        <p:spPr>
          <a:xfrm rot="-3640556">
            <a:off x="7239000" y="35913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7" name="文本框 51"/>
          <p:cNvSpPr txBox="1"/>
          <p:nvPr/>
        </p:nvSpPr>
        <p:spPr>
          <a:xfrm rot="1549510">
            <a:off x="7754938" y="21753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8" name="文本框 32"/>
          <p:cNvSpPr txBox="1"/>
          <p:nvPr/>
        </p:nvSpPr>
        <p:spPr>
          <a:xfrm rot="4190103">
            <a:off x="4287838" y="25071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09" name="文本框 34"/>
          <p:cNvSpPr txBox="1"/>
          <p:nvPr/>
        </p:nvSpPr>
        <p:spPr>
          <a:xfrm rot="8340000">
            <a:off x="4922838" y="31389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0" name="文本框 36"/>
          <p:cNvSpPr txBox="1"/>
          <p:nvPr/>
        </p:nvSpPr>
        <p:spPr>
          <a:xfrm rot="-1160763">
            <a:off x="5773738" y="17514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1" name="文本框 37"/>
          <p:cNvSpPr txBox="1"/>
          <p:nvPr/>
        </p:nvSpPr>
        <p:spPr>
          <a:xfrm rot="39237">
            <a:off x="5649913" y="2273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2" name="文本框 45"/>
          <p:cNvSpPr txBox="1"/>
          <p:nvPr/>
        </p:nvSpPr>
        <p:spPr>
          <a:xfrm rot="-1160763">
            <a:off x="6334125" y="17736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3" name="文本框 46"/>
          <p:cNvSpPr txBox="1"/>
          <p:nvPr/>
        </p:nvSpPr>
        <p:spPr>
          <a:xfrm rot="-1160763">
            <a:off x="6704013" y="19880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4" name="文本框 47"/>
          <p:cNvSpPr txBox="1"/>
          <p:nvPr/>
        </p:nvSpPr>
        <p:spPr>
          <a:xfrm rot="39237">
            <a:off x="7185025" y="2457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5" name="文本框 49"/>
          <p:cNvSpPr txBox="1"/>
          <p:nvPr/>
        </p:nvSpPr>
        <p:spPr>
          <a:xfrm rot="-1160763">
            <a:off x="7038975" y="2159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6" name="文本框 50"/>
          <p:cNvSpPr txBox="1"/>
          <p:nvPr/>
        </p:nvSpPr>
        <p:spPr>
          <a:xfrm rot="-1160763">
            <a:off x="7488238" y="19340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7" name="文本框 51"/>
          <p:cNvSpPr txBox="1"/>
          <p:nvPr/>
        </p:nvSpPr>
        <p:spPr>
          <a:xfrm rot="-1160763">
            <a:off x="7289800" y="2794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8" name="文本框 32"/>
          <p:cNvSpPr txBox="1"/>
          <p:nvPr/>
        </p:nvSpPr>
        <p:spPr>
          <a:xfrm rot="4190103">
            <a:off x="2765425" y="33405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19" name="文本框 34"/>
          <p:cNvSpPr txBox="1"/>
          <p:nvPr/>
        </p:nvSpPr>
        <p:spPr>
          <a:xfrm rot="8340000">
            <a:off x="3924300" y="2816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0" name="文本框 36"/>
          <p:cNvSpPr txBox="1"/>
          <p:nvPr/>
        </p:nvSpPr>
        <p:spPr>
          <a:xfrm rot="2810103">
            <a:off x="3813175" y="1735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1" name="文本框 37"/>
          <p:cNvSpPr txBox="1"/>
          <p:nvPr/>
        </p:nvSpPr>
        <p:spPr>
          <a:xfrm rot="4010103">
            <a:off x="3813175" y="22785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2" name="文本框 45"/>
          <p:cNvSpPr txBox="1"/>
          <p:nvPr/>
        </p:nvSpPr>
        <p:spPr>
          <a:xfrm rot="2810103">
            <a:off x="4373563" y="17578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3" name="文本框 46"/>
          <p:cNvSpPr txBox="1"/>
          <p:nvPr/>
        </p:nvSpPr>
        <p:spPr>
          <a:xfrm rot="2810103">
            <a:off x="4743450" y="19721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4" name="文本框 47"/>
          <p:cNvSpPr txBox="1"/>
          <p:nvPr/>
        </p:nvSpPr>
        <p:spPr>
          <a:xfrm rot="4010103">
            <a:off x="4743450" y="251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5" name="文本框 49"/>
          <p:cNvSpPr txBox="1"/>
          <p:nvPr/>
        </p:nvSpPr>
        <p:spPr>
          <a:xfrm rot="-1160763">
            <a:off x="6224588" y="2545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6" name="文本框 50"/>
          <p:cNvSpPr txBox="1"/>
          <p:nvPr/>
        </p:nvSpPr>
        <p:spPr>
          <a:xfrm rot="4020000">
            <a:off x="5218113" y="26309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7" name="文本框 51"/>
          <p:cNvSpPr txBox="1"/>
          <p:nvPr/>
        </p:nvSpPr>
        <p:spPr>
          <a:xfrm rot="-1160763">
            <a:off x="5599113" y="3219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8" name="文本框 32"/>
          <p:cNvSpPr txBox="1"/>
          <p:nvPr/>
        </p:nvSpPr>
        <p:spPr>
          <a:xfrm rot="5400000">
            <a:off x="1141413" y="3229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29" name="文本框 34"/>
          <p:cNvSpPr txBox="1"/>
          <p:nvPr/>
        </p:nvSpPr>
        <p:spPr>
          <a:xfrm rot="8340000">
            <a:off x="1881188" y="35532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0" name="文本框 36"/>
          <p:cNvSpPr txBox="1"/>
          <p:nvPr/>
        </p:nvSpPr>
        <p:spPr>
          <a:xfrm rot="2810103">
            <a:off x="1862138" y="2732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1" name="文本框 37"/>
          <p:cNvSpPr txBox="1"/>
          <p:nvPr/>
        </p:nvSpPr>
        <p:spPr>
          <a:xfrm rot="5220000">
            <a:off x="2297113" y="30151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2" name="文本框 45"/>
          <p:cNvSpPr txBox="1"/>
          <p:nvPr/>
        </p:nvSpPr>
        <p:spPr>
          <a:xfrm rot="2810103">
            <a:off x="2809875" y="27468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3" name="文本框 46"/>
          <p:cNvSpPr txBox="1"/>
          <p:nvPr/>
        </p:nvSpPr>
        <p:spPr>
          <a:xfrm rot="4020000">
            <a:off x="700088" y="19641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4" name="文本框 47"/>
          <p:cNvSpPr txBox="1"/>
          <p:nvPr/>
        </p:nvSpPr>
        <p:spPr>
          <a:xfrm rot="5220000">
            <a:off x="701675" y="28976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5" name="文本框 49"/>
          <p:cNvSpPr txBox="1"/>
          <p:nvPr/>
        </p:nvSpPr>
        <p:spPr>
          <a:xfrm rot="4020000">
            <a:off x="2463800" y="37406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6" name="文本框 50"/>
          <p:cNvSpPr txBox="1"/>
          <p:nvPr/>
        </p:nvSpPr>
        <p:spPr>
          <a:xfrm rot="4020000">
            <a:off x="3702050" y="3367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7" name="文本框 51"/>
          <p:cNvSpPr txBox="1"/>
          <p:nvPr/>
        </p:nvSpPr>
        <p:spPr>
          <a:xfrm rot="4020000">
            <a:off x="4071938" y="35818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8" name="文本框 32"/>
          <p:cNvSpPr txBox="1"/>
          <p:nvPr/>
        </p:nvSpPr>
        <p:spPr>
          <a:xfrm rot="-880739">
            <a:off x="514350" y="251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39" name="文本框 34"/>
          <p:cNvSpPr txBox="1"/>
          <p:nvPr/>
        </p:nvSpPr>
        <p:spPr>
          <a:xfrm rot="8340000">
            <a:off x="1254125" y="25928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0" name="文本框 36"/>
          <p:cNvSpPr txBox="1"/>
          <p:nvPr/>
        </p:nvSpPr>
        <p:spPr>
          <a:xfrm rot="4020000">
            <a:off x="1670050" y="1511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1" name="文本框 37"/>
          <p:cNvSpPr txBox="1"/>
          <p:nvPr/>
        </p:nvSpPr>
        <p:spPr>
          <a:xfrm rot="5220000">
            <a:off x="1670050" y="2054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2" name="文本框 45"/>
          <p:cNvSpPr txBox="1"/>
          <p:nvPr/>
        </p:nvSpPr>
        <p:spPr>
          <a:xfrm rot="2810103">
            <a:off x="2230438" y="1533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3" name="文本框 46"/>
          <p:cNvSpPr txBox="1"/>
          <p:nvPr/>
        </p:nvSpPr>
        <p:spPr>
          <a:xfrm rot="2810103">
            <a:off x="2600325" y="1748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4" name="文本框 47"/>
          <p:cNvSpPr txBox="1"/>
          <p:nvPr/>
        </p:nvSpPr>
        <p:spPr>
          <a:xfrm rot="4010103">
            <a:off x="2328863" y="2313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5" name="文本框 49"/>
          <p:cNvSpPr txBox="1"/>
          <p:nvPr/>
        </p:nvSpPr>
        <p:spPr>
          <a:xfrm rot="2810103">
            <a:off x="3187700" y="19721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6" name="文本框 50"/>
          <p:cNvSpPr txBox="1"/>
          <p:nvPr/>
        </p:nvSpPr>
        <p:spPr>
          <a:xfrm rot="2810103">
            <a:off x="3074988" y="24071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7" name="文本框 51"/>
          <p:cNvSpPr txBox="1"/>
          <p:nvPr/>
        </p:nvSpPr>
        <p:spPr>
          <a:xfrm rot="2810103">
            <a:off x="3444875" y="26214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8" name="文本框 32"/>
          <p:cNvSpPr txBox="1"/>
          <p:nvPr/>
        </p:nvSpPr>
        <p:spPr>
          <a:xfrm rot="5400000">
            <a:off x="4751388" y="3683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49" name="文本框 34"/>
          <p:cNvSpPr txBox="1"/>
          <p:nvPr/>
        </p:nvSpPr>
        <p:spPr>
          <a:xfrm rot="3159237">
            <a:off x="5819775" y="4007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50" name="文本框 36"/>
          <p:cNvSpPr txBox="1"/>
          <p:nvPr/>
        </p:nvSpPr>
        <p:spPr>
          <a:xfrm rot="-1160763">
            <a:off x="6237288" y="2926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51" name="文本框 37"/>
          <p:cNvSpPr txBox="1"/>
          <p:nvPr/>
        </p:nvSpPr>
        <p:spPr>
          <a:xfrm rot="39237">
            <a:off x="6237288" y="34691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52" name="文本框 45"/>
          <p:cNvSpPr txBox="1"/>
          <p:nvPr/>
        </p:nvSpPr>
        <p:spPr>
          <a:xfrm rot="-1160763">
            <a:off x="6797675" y="2948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53" name="文本框 46"/>
          <p:cNvSpPr txBox="1"/>
          <p:nvPr/>
        </p:nvSpPr>
        <p:spPr>
          <a:xfrm rot="-1160763">
            <a:off x="7167563" y="3162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54" name="文本框 47"/>
          <p:cNvSpPr txBox="1"/>
          <p:nvPr/>
        </p:nvSpPr>
        <p:spPr>
          <a:xfrm rot="39237">
            <a:off x="6854825" y="37310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55" name="文本框 49"/>
          <p:cNvSpPr txBox="1"/>
          <p:nvPr/>
        </p:nvSpPr>
        <p:spPr>
          <a:xfrm rot="-1160763">
            <a:off x="7688263" y="34532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56" name="文本框 50"/>
          <p:cNvSpPr txBox="1"/>
          <p:nvPr/>
        </p:nvSpPr>
        <p:spPr>
          <a:xfrm rot="-1160763">
            <a:off x="7642225" y="38215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557" name="文本框 51"/>
          <p:cNvSpPr txBox="1"/>
          <p:nvPr/>
        </p:nvSpPr>
        <p:spPr>
          <a:xfrm rot="-1160763">
            <a:off x="6780213" y="11466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9558" name="组合 42"/>
          <p:cNvGrpSpPr/>
          <p:nvPr/>
        </p:nvGrpSpPr>
        <p:grpSpPr>
          <a:xfrm>
            <a:off x="0" y="-63050"/>
            <a:ext cx="2751138" cy="1103313"/>
            <a:chOff x="0" y="127959"/>
            <a:chExt cx="2751581" cy="1102407"/>
          </a:xfrm>
        </p:grpSpPr>
        <p:pic>
          <p:nvPicPr>
            <p:cNvPr id="19566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27959"/>
              <a:ext cx="2751581" cy="11024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67" name="TextBox 44"/>
            <p:cNvSpPr txBox="1"/>
            <p:nvPr/>
          </p:nvSpPr>
          <p:spPr>
            <a:xfrm>
              <a:off x="336618" y="386774"/>
              <a:ext cx="1816392" cy="58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3200" b="1" dirty="0">
                  <a:solidFill>
                    <a:srgbClr val="3366FF"/>
                  </a:solidFill>
                  <a:latin typeface="Franklin Gothic Medium" panose="020B0603020102020204" pitchFamily="34" charset="0"/>
                  <a:ea typeface="黑体" panose="02010609060101010101" pitchFamily="49" charset="-122"/>
                </a:rPr>
                <a:t>课文精讲</a:t>
              </a:r>
              <a:endParaRPr lang="zh-CN" altLang="en-US" sz="3200" b="1" dirty="0">
                <a:solidFill>
                  <a:srgbClr val="3366FF"/>
                </a:solidFill>
                <a:latin typeface="Franklin Gothic Medium" panose="020B06030201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9559" name="TextBox 4"/>
          <p:cNvSpPr txBox="1"/>
          <p:nvPr/>
        </p:nvSpPr>
        <p:spPr>
          <a:xfrm>
            <a:off x="407988" y="987875"/>
            <a:ext cx="8166100" cy="11245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    1.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诗人借助时空的变化层层推进诗情，请把表示时间变化的词找出来。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圆角矩形 6"/>
          <p:cNvSpPr/>
          <p:nvPr/>
        </p:nvSpPr>
        <p:spPr>
          <a:xfrm>
            <a:off x="1960563" y="2126113"/>
            <a:ext cx="1277937" cy="55403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noFill/>
          </a:ln>
        </p:spPr>
        <p:txBody>
          <a:bodyPr/>
          <a:p>
            <a:pPr eaLnBrk="1" hangingPunct="1">
              <a:lnSpc>
                <a:spcPct val="120000"/>
              </a:lnSpc>
            </a:pPr>
            <a:r>
              <a:rPr lang="zh-CN" altLang="en-US" sz="2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小时候</a:t>
            </a:r>
            <a:endParaRPr lang="en-US" altLang="zh-CN" sz="2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3392488" y="2181675"/>
            <a:ext cx="307975" cy="2452688"/>
          </a:xfrm>
          <a:prstGeom prst="rightBrace">
            <a:avLst>
              <a:gd name="adj1" fmla="val 50364"/>
              <a:gd name="adj2" fmla="val 50000"/>
            </a:avLst>
          </a:prstGeom>
          <a:noFill/>
          <a:ln w="222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eaLnBrk="1" hangingPunct="1"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0313" y="2703963"/>
            <a:ext cx="4338637" cy="1529715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这四个时间序词代表了人生的四个阶段。而这四个阶段，恰恰是诗人的整个一生。</a:t>
            </a:r>
            <a:endParaRPr lang="zh-CN" altLang="en-US" sz="2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圆角矩形 6"/>
          <p:cNvSpPr/>
          <p:nvPr/>
        </p:nvSpPr>
        <p:spPr>
          <a:xfrm>
            <a:off x="1968500" y="2783338"/>
            <a:ext cx="1277938" cy="55403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noFill/>
          </a:ln>
        </p:spPr>
        <p:txBody>
          <a:bodyPr/>
          <a:p>
            <a:pPr eaLnBrk="1" hangingPunct="1">
              <a:lnSpc>
                <a:spcPct val="120000"/>
              </a:lnSpc>
            </a:pPr>
            <a:r>
              <a:rPr lang="zh-CN" altLang="en-US" sz="2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长大后</a:t>
            </a:r>
            <a:endParaRPr lang="zh-CN" altLang="en-US" sz="2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圆角矩形 6"/>
          <p:cNvSpPr/>
          <p:nvPr/>
        </p:nvSpPr>
        <p:spPr>
          <a:xfrm>
            <a:off x="1936750" y="3481838"/>
            <a:ext cx="1277938" cy="5524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noFill/>
          </a:ln>
        </p:spPr>
        <p:txBody>
          <a:bodyPr/>
          <a:p>
            <a:pPr eaLnBrk="1" hangingPunct="1">
              <a:lnSpc>
                <a:spcPct val="120000"/>
              </a:lnSpc>
            </a:pPr>
            <a:r>
              <a:rPr lang="zh-CN" altLang="en-US" sz="2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  来</a:t>
            </a:r>
            <a:endParaRPr lang="zh-CN" altLang="en-US" sz="2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圆角矩形 6"/>
          <p:cNvSpPr/>
          <p:nvPr/>
        </p:nvSpPr>
        <p:spPr>
          <a:xfrm>
            <a:off x="1928813" y="4162875"/>
            <a:ext cx="1277937" cy="55403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noFill/>
          </a:ln>
        </p:spPr>
        <p:txBody>
          <a:bodyPr/>
          <a:p>
            <a:pPr eaLnBrk="1" hangingPunct="1">
              <a:lnSpc>
                <a:spcPct val="120000"/>
              </a:lnSpc>
            </a:pPr>
            <a:r>
              <a:rPr lang="zh-CN" altLang="en-US" sz="2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  在</a:t>
            </a:r>
            <a:endParaRPr lang="zh-CN" altLang="en-US" sz="2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3" name="TextBox 5"/>
          <p:cNvSpPr txBox="1"/>
          <p:nvPr/>
        </p:nvSpPr>
        <p:spPr>
          <a:xfrm>
            <a:off x="629285" y="778510"/>
            <a:ext cx="7160260" cy="26511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30000"/>
              </a:lnSpc>
              <a:buFont typeface="Arial" panose="020B0604020202020204" pitchFamily="34" charset="0"/>
            </a:pP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    2.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乡愁本来是一种非常抽象的情感，诗人却用具体可感的事物把乡愁形象化，请同学们找一找，这首诗用了哪些具体事物表现乡愁。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525463" y="706888"/>
            <a:ext cx="2462651" cy="1349375"/>
            <a:chOff x="617829" y="1675216"/>
            <a:chExt cx="2463033" cy="1349203"/>
          </a:xfrm>
        </p:grpSpPr>
        <p:sp>
          <p:nvSpPr>
            <p:cNvPr id="22546" name="TextBox 2"/>
            <p:cNvSpPr txBox="1"/>
            <p:nvPr/>
          </p:nvSpPr>
          <p:spPr>
            <a:xfrm>
              <a:off x="2233641" y="1934157"/>
              <a:ext cx="847221" cy="4914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2600" b="1" dirty="0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邮票</a:t>
              </a:r>
              <a:endParaRPr lang="zh-CN" altLang="en-US" sz="2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2547" name="Picture 4" descr="http://p0.so.qhmsg.com/t016aea091bcd6a77ca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17829" y="1675216"/>
              <a:ext cx="1615812" cy="134920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" name="组合 4"/>
          <p:cNvGrpSpPr/>
          <p:nvPr/>
        </p:nvGrpSpPr>
        <p:grpSpPr>
          <a:xfrm>
            <a:off x="6078538" y="462413"/>
            <a:ext cx="2370137" cy="1501775"/>
            <a:chOff x="5955975" y="1675487"/>
            <a:chExt cx="2369883" cy="1502226"/>
          </a:xfrm>
        </p:grpSpPr>
        <p:pic>
          <p:nvPicPr>
            <p:cNvPr id="22544" name="Picture 6"/>
            <p:cNvPicPr>
              <a:picLocks noChangeAspect="1"/>
            </p:cNvPicPr>
            <p:nvPr/>
          </p:nvPicPr>
          <p:blipFill>
            <a:blip r:embed="rId2"/>
            <a:srcRect l="45245"/>
            <a:stretch>
              <a:fillRect/>
            </a:stretch>
          </p:blipFill>
          <p:spPr>
            <a:xfrm>
              <a:off x="6693739" y="1675487"/>
              <a:ext cx="1632119" cy="15022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45" name="TextBox 8"/>
            <p:cNvSpPr txBox="1"/>
            <p:nvPr/>
          </p:nvSpPr>
          <p:spPr>
            <a:xfrm>
              <a:off x="5955975" y="2138797"/>
              <a:ext cx="846999" cy="4916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2600" b="1" dirty="0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船票</a:t>
              </a:r>
              <a:endParaRPr lang="zh-CN" altLang="en-US" sz="2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17513" y="3094488"/>
            <a:ext cx="2685907" cy="1201737"/>
            <a:chOff x="515967" y="3593240"/>
            <a:chExt cx="2684497" cy="1203505"/>
          </a:xfrm>
        </p:grpSpPr>
        <p:pic>
          <p:nvPicPr>
            <p:cNvPr id="22542" name="Picture 7"/>
            <p:cNvPicPr>
              <a:picLocks noChangeAspect="1"/>
            </p:cNvPicPr>
            <p:nvPr/>
          </p:nvPicPr>
          <p:blipFill>
            <a:blip r:embed="rId3"/>
            <a:srcRect l="7872"/>
            <a:stretch>
              <a:fillRect/>
            </a:stretch>
          </p:blipFill>
          <p:spPr>
            <a:xfrm>
              <a:off x="515967" y="3593240"/>
              <a:ext cx="1907927" cy="12035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43" name="TextBox 5"/>
            <p:cNvSpPr txBox="1"/>
            <p:nvPr/>
          </p:nvSpPr>
          <p:spPr>
            <a:xfrm>
              <a:off x="2353819" y="3902713"/>
              <a:ext cx="846645" cy="4922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2600" b="1" dirty="0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坟墓</a:t>
              </a:r>
              <a:endParaRPr lang="zh-CN" altLang="en-US" sz="2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cxnSp>
        <p:nvCxnSpPr>
          <p:cNvPr id="13" name="直接箭头连接符 12"/>
          <p:cNvCxnSpPr/>
          <p:nvPr/>
        </p:nvCxnSpPr>
        <p:spPr>
          <a:xfrm>
            <a:off x="2995613" y="1381575"/>
            <a:ext cx="1047750" cy="271463"/>
          </a:xfrm>
          <a:prstGeom prst="straightConnector1">
            <a:avLst/>
          </a:prstGeom>
          <a:ln w="15875" cap="flat" cmpd="sng">
            <a:solidFill>
              <a:srgbClr val="FF00FF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20" name="直接箭头连接符 19"/>
          <p:cNvCxnSpPr/>
          <p:nvPr/>
        </p:nvCxnSpPr>
        <p:spPr>
          <a:xfrm flipV="1">
            <a:off x="3032125" y="2286450"/>
            <a:ext cx="993775" cy="1163638"/>
          </a:xfrm>
          <a:prstGeom prst="straightConnector1">
            <a:avLst/>
          </a:prstGeom>
          <a:ln w="15875" cap="flat" cmpd="sng">
            <a:solidFill>
              <a:srgbClr val="FF00FF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23" name="直接箭头连接符 22"/>
          <p:cNvCxnSpPr/>
          <p:nvPr/>
        </p:nvCxnSpPr>
        <p:spPr>
          <a:xfrm flipH="1">
            <a:off x="5126038" y="1211713"/>
            <a:ext cx="995362" cy="449262"/>
          </a:xfrm>
          <a:prstGeom prst="straightConnector1">
            <a:avLst/>
          </a:prstGeom>
          <a:ln w="15875" cap="flat" cmpd="sng">
            <a:solidFill>
              <a:srgbClr val="FF00FF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27" name="直接箭头连接符 26"/>
          <p:cNvCxnSpPr/>
          <p:nvPr/>
        </p:nvCxnSpPr>
        <p:spPr>
          <a:xfrm flipH="1" flipV="1">
            <a:off x="5133975" y="2270575"/>
            <a:ext cx="841375" cy="1243013"/>
          </a:xfrm>
          <a:prstGeom prst="straightConnector1">
            <a:avLst/>
          </a:prstGeom>
          <a:ln w="15875" cap="flat" cmpd="sng">
            <a:solidFill>
              <a:srgbClr val="FF00FF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22" name="TextBox 21"/>
          <p:cNvSpPr txBox="1"/>
          <p:nvPr/>
        </p:nvSpPr>
        <p:spPr>
          <a:xfrm>
            <a:off x="4030663" y="1633988"/>
            <a:ext cx="1101090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乡愁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3267075" y="3251835"/>
            <a:ext cx="2558415" cy="11734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比喻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（借物抒情）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886450" y="2984950"/>
            <a:ext cx="2674938" cy="1250950"/>
            <a:chOff x="5886617" y="2839304"/>
            <a:chExt cx="2676061" cy="1251373"/>
          </a:xfrm>
        </p:grpSpPr>
        <p:sp>
          <p:nvSpPr>
            <p:cNvPr id="22540" name="TextBox 7"/>
            <p:cNvSpPr txBox="1"/>
            <p:nvPr/>
          </p:nvSpPr>
          <p:spPr>
            <a:xfrm>
              <a:off x="5886617" y="3309041"/>
              <a:ext cx="847446" cy="4916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2600" b="1" dirty="0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海峡</a:t>
              </a:r>
              <a:endParaRPr lang="zh-CN" altLang="en-US" sz="2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254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5058" y="2839304"/>
              <a:ext cx="1887620" cy="125137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0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文本框 32"/>
          <p:cNvSpPr txBox="1"/>
          <p:nvPr/>
        </p:nvSpPr>
        <p:spPr>
          <a:xfrm>
            <a:off x="4475163" y="2926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文本框 34"/>
          <p:cNvSpPr txBox="1"/>
          <p:nvPr/>
        </p:nvSpPr>
        <p:spPr>
          <a:xfrm rot="-280097">
            <a:off x="3433763" y="12291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6" name="文本框 36"/>
          <p:cNvSpPr txBox="1"/>
          <p:nvPr/>
        </p:nvSpPr>
        <p:spPr>
          <a:xfrm rot="-5350866">
            <a:off x="5861050" y="1316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文本框 37"/>
          <p:cNvSpPr txBox="1"/>
          <p:nvPr/>
        </p:nvSpPr>
        <p:spPr>
          <a:xfrm rot="-4150866">
            <a:off x="5330825" y="17244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文本框 45"/>
          <p:cNvSpPr txBox="1"/>
          <p:nvPr/>
        </p:nvSpPr>
        <p:spPr>
          <a:xfrm rot="-5350866">
            <a:off x="6421438" y="13387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文本框 46"/>
          <p:cNvSpPr txBox="1"/>
          <p:nvPr/>
        </p:nvSpPr>
        <p:spPr>
          <a:xfrm rot="-424911">
            <a:off x="7067550" y="1570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0" name="文本框 47"/>
          <p:cNvSpPr txBox="1"/>
          <p:nvPr/>
        </p:nvSpPr>
        <p:spPr>
          <a:xfrm rot="-4150866">
            <a:off x="7654925" y="24991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文本框 49"/>
          <p:cNvSpPr txBox="1"/>
          <p:nvPr/>
        </p:nvSpPr>
        <p:spPr>
          <a:xfrm rot="657351">
            <a:off x="5448300" y="1335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2" name="文本框 50"/>
          <p:cNvSpPr txBox="1"/>
          <p:nvPr/>
        </p:nvSpPr>
        <p:spPr>
          <a:xfrm rot="1480325">
            <a:off x="7391400" y="124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3" name="文本框 51"/>
          <p:cNvSpPr txBox="1"/>
          <p:nvPr/>
        </p:nvSpPr>
        <p:spPr>
          <a:xfrm rot="-5350866">
            <a:off x="5980113" y="21769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4" name="文本框 32"/>
          <p:cNvSpPr txBox="1"/>
          <p:nvPr/>
        </p:nvSpPr>
        <p:spPr>
          <a:xfrm>
            <a:off x="3262313" y="3561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5" name="文本框 34"/>
          <p:cNvSpPr txBox="1"/>
          <p:nvPr/>
        </p:nvSpPr>
        <p:spPr>
          <a:xfrm rot="4149897">
            <a:off x="4464050" y="3499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6" name="文本框 36"/>
          <p:cNvSpPr txBox="1"/>
          <p:nvPr/>
        </p:nvSpPr>
        <p:spPr>
          <a:xfrm rot="-1380000">
            <a:off x="3900488" y="13022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7" name="文本框 37"/>
          <p:cNvSpPr txBox="1"/>
          <p:nvPr/>
        </p:nvSpPr>
        <p:spPr>
          <a:xfrm rot="-180000">
            <a:off x="4130675" y="2054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8" name="文本框 45"/>
          <p:cNvSpPr txBox="1"/>
          <p:nvPr/>
        </p:nvSpPr>
        <p:spPr>
          <a:xfrm rot="-1380000">
            <a:off x="4460875" y="1324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9" name="文本框 46"/>
          <p:cNvSpPr txBox="1"/>
          <p:nvPr/>
        </p:nvSpPr>
        <p:spPr>
          <a:xfrm rot="-1380000">
            <a:off x="4830763" y="1538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0" name="文本框 47"/>
          <p:cNvSpPr txBox="1"/>
          <p:nvPr/>
        </p:nvSpPr>
        <p:spPr>
          <a:xfrm rot="-180000">
            <a:off x="5064125" y="22356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1" name="文本框 49"/>
          <p:cNvSpPr txBox="1"/>
          <p:nvPr/>
        </p:nvSpPr>
        <p:spPr>
          <a:xfrm rot="-5350866">
            <a:off x="6310313" y="21102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2" name="文本框 50"/>
          <p:cNvSpPr txBox="1"/>
          <p:nvPr/>
        </p:nvSpPr>
        <p:spPr>
          <a:xfrm rot="-170103">
            <a:off x="5589588" y="25912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3" name="文本框 51"/>
          <p:cNvSpPr txBox="1"/>
          <p:nvPr/>
        </p:nvSpPr>
        <p:spPr>
          <a:xfrm rot="-5350866">
            <a:off x="5845175" y="3434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4" name="文本框 32"/>
          <p:cNvSpPr txBox="1"/>
          <p:nvPr/>
        </p:nvSpPr>
        <p:spPr>
          <a:xfrm rot="1209897">
            <a:off x="1500188" y="2892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5" name="文本框 34"/>
          <p:cNvSpPr txBox="1"/>
          <p:nvPr/>
        </p:nvSpPr>
        <p:spPr>
          <a:xfrm rot="4149897">
            <a:off x="2143125" y="3456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6" name="文本框 25"/>
          <p:cNvSpPr txBox="1"/>
          <p:nvPr/>
        </p:nvSpPr>
        <p:spPr>
          <a:xfrm rot="-1380000">
            <a:off x="1604963" y="3229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7" name="文本框 26"/>
          <p:cNvSpPr txBox="1"/>
          <p:nvPr/>
        </p:nvSpPr>
        <p:spPr>
          <a:xfrm rot="1029897">
            <a:off x="2486025" y="2754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8" name="文本框 45"/>
          <p:cNvSpPr txBox="1"/>
          <p:nvPr/>
        </p:nvSpPr>
        <p:spPr>
          <a:xfrm rot="-1380000">
            <a:off x="3162300" y="3146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9" name="文本框 46"/>
          <p:cNvSpPr txBox="1"/>
          <p:nvPr/>
        </p:nvSpPr>
        <p:spPr>
          <a:xfrm rot="-170103">
            <a:off x="787400" y="15308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0" name="文本框 47"/>
          <p:cNvSpPr txBox="1"/>
          <p:nvPr/>
        </p:nvSpPr>
        <p:spPr>
          <a:xfrm rot="1029897">
            <a:off x="828675" y="3400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1" name="文本框 49"/>
          <p:cNvSpPr txBox="1"/>
          <p:nvPr/>
        </p:nvSpPr>
        <p:spPr>
          <a:xfrm rot="-170103">
            <a:off x="3009900" y="3837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2" name="文本框 50"/>
          <p:cNvSpPr txBox="1"/>
          <p:nvPr/>
        </p:nvSpPr>
        <p:spPr>
          <a:xfrm rot="-170103">
            <a:off x="4157663" y="31706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3" name="文本框 51"/>
          <p:cNvSpPr txBox="1"/>
          <p:nvPr/>
        </p:nvSpPr>
        <p:spPr>
          <a:xfrm rot="-170103">
            <a:off x="4324350" y="39295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4" name="文本框 32"/>
          <p:cNvSpPr txBox="1"/>
          <p:nvPr/>
        </p:nvSpPr>
        <p:spPr>
          <a:xfrm rot="-5070842">
            <a:off x="322263" y="2041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5" name="文本框 34"/>
          <p:cNvSpPr txBox="1"/>
          <p:nvPr/>
        </p:nvSpPr>
        <p:spPr>
          <a:xfrm rot="4149897">
            <a:off x="1339850" y="2159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6" name="文本框 36"/>
          <p:cNvSpPr txBox="1"/>
          <p:nvPr/>
        </p:nvSpPr>
        <p:spPr>
          <a:xfrm rot="-170103">
            <a:off x="1243013" y="12783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7" name="文本框 37"/>
          <p:cNvSpPr txBox="1"/>
          <p:nvPr/>
        </p:nvSpPr>
        <p:spPr>
          <a:xfrm rot="1029897">
            <a:off x="1338263" y="16847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8" name="文本框 45"/>
          <p:cNvSpPr txBox="1"/>
          <p:nvPr/>
        </p:nvSpPr>
        <p:spPr>
          <a:xfrm rot="-1380000">
            <a:off x="2117725" y="11466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9" name="文本框 46"/>
          <p:cNvSpPr txBox="1"/>
          <p:nvPr/>
        </p:nvSpPr>
        <p:spPr>
          <a:xfrm rot="-1380000">
            <a:off x="2687638" y="1316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0" name="文本框 47"/>
          <p:cNvSpPr txBox="1"/>
          <p:nvPr/>
        </p:nvSpPr>
        <p:spPr>
          <a:xfrm rot="-180000">
            <a:off x="2416175" y="1880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1" name="文本框 49"/>
          <p:cNvSpPr txBox="1"/>
          <p:nvPr/>
        </p:nvSpPr>
        <p:spPr>
          <a:xfrm rot="-1380000">
            <a:off x="3276600" y="1538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2" name="文本框 50"/>
          <p:cNvSpPr txBox="1"/>
          <p:nvPr/>
        </p:nvSpPr>
        <p:spPr>
          <a:xfrm rot="-1380000">
            <a:off x="2849563" y="2119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3" name="文本框 51"/>
          <p:cNvSpPr txBox="1"/>
          <p:nvPr/>
        </p:nvSpPr>
        <p:spPr>
          <a:xfrm rot="-1380000">
            <a:off x="3484563" y="2256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4" name="文本框 32"/>
          <p:cNvSpPr txBox="1"/>
          <p:nvPr/>
        </p:nvSpPr>
        <p:spPr>
          <a:xfrm rot="1209897">
            <a:off x="5114925" y="35389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5" name="文本框 34"/>
          <p:cNvSpPr txBox="1"/>
          <p:nvPr/>
        </p:nvSpPr>
        <p:spPr>
          <a:xfrm rot="-1030866">
            <a:off x="6313488" y="3894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6" name="文本框 36"/>
          <p:cNvSpPr txBox="1"/>
          <p:nvPr/>
        </p:nvSpPr>
        <p:spPr>
          <a:xfrm rot="368503">
            <a:off x="5773738" y="2859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7" name="文本框 37"/>
          <p:cNvSpPr txBox="1"/>
          <p:nvPr/>
        </p:nvSpPr>
        <p:spPr>
          <a:xfrm rot="829244">
            <a:off x="5284788" y="39739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8" name="文本框 45"/>
          <p:cNvSpPr txBox="1"/>
          <p:nvPr/>
        </p:nvSpPr>
        <p:spPr>
          <a:xfrm rot="-4502722">
            <a:off x="6778625" y="2500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9" name="文本框 46"/>
          <p:cNvSpPr txBox="1"/>
          <p:nvPr/>
        </p:nvSpPr>
        <p:spPr>
          <a:xfrm rot="2702238">
            <a:off x="7567613" y="3062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0" name="文本框 47"/>
          <p:cNvSpPr txBox="1"/>
          <p:nvPr/>
        </p:nvSpPr>
        <p:spPr>
          <a:xfrm rot="-3456638">
            <a:off x="6743700" y="3404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1" name="文本框 49"/>
          <p:cNvSpPr txBox="1"/>
          <p:nvPr/>
        </p:nvSpPr>
        <p:spPr>
          <a:xfrm rot="-3180423">
            <a:off x="1963738" y="23245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2" name="文本框 50"/>
          <p:cNvSpPr txBox="1"/>
          <p:nvPr/>
        </p:nvSpPr>
        <p:spPr>
          <a:xfrm rot="-3640556">
            <a:off x="7239000" y="35913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3" name="文本框 51"/>
          <p:cNvSpPr txBox="1"/>
          <p:nvPr/>
        </p:nvSpPr>
        <p:spPr>
          <a:xfrm rot="1549510">
            <a:off x="7754938" y="21753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4" name="文本框 32"/>
          <p:cNvSpPr txBox="1"/>
          <p:nvPr/>
        </p:nvSpPr>
        <p:spPr>
          <a:xfrm rot="4190103">
            <a:off x="4287838" y="25071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5" name="文本框 34"/>
          <p:cNvSpPr txBox="1"/>
          <p:nvPr/>
        </p:nvSpPr>
        <p:spPr>
          <a:xfrm rot="8340000">
            <a:off x="4922838" y="31389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6" name="文本框 36"/>
          <p:cNvSpPr txBox="1"/>
          <p:nvPr/>
        </p:nvSpPr>
        <p:spPr>
          <a:xfrm rot="-1160763">
            <a:off x="5773738" y="17514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7" name="文本框 37"/>
          <p:cNvSpPr txBox="1"/>
          <p:nvPr/>
        </p:nvSpPr>
        <p:spPr>
          <a:xfrm rot="39237">
            <a:off x="5649913" y="2273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8" name="文本框 45"/>
          <p:cNvSpPr txBox="1"/>
          <p:nvPr/>
        </p:nvSpPr>
        <p:spPr>
          <a:xfrm rot="-1160763">
            <a:off x="6334125" y="17736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9" name="文本框 46"/>
          <p:cNvSpPr txBox="1"/>
          <p:nvPr/>
        </p:nvSpPr>
        <p:spPr>
          <a:xfrm rot="-1160763">
            <a:off x="6704013" y="19880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0" name="文本框 47"/>
          <p:cNvSpPr txBox="1"/>
          <p:nvPr/>
        </p:nvSpPr>
        <p:spPr>
          <a:xfrm rot="39237">
            <a:off x="7185025" y="2457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1" name="文本框 49"/>
          <p:cNvSpPr txBox="1"/>
          <p:nvPr/>
        </p:nvSpPr>
        <p:spPr>
          <a:xfrm rot="-1160763">
            <a:off x="7038975" y="2159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2" name="文本框 50"/>
          <p:cNvSpPr txBox="1"/>
          <p:nvPr/>
        </p:nvSpPr>
        <p:spPr>
          <a:xfrm rot="-1160763">
            <a:off x="7488238" y="19340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3" name="文本框 51"/>
          <p:cNvSpPr txBox="1"/>
          <p:nvPr/>
        </p:nvSpPr>
        <p:spPr>
          <a:xfrm rot="-1160763">
            <a:off x="7289800" y="2794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4" name="文本框 32"/>
          <p:cNvSpPr txBox="1"/>
          <p:nvPr/>
        </p:nvSpPr>
        <p:spPr>
          <a:xfrm rot="4190103">
            <a:off x="2765425" y="33405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5" name="文本框 34"/>
          <p:cNvSpPr txBox="1"/>
          <p:nvPr/>
        </p:nvSpPr>
        <p:spPr>
          <a:xfrm rot="8340000">
            <a:off x="3924300" y="2816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6" name="文本框 36"/>
          <p:cNvSpPr txBox="1"/>
          <p:nvPr/>
        </p:nvSpPr>
        <p:spPr>
          <a:xfrm rot="2810103">
            <a:off x="3813175" y="1735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7" name="文本框 37"/>
          <p:cNvSpPr txBox="1"/>
          <p:nvPr/>
        </p:nvSpPr>
        <p:spPr>
          <a:xfrm rot="4010103">
            <a:off x="3813175" y="22785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8" name="文本框 45"/>
          <p:cNvSpPr txBox="1"/>
          <p:nvPr/>
        </p:nvSpPr>
        <p:spPr>
          <a:xfrm rot="2810103">
            <a:off x="4373563" y="17578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9" name="文本框 46"/>
          <p:cNvSpPr txBox="1"/>
          <p:nvPr/>
        </p:nvSpPr>
        <p:spPr>
          <a:xfrm rot="2810103">
            <a:off x="4743450" y="19721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0" name="文本框 47"/>
          <p:cNvSpPr txBox="1"/>
          <p:nvPr/>
        </p:nvSpPr>
        <p:spPr>
          <a:xfrm rot="4010103">
            <a:off x="4743450" y="251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1" name="文本框 49"/>
          <p:cNvSpPr txBox="1"/>
          <p:nvPr/>
        </p:nvSpPr>
        <p:spPr>
          <a:xfrm rot="-1160763">
            <a:off x="6224588" y="2545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2" name="文本框 50"/>
          <p:cNvSpPr txBox="1"/>
          <p:nvPr/>
        </p:nvSpPr>
        <p:spPr>
          <a:xfrm rot="4020000">
            <a:off x="5218113" y="26309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3" name="文本框 51"/>
          <p:cNvSpPr txBox="1"/>
          <p:nvPr/>
        </p:nvSpPr>
        <p:spPr>
          <a:xfrm rot="-1160763">
            <a:off x="5599113" y="3219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4" name="文本框 32"/>
          <p:cNvSpPr txBox="1"/>
          <p:nvPr/>
        </p:nvSpPr>
        <p:spPr>
          <a:xfrm rot="5400000">
            <a:off x="1141413" y="3229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5" name="文本框 34"/>
          <p:cNvSpPr txBox="1"/>
          <p:nvPr/>
        </p:nvSpPr>
        <p:spPr>
          <a:xfrm rot="8340000">
            <a:off x="1881188" y="35532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6" name="文本框 36"/>
          <p:cNvSpPr txBox="1"/>
          <p:nvPr/>
        </p:nvSpPr>
        <p:spPr>
          <a:xfrm rot="2810103">
            <a:off x="1862138" y="2732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7" name="文本框 37"/>
          <p:cNvSpPr txBox="1"/>
          <p:nvPr/>
        </p:nvSpPr>
        <p:spPr>
          <a:xfrm rot="5220000">
            <a:off x="2297113" y="30151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8" name="文本框 45"/>
          <p:cNvSpPr txBox="1"/>
          <p:nvPr/>
        </p:nvSpPr>
        <p:spPr>
          <a:xfrm rot="2810103">
            <a:off x="2809875" y="27468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9" name="文本框 46"/>
          <p:cNvSpPr txBox="1"/>
          <p:nvPr/>
        </p:nvSpPr>
        <p:spPr>
          <a:xfrm rot="4020000">
            <a:off x="700088" y="19641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0" name="文本框 47"/>
          <p:cNvSpPr txBox="1"/>
          <p:nvPr/>
        </p:nvSpPr>
        <p:spPr>
          <a:xfrm rot="5220000">
            <a:off x="701675" y="28976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1" name="文本框 49"/>
          <p:cNvSpPr txBox="1"/>
          <p:nvPr/>
        </p:nvSpPr>
        <p:spPr>
          <a:xfrm rot="4020000">
            <a:off x="2463800" y="37406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2" name="文本框 50"/>
          <p:cNvSpPr txBox="1"/>
          <p:nvPr/>
        </p:nvSpPr>
        <p:spPr>
          <a:xfrm rot="4020000">
            <a:off x="3702050" y="3367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3" name="文本框 51"/>
          <p:cNvSpPr txBox="1"/>
          <p:nvPr/>
        </p:nvSpPr>
        <p:spPr>
          <a:xfrm rot="4020000">
            <a:off x="4071938" y="35818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4" name="文本框 32"/>
          <p:cNvSpPr txBox="1"/>
          <p:nvPr/>
        </p:nvSpPr>
        <p:spPr>
          <a:xfrm rot="-880739">
            <a:off x="514350" y="251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5" name="文本框 34"/>
          <p:cNvSpPr txBox="1"/>
          <p:nvPr/>
        </p:nvSpPr>
        <p:spPr>
          <a:xfrm rot="8340000">
            <a:off x="1254125" y="25928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6" name="文本框 36"/>
          <p:cNvSpPr txBox="1"/>
          <p:nvPr/>
        </p:nvSpPr>
        <p:spPr>
          <a:xfrm rot="4020000">
            <a:off x="1670050" y="1511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7" name="文本框 37"/>
          <p:cNvSpPr txBox="1"/>
          <p:nvPr/>
        </p:nvSpPr>
        <p:spPr>
          <a:xfrm rot="5220000">
            <a:off x="1670050" y="2054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8" name="文本框 45"/>
          <p:cNvSpPr txBox="1"/>
          <p:nvPr/>
        </p:nvSpPr>
        <p:spPr>
          <a:xfrm rot="2810103">
            <a:off x="2230438" y="1533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9" name="文本框 46"/>
          <p:cNvSpPr txBox="1"/>
          <p:nvPr/>
        </p:nvSpPr>
        <p:spPr>
          <a:xfrm rot="2810103">
            <a:off x="2600325" y="1748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0" name="文本框 47"/>
          <p:cNvSpPr txBox="1"/>
          <p:nvPr/>
        </p:nvSpPr>
        <p:spPr>
          <a:xfrm rot="4010103">
            <a:off x="2328863" y="2313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1" name="文本框 49"/>
          <p:cNvSpPr txBox="1"/>
          <p:nvPr/>
        </p:nvSpPr>
        <p:spPr>
          <a:xfrm rot="2810103">
            <a:off x="3187700" y="19721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2" name="文本框 50"/>
          <p:cNvSpPr txBox="1"/>
          <p:nvPr/>
        </p:nvSpPr>
        <p:spPr>
          <a:xfrm rot="2810103">
            <a:off x="3074988" y="24071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3" name="文本框 51"/>
          <p:cNvSpPr txBox="1"/>
          <p:nvPr/>
        </p:nvSpPr>
        <p:spPr>
          <a:xfrm rot="2810103">
            <a:off x="3444875" y="26214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4" name="文本框 32"/>
          <p:cNvSpPr txBox="1"/>
          <p:nvPr/>
        </p:nvSpPr>
        <p:spPr>
          <a:xfrm rot="5400000">
            <a:off x="4751388" y="3683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5" name="文本框 34"/>
          <p:cNvSpPr txBox="1"/>
          <p:nvPr/>
        </p:nvSpPr>
        <p:spPr>
          <a:xfrm rot="3159237">
            <a:off x="5819775" y="4007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6" name="文本框 36"/>
          <p:cNvSpPr txBox="1"/>
          <p:nvPr/>
        </p:nvSpPr>
        <p:spPr>
          <a:xfrm rot="-1160763">
            <a:off x="6237288" y="2926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7" name="文本框 37"/>
          <p:cNvSpPr txBox="1"/>
          <p:nvPr/>
        </p:nvSpPr>
        <p:spPr>
          <a:xfrm rot="39237">
            <a:off x="6237288" y="34691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8" name="文本框 45"/>
          <p:cNvSpPr txBox="1"/>
          <p:nvPr/>
        </p:nvSpPr>
        <p:spPr>
          <a:xfrm rot="-1160763">
            <a:off x="6797675" y="2948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9" name="文本框 46"/>
          <p:cNvSpPr txBox="1"/>
          <p:nvPr/>
        </p:nvSpPr>
        <p:spPr>
          <a:xfrm rot="-1160763">
            <a:off x="7167563" y="3162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0" name="文本框 47"/>
          <p:cNvSpPr txBox="1"/>
          <p:nvPr/>
        </p:nvSpPr>
        <p:spPr>
          <a:xfrm rot="39237">
            <a:off x="6854825" y="37310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1" name="文本框 49"/>
          <p:cNvSpPr txBox="1"/>
          <p:nvPr/>
        </p:nvSpPr>
        <p:spPr>
          <a:xfrm rot="-1160763">
            <a:off x="7688263" y="34532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2" name="文本框 50"/>
          <p:cNvSpPr txBox="1"/>
          <p:nvPr/>
        </p:nvSpPr>
        <p:spPr>
          <a:xfrm rot="-1160763">
            <a:off x="7642225" y="38215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3" name="文本框 51"/>
          <p:cNvSpPr txBox="1"/>
          <p:nvPr/>
        </p:nvSpPr>
        <p:spPr>
          <a:xfrm rot="-1160763">
            <a:off x="6780213" y="11466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4" name="TextBox 1"/>
          <p:cNvSpPr txBox="1"/>
          <p:nvPr/>
        </p:nvSpPr>
        <p:spPr>
          <a:xfrm>
            <a:off x="565150" y="379863"/>
            <a:ext cx="7370763" cy="565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10000"/>
              </a:lnSpc>
              <a:buFont typeface="Arial" panose="020B0604020202020204" pitchFamily="34" charset="0"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这些形象表现了作者怎样的思想感情？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4225" y="1287913"/>
            <a:ext cx="7258050" cy="770890"/>
          </a:xfrm>
          <a:prstGeom prst="rect">
            <a:avLst/>
          </a:prstGeom>
          <a:noFill/>
          <a:ln w="53975" cap="flat" cmpd="dbl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eaLnBrk="1" hangingPunct="1">
              <a:lnSpc>
                <a:spcPct val="170000"/>
              </a:lnSpc>
              <a:buFont typeface="Arial" panose="020B0604020202020204" pitchFamily="34" charset="0"/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邮票：离家求学的少年  ？？？</a:t>
            </a:r>
            <a:endParaRPr lang="zh-CN" altLang="en-US" sz="2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文本框 32"/>
          <p:cNvSpPr txBox="1"/>
          <p:nvPr/>
        </p:nvSpPr>
        <p:spPr>
          <a:xfrm>
            <a:off x="4475163" y="2926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文本框 34"/>
          <p:cNvSpPr txBox="1"/>
          <p:nvPr/>
        </p:nvSpPr>
        <p:spPr>
          <a:xfrm rot="-280097">
            <a:off x="3433763" y="12291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6" name="文本框 36"/>
          <p:cNvSpPr txBox="1"/>
          <p:nvPr/>
        </p:nvSpPr>
        <p:spPr>
          <a:xfrm rot="-5350866">
            <a:off x="5861050" y="1316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文本框 37"/>
          <p:cNvSpPr txBox="1"/>
          <p:nvPr/>
        </p:nvSpPr>
        <p:spPr>
          <a:xfrm rot="-4150866">
            <a:off x="5330825" y="17244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文本框 45"/>
          <p:cNvSpPr txBox="1"/>
          <p:nvPr/>
        </p:nvSpPr>
        <p:spPr>
          <a:xfrm rot="-5350866">
            <a:off x="6421438" y="13387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文本框 46"/>
          <p:cNvSpPr txBox="1"/>
          <p:nvPr/>
        </p:nvSpPr>
        <p:spPr>
          <a:xfrm rot="-424911">
            <a:off x="7067550" y="1570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0" name="文本框 47"/>
          <p:cNvSpPr txBox="1"/>
          <p:nvPr/>
        </p:nvSpPr>
        <p:spPr>
          <a:xfrm rot="-4150866">
            <a:off x="7654925" y="24991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文本框 49"/>
          <p:cNvSpPr txBox="1"/>
          <p:nvPr/>
        </p:nvSpPr>
        <p:spPr>
          <a:xfrm rot="657351">
            <a:off x="5448300" y="1335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2" name="文本框 50"/>
          <p:cNvSpPr txBox="1"/>
          <p:nvPr/>
        </p:nvSpPr>
        <p:spPr>
          <a:xfrm rot="1480325">
            <a:off x="7391400" y="124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3" name="文本框 51"/>
          <p:cNvSpPr txBox="1"/>
          <p:nvPr/>
        </p:nvSpPr>
        <p:spPr>
          <a:xfrm rot="-5350866">
            <a:off x="5980113" y="21769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4" name="文本框 32"/>
          <p:cNvSpPr txBox="1"/>
          <p:nvPr/>
        </p:nvSpPr>
        <p:spPr>
          <a:xfrm>
            <a:off x="3262313" y="3561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5" name="文本框 34"/>
          <p:cNvSpPr txBox="1"/>
          <p:nvPr/>
        </p:nvSpPr>
        <p:spPr>
          <a:xfrm rot="4149897">
            <a:off x="4464050" y="3499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6" name="文本框 36"/>
          <p:cNvSpPr txBox="1"/>
          <p:nvPr/>
        </p:nvSpPr>
        <p:spPr>
          <a:xfrm rot="-1380000">
            <a:off x="3900488" y="13022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7" name="文本框 37"/>
          <p:cNvSpPr txBox="1"/>
          <p:nvPr/>
        </p:nvSpPr>
        <p:spPr>
          <a:xfrm rot="-180000">
            <a:off x="4130675" y="2054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8" name="文本框 45"/>
          <p:cNvSpPr txBox="1"/>
          <p:nvPr/>
        </p:nvSpPr>
        <p:spPr>
          <a:xfrm rot="-1380000">
            <a:off x="4460875" y="1324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9" name="文本框 46"/>
          <p:cNvSpPr txBox="1"/>
          <p:nvPr/>
        </p:nvSpPr>
        <p:spPr>
          <a:xfrm rot="-1380000">
            <a:off x="4830763" y="1538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0" name="文本框 47"/>
          <p:cNvSpPr txBox="1"/>
          <p:nvPr/>
        </p:nvSpPr>
        <p:spPr>
          <a:xfrm rot="-180000">
            <a:off x="5064125" y="22356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1" name="文本框 49"/>
          <p:cNvSpPr txBox="1"/>
          <p:nvPr/>
        </p:nvSpPr>
        <p:spPr>
          <a:xfrm rot="-5350866">
            <a:off x="6310313" y="21102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2" name="文本框 50"/>
          <p:cNvSpPr txBox="1"/>
          <p:nvPr/>
        </p:nvSpPr>
        <p:spPr>
          <a:xfrm rot="-170103">
            <a:off x="5589588" y="25912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3" name="文本框 51"/>
          <p:cNvSpPr txBox="1"/>
          <p:nvPr/>
        </p:nvSpPr>
        <p:spPr>
          <a:xfrm rot="-5350866">
            <a:off x="5845175" y="3434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4" name="文本框 32"/>
          <p:cNvSpPr txBox="1"/>
          <p:nvPr/>
        </p:nvSpPr>
        <p:spPr>
          <a:xfrm rot="1209897">
            <a:off x="1500188" y="2892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5" name="文本框 34"/>
          <p:cNvSpPr txBox="1"/>
          <p:nvPr/>
        </p:nvSpPr>
        <p:spPr>
          <a:xfrm rot="4149897">
            <a:off x="2143125" y="3456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6" name="文本框 25"/>
          <p:cNvSpPr txBox="1"/>
          <p:nvPr/>
        </p:nvSpPr>
        <p:spPr>
          <a:xfrm rot="-1380000">
            <a:off x="1604963" y="3229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7" name="文本框 26"/>
          <p:cNvSpPr txBox="1"/>
          <p:nvPr/>
        </p:nvSpPr>
        <p:spPr>
          <a:xfrm rot="1029897">
            <a:off x="2486025" y="2754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8" name="文本框 45"/>
          <p:cNvSpPr txBox="1"/>
          <p:nvPr/>
        </p:nvSpPr>
        <p:spPr>
          <a:xfrm rot="-1380000">
            <a:off x="3162300" y="3146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9" name="文本框 46"/>
          <p:cNvSpPr txBox="1"/>
          <p:nvPr/>
        </p:nvSpPr>
        <p:spPr>
          <a:xfrm rot="-170103">
            <a:off x="787400" y="15308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0" name="文本框 47"/>
          <p:cNvSpPr txBox="1"/>
          <p:nvPr/>
        </p:nvSpPr>
        <p:spPr>
          <a:xfrm rot="1029897">
            <a:off x="828675" y="3400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1" name="文本框 49"/>
          <p:cNvSpPr txBox="1"/>
          <p:nvPr/>
        </p:nvSpPr>
        <p:spPr>
          <a:xfrm rot="-170103">
            <a:off x="3009900" y="3837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2" name="文本框 50"/>
          <p:cNvSpPr txBox="1"/>
          <p:nvPr/>
        </p:nvSpPr>
        <p:spPr>
          <a:xfrm rot="-170103">
            <a:off x="4157663" y="31706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3" name="文本框 51"/>
          <p:cNvSpPr txBox="1"/>
          <p:nvPr/>
        </p:nvSpPr>
        <p:spPr>
          <a:xfrm rot="-170103">
            <a:off x="4324350" y="39295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4" name="文本框 32"/>
          <p:cNvSpPr txBox="1"/>
          <p:nvPr/>
        </p:nvSpPr>
        <p:spPr>
          <a:xfrm rot="-5070842">
            <a:off x="322263" y="2041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5" name="文本框 34"/>
          <p:cNvSpPr txBox="1"/>
          <p:nvPr/>
        </p:nvSpPr>
        <p:spPr>
          <a:xfrm rot="4149897">
            <a:off x="1339850" y="2159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6" name="文本框 36"/>
          <p:cNvSpPr txBox="1"/>
          <p:nvPr/>
        </p:nvSpPr>
        <p:spPr>
          <a:xfrm rot="-170103">
            <a:off x="1243013" y="12783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7" name="文本框 37"/>
          <p:cNvSpPr txBox="1"/>
          <p:nvPr/>
        </p:nvSpPr>
        <p:spPr>
          <a:xfrm rot="1029897">
            <a:off x="1338263" y="16847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8" name="文本框 45"/>
          <p:cNvSpPr txBox="1"/>
          <p:nvPr/>
        </p:nvSpPr>
        <p:spPr>
          <a:xfrm rot="-1380000">
            <a:off x="2117725" y="11466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89" name="文本框 46"/>
          <p:cNvSpPr txBox="1"/>
          <p:nvPr/>
        </p:nvSpPr>
        <p:spPr>
          <a:xfrm rot="-1380000">
            <a:off x="2687638" y="1316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0" name="文本框 47"/>
          <p:cNvSpPr txBox="1"/>
          <p:nvPr/>
        </p:nvSpPr>
        <p:spPr>
          <a:xfrm rot="-180000">
            <a:off x="2416175" y="1880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1" name="文本框 49"/>
          <p:cNvSpPr txBox="1"/>
          <p:nvPr/>
        </p:nvSpPr>
        <p:spPr>
          <a:xfrm rot="-1380000">
            <a:off x="3276600" y="1538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2" name="文本框 50"/>
          <p:cNvSpPr txBox="1"/>
          <p:nvPr/>
        </p:nvSpPr>
        <p:spPr>
          <a:xfrm rot="-1380000">
            <a:off x="2849563" y="2119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3" name="文本框 51"/>
          <p:cNvSpPr txBox="1"/>
          <p:nvPr/>
        </p:nvSpPr>
        <p:spPr>
          <a:xfrm rot="-1380000">
            <a:off x="3484563" y="2256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4" name="文本框 32"/>
          <p:cNvSpPr txBox="1"/>
          <p:nvPr/>
        </p:nvSpPr>
        <p:spPr>
          <a:xfrm rot="1209897">
            <a:off x="5114925" y="35389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5" name="文本框 34"/>
          <p:cNvSpPr txBox="1"/>
          <p:nvPr/>
        </p:nvSpPr>
        <p:spPr>
          <a:xfrm rot="-1030866">
            <a:off x="6313488" y="3894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6" name="文本框 36"/>
          <p:cNvSpPr txBox="1"/>
          <p:nvPr/>
        </p:nvSpPr>
        <p:spPr>
          <a:xfrm rot="368503">
            <a:off x="5773738" y="2859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7" name="文本框 37"/>
          <p:cNvSpPr txBox="1"/>
          <p:nvPr/>
        </p:nvSpPr>
        <p:spPr>
          <a:xfrm rot="829244">
            <a:off x="5284788" y="39739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8" name="文本框 45"/>
          <p:cNvSpPr txBox="1"/>
          <p:nvPr/>
        </p:nvSpPr>
        <p:spPr>
          <a:xfrm rot="-4502722">
            <a:off x="6778625" y="2500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99" name="文本框 46"/>
          <p:cNvSpPr txBox="1"/>
          <p:nvPr/>
        </p:nvSpPr>
        <p:spPr>
          <a:xfrm rot="2702238">
            <a:off x="7567613" y="30627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0" name="文本框 47"/>
          <p:cNvSpPr txBox="1"/>
          <p:nvPr/>
        </p:nvSpPr>
        <p:spPr>
          <a:xfrm rot="-3456638">
            <a:off x="6743700" y="3404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1" name="文本框 49"/>
          <p:cNvSpPr txBox="1"/>
          <p:nvPr/>
        </p:nvSpPr>
        <p:spPr>
          <a:xfrm rot="-3180423">
            <a:off x="1963738" y="23245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2" name="文本框 50"/>
          <p:cNvSpPr txBox="1"/>
          <p:nvPr/>
        </p:nvSpPr>
        <p:spPr>
          <a:xfrm rot="-3640556">
            <a:off x="7239000" y="35913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3" name="文本框 51"/>
          <p:cNvSpPr txBox="1"/>
          <p:nvPr/>
        </p:nvSpPr>
        <p:spPr>
          <a:xfrm rot="1549510">
            <a:off x="7754938" y="21753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4" name="文本框 32"/>
          <p:cNvSpPr txBox="1"/>
          <p:nvPr/>
        </p:nvSpPr>
        <p:spPr>
          <a:xfrm rot="4190103">
            <a:off x="4287838" y="25071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5" name="文本框 34"/>
          <p:cNvSpPr txBox="1"/>
          <p:nvPr/>
        </p:nvSpPr>
        <p:spPr>
          <a:xfrm rot="8340000">
            <a:off x="4922838" y="31389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6" name="文本框 36"/>
          <p:cNvSpPr txBox="1"/>
          <p:nvPr/>
        </p:nvSpPr>
        <p:spPr>
          <a:xfrm rot="-1160763">
            <a:off x="5773738" y="17514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7" name="文本框 37"/>
          <p:cNvSpPr txBox="1"/>
          <p:nvPr/>
        </p:nvSpPr>
        <p:spPr>
          <a:xfrm rot="39237">
            <a:off x="5649913" y="2273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8" name="文本框 45"/>
          <p:cNvSpPr txBox="1"/>
          <p:nvPr/>
        </p:nvSpPr>
        <p:spPr>
          <a:xfrm rot="-1160763">
            <a:off x="6334125" y="17736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09" name="文本框 46"/>
          <p:cNvSpPr txBox="1"/>
          <p:nvPr/>
        </p:nvSpPr>
        <p:spPr>
          <a:xfrm rot="-1160763">
            <a:off x="6704013" y="19880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0" name="文本框 47"/>
          <p:cNvSpPr txBox="1"/>
          <p:nvPr/>
        </p:nvSpPr>
        <p:spPr>
          <a:xfrm rot="39237">
            <a:off x="7185025" y="2457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1" name="文本框 49"/>
          <p:cNvSpPr txBox="1"/>
          <p:nvPr/>
        </p:nvSpPr>
        <p:spPr>
          <a:xfrm rot="-1160763">
            <a:off x="7038975" y="2159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2" name="文本框 50"/>
          <p:cNvSpPr txBox="1"/>
          <p:nvPr/>
        </p:nvSpPr>
        <p:spPr>
          <a:xfrm rot="-1160763">
            <a:off x="7488238" y="19340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3" name="文本框 51"/>
          <p:cNvSpPr txBox="1"/>
          <p:nvPr/>
        </p:nvSpPr>
        <p:spPr>
          <a:xfrm rot="-1160763">
            <a:off x="7289800" y="2794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4" name="文本框 32"/>
          <p:cNvSpPr txBox="1"/>
          <p:nvPr/>
        </p:nvSpPr>
        <p:spPr>
          <a:xfrm rot="4190103">
            <a:off x="2765425" y="33405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5" name="文本框 34"/>
          <p:cNvSpPr txBox="1"/>
          <p:nvPr/>
        </p:nvSpPr>
        <p:spPr>
          <a:xfrm rot="8340000">
            <a:off x="3924300" y="2816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6" name="文本框 36"/>
          <p:cNvSpPr txBox="1"/>
          <p:nvPr/>
        </p:nvSpPr>
        <p:spPr>
          <a:xfrm rot="2810103">
            <a:off x="3813175" y="1735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7" name="文本框 37"/>
          <p:cNvSpPr txBox="1"/>
          <p:nvPr/>
        </p:nvSpPr>
        <p:spPr>
          <a:xfrm rot="4010103">
            <a:off x="3813175" y="22785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8" name="文本框 45"/>
          <p:cNvSpPr txBox="1"/>
          <p:nvPr/>
        </p:nvSpPr>
        <p:spPr>
          <a:xfrm rot="2810103">
            <a:off x="4373563" y="17578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19" name="文本框 46"/>
          <p:cNvSpPr txBox="1"/>
          <p:nvPr/>
        </p:nvSpPr>
        <p:spPr>
          <a:xfrm rot="2810103">
            <a:off x="4743450" y="19721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0" name="文本框 47"/>
          <p:cNvSpPr txBox="1"/>
          <p:nvPr/>
        </p:nvSpPr>
        <p:spPr>
          <a:xfrm rot="4010103">
            <a:off x="4743450" y="251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1" name="文本框 49"/>
          <p:cNvSpPr txBox="1"/>
          <p:nvPr/>
        </p:nvSpPr>
        <p:spPr>
          <a:xfrm rot="-1160763">
            <a:off x="6224588" y="2545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2" name="文本框 50"/>
          <p:cNvSpPr txBox="1"/>
          <p:nvPr/>
        </p:nvSpPr>
        <p:spPr>
          <a:xfrm rot="4020000">
            <a:off x="5218113" y="26309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3" name="文本框 51"/>
          <p:cNvSpPr txBox="1"/>
          <p:nvPr/>
        </p:nvSpPr>
        <p:spPr>
          <a:xfrm rot="-1160763">
            <a:off x="5599113" y="3219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4" name="文本框 32"/>
          <p:cNvSpPr txBox="1"/>
          <p:nvPr/>
        </p:nvSpPr>
        <p:spPr>
          <a:xfrm rot="5400000">
            <a:off x="1141413" y="32294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5" name="文本框 34"/>
          <p:cNvSpPr txBox="1"/>
          <p:nvPr/>
        </p:nvSpPr>
        <p:spPr>
          <a:xfrm rot="8340000">
            <a:off x="1881188" y="35532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6" name="文本框 36"/>
          <p:cNvSpPr txBox="1"/>
          <p:nvPr/>
        </p:nvSpPr>
        <p:spPr>
          <a:xfrm rot="2810103">
            <a:off x="1862138" y="2732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7" name="文本框 37"/>
          <p:cNvSpPr txBox="1"/>
          <p:nvPr/>
        </p:nvSpPr>
        <p:spPr>
          <a:xfrm rot="5220000">
            <a:off x="2297113" y="30151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8" name="文本框 45"/>
          <p:cNvSpPr txBox="1"/>
          <p:nvPr/>
        </p:nvSpPr>
        <p:spPr>
          <a:xfrm rot="2810103">
            <a:off x="2809875" y="27468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29" name="文本框 46"/>
          <p:cNvSpPr txBox="1"/>
          <p:nvPr/>
        </p:nvSpPr>
        <p:spPr>
          <a:xfrm rot="4020000">
            <a:off x="700088" y="19641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0" name="文本框 47"/>
          <p:cNvSpPr txBox="1"/>
          <p:nvPr/>
        </p:nvSpPr>
        <p:spPr>
          <a:xfrm rot="5220000">
            <a:off x="701675" y="28976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1" name="文本框 49"/>
          <p:cNvSpPr txBox="1"/>
          <p:nvPr/>
        </p:nvSpPr>
        <p:spPr>
          <a:xfrm rot="4020000">
            <a:off x="2463800" y="37406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2" name="文本框 50"/>
          <p:cNvSpPr txBox="1"/>
          <p:nvPr/>
        </p:nvSpPr>
        <p:spPr>
          <a:xfrm rot="4020000">
            <a:off x="3702050" y="3367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3" name="文本框 51"/>
          <p:cNvSpPr txBox="1"/>
          <p:nvPr/>
        </p:nvSpPr>
        <p:spPr>
          <a:xfrm rot="4020000">
            <a:off x="4071938" y="35818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4" name="文本框 32"/>
          <p:cNvSpPr txBox="1"/>
          <p:nvPr/>
        </p:nvSpPr>
        <p:spPr>
          <a:xfrm rot="-880739">
            <a:off x="514350" y="2515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5" name="文本框 34"/>
          <p:cNvSpPr txBox="1"/>
          <p:nvPr/>
        </p:nvSpPr>
        <p:spPr>
          <a:xfrm rot="8340000">
            <a:off x="1254125" y="25928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6" name="文本框 36"/>
          <p:cNvSpPr txBox="1"/>
          <p:nvPr/>
        </p:nvSpPr>
        <p:spPr>
          <a:xfrm rot="4020000">
            <a:off x="1670050" y="1511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7" name="文本框 37"/>
          <p:cNvSpPr txBox="1"/>
          <p:nvPr/>
        </p:nvSpPr>
        <p:spPr>
          <a:xfrm rot="5220000">
            <a:off x="1670050" y="2054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8" name="文本框 45"/>
          <p:cNvSpPr txBox="1"/>
          <p:nvPr/>
        </p:nvSpPr>
        <p:spPr>
          <a:xfrm rot="2810103">
            <a:off x="2230438" y="1533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39" name="文本框 46"/>
          <p:cNvSpPr txBox="1"/>
          <p:nvPr/>
        </p:nvSpPr>
        <p:spPr>
          <a:xfrm rot="2810103">
            <a:off x="2600325" y="1748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0" name="文本框 47"/>
          <p:cNvSpPr txBox="1"/>
          <p:nvPr/>
        </p:nvSpPr>
        <p:spPr>
          <a:xfrm rot="4010103">
            <a:off x="2328863" y="2313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1" name="文本框 49"/>
          <p:cNvSpPr txBox="1"/>
          <p:nvPr/>
        </p:nvSpPr>
        <p:spPr>
          <a:xfrm rot="2810103">
            <a:off x="3187700" y="19721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2" name="文本框 50"/>
          <p:cNvSpPr txBox="1"/>
          <p:nvPr/>
        </p:nvSpPr>
        <p:spPr>
          <a:xfrm rot="2810103">
            <a:off x="3074988" y="24071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3" name="文本框 51"/>
          <p:cNvSpPr txBox="1"/>
          <p:nvPr/>
        </p:nvSpPr>
        <p:spPr>
          <a:xfrm rot="2810103">
            <a:off x="3444875" y="26214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4" name="文本框 32"/>
          <p:cNvSpPr txBox="1"/>
          <p:nvPr/>
        </p:nvSpPr>
        <p:spPr>
          <a:xfrm rot="5400000">
            <a:off x="4751388" y="3683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5" name="文本框 34"/>
          <p:cNvSpPr txBox="1"/>
          <p:nvPr/>
        </p:nvSpPr>
        <p:spPr>
          <a:xfrm rot="3159237">
            <a:off x="5819775" y="4007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6" name="文本框 36"/>
          <p:cNvSpPr txBox="1"/>
          <p:nvPr/>
        </p:nvSpPr>
        <p:spPr>
          <a:xfrm rot="-1160763">
            <a:off x="6237288" y="29262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7" name="文本框 37"/>
          <p:cNvSpPr txBox="1"/>
          <p:nvPr/>
        </p:nvSpPr>
        <p:spPr>
          <a:xfrm rot="39237">
            <a:off x="6237288" y="34691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8" name="文本框 45"/>
          <p:cNvSpPr txBox="1"/>
          <p:nvPr/>
        </p:nvSpPr>
        <p:spPr>
          <a:xfrm rot="-1160763">
            <a:off x="6797675" y="2948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49" name="文本框 46"/>
          <p:cNvSpPr txBox="1"/>
          <p:nvPr/>
        </p:nvSpPr>
        <p:spPr>
          <a:xfrm rot="-1160763">
            <a:off x="7167563" y="3162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0" name="文本框 47"/>
          <p:cNvSpPr txBox="1"/>
          <p:nvPr/>
        </p:nvSpPr>
        <p:spPr>
          <a:xfrm rot="39237">
            <a:off x="6854825" y="37310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1" name="文本框 49"/>
          <p:cNvSpPr txBox="1"/>
          <p:nvPr/>
        </p:nvSpPr>
        <p:spPr>
          <a:xfrm rot="-1160763">
            <a:off x="7688263" y="34532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2" name="文本框 50"/>
          <p:cNvSpPr txBox="1"/>
          <p:nvPr/>
        </p:nvSpPr>
        <p:spPr>
          <a:xfrm rot="-1160763">
            <a:off x="7642225" y="38215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3" name="文本框 51"/>
          <p:cNvSpPr txBox="1"/>
          <p:nvPr/>
        </p:nvSpPr>
        <p:spPr>
          <a:xfrm rot="-1160763">
            <a:off x="6780213" y="11466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654" name="TextBox 1"/>
          <p:cNvSpPr txBox="1"/>
          <p:nvPr/>
        </p:nvSpPr>
        <p:spPr>
          <a:xfrm>
            <a:off x="565150" y="379863"/>
            <a:ext cx="7370763" cy="565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10000"/>
              </a:lnSpc>
              <a:buFont typeface="Arial" panose="020B0604020202020204" pitchFamily="34" charset="0"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这些形象表现了作者怎样的思想感情？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335" y="1406023"/>
            <a:ext cx="7258050" cy="2809875"/>
          </a:xfrm>
          <a:prstGeom prst="rect">
            <a:avLst/>
          </a:prstGeom>
          <a:noFill/>
          <a:ln w="53975" cap="flat" cmpd="dbl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eaLnBrk="1" hangingPunct="1">
              <a:lnSpc>
                <a:spcPct val="170000"/>
              </a:lnSpc>
              <a:buFont typeface="Arial" panose="020B0604020202020204" pitchFamily="34" charset="0"/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邮票：离家求学的少年想念母亲的</a:t>
            </a:r>
            <a:r>
              <a:rPr lang="zh-CN" altLang="en-US" sz="2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骨肉之情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6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船票：奔波在外的青年思念爱妻的</a:t>
            </a:r>
            <a:r>
              <a:rPr lang="zh-CN" altLang="en-US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恋人之情。</a:t>
            </a:r>
            <a:endParaRPr lang="en-US" altLang="zh-CN" sz="26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坟墓：中年时代的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作者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痛失母亲的</a:t>
            </a:r>
            <a:r>
              <a:rPr lang="zh-CN" altLang="en-US" sz="2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生死之情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6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海峡：晚年时代的作者面对国家分裂的</a:t>
            </a:r>
            <a:r>
              <a:rPr lang="zh-CN" altLang="en-US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思国之情。</a:t>
            </a:r>
            <a:endParaRPr lang="zh-CN" altLang="en-US" sz="2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片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917760"/>
            <a:ext cx="9154795" cy="63214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6398" y="1476190"/>
            <a:ext cx="5669280" cy="2084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柳州市第八中学录制</a:t>
            </a: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b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2019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年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9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月</a:t>
            </a:r>
            <a:r>
              <a:rPr lang="en-US" altLang="zh-CN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10</a:t>
            </a:r>
            <a:r>
              <a:rPr lang="zh-CN" altLang="en-US" sz="480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日</a:t>
            </a:r>
            <a:endParaRPr kumimoji="1" lang="zh-CN" altLang="en-US" sz="480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图片 1"/>
          <p:cNvPicPr>
            <a:picLocks noChangeAspect="1"/>
          </p:cNvPicPr>
          <p:nvPr/>
        </p:nvPicPr>
        <p:blipFill>
          <a:blip r:embed="rId1"/>
          <a:srcRect t="16945"/>
          <a:stretch>
            <a:fillRect/>
          </a:stretch>
        </p:blipFill>
        <p:spPr>
          <a:xfrm>
            <a:off x="0" y="-40825"/>
            <a:ext cx="9144000" cy="5184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AutoShape 2" descr="http://www.cd-pa.com/bbs/data/attachment/forum/201408/20/221411syytyyah0exq414t.jpg"/>
          <p:cNvSpPr>
            <a:spLocks noChangeAspect="1"/>
          </p:cNvSpPr>
          <p:nvPr/>
        </p:nvSpPr>
        <p:spPr>
          <a:xfrm>
            <a:off x="57150" y="-121787"/>
            <a:ext cx="298450" cy="2984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1" hangingPunct="1"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124" name="矩形 6"/>
          <p:cNvSpPr/>
          <p:nvPr/>
        </p:nvSpPr>
        <p:spPr>
          <a:xfrm>
            <a:off x="498475" y="949775"/>
            <a:ext cx="6807200" cy="20110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独在异乡为异客，</a:t>
            </a:r>
            <a:endParaRPr lang="en-US" altLang="zh-CN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每逢佳节倍思亲。</a:t>
            </a:r>
            <a:endParaRPr lang="en-US" altLang="zh-CN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eaLnBrk="1" hangingPunct="1">
              <a:lnSpc>
                <a:spcPct val="130000"/>
              </a:lnSpc>
            </a:pP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王维</a:t>
            </a: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九月九日忆山东兄弟</a:t>
            </a: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1"/>
          <p:cNvPicPr>
            <a:picLocks noChangeAspect="1"/>
          </p:cNvPicPr>
          <p:nvPr/>
        </p:nvPicPr>
        <p:blipFill>
          <a:blip r:embed="rId1"/>
          <a:srcRect b="19069"/>
          <a:stretch>
            <a:fillRect/>
          </a:stretch>
        </p:blipFill>
        <p:spPr>
          <a:xfrm>
            <a:off x="0" y="450"/>
            <a:ext cx="9144000" cy="5160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矩形 4"/>
          <p:cNvSpPr/>
          <p:nvPr/>
        </p:nvSpPr>
        <p:spPr>
          <a:xfrm>
            <a:off x="955675" y="1365700"/>
            <a:ext cx="7761288" cy="1370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乡书何处达，归雁洛阳边。</a:t>
            </a:r>
            <a:endParaRPr lang="en-US" altLang="zh-CN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eaLnBrk="1" hangingPunct="1">
              <a:lnSpc>
                <a:spcPct val="130000"/>
              </a:lnSpc>
            </a:pP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王湾</a:t>
            </a: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次北固山下</a:t>
            </a: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矩形 4"/>
          <p:cNvSpPr/>
          <p:nvPr/>
        </p:nvSpPr>
        <p:spPr>
          <a:xfrm>
            <a:off x="1854835" y="999623"/>
            <a:ext cx="215138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4400" b="1">
                <a:latin typeface="楷体" panose="02010609060101010101" pitchFamily="49" charset="-122"/>
                <a:ea typeface="楷体" panose="02010609060101010101" pitchFamily="49" charset="-122"/>
              </a:rPr>
              <a:t>3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乡 愁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9280" y="2419483"/>
            <a:ext cx="4168140" cy="4914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2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深切思念家乡的忧伤心情。</a:t>
            </a:r>
            <a:endParaRPr lang="zh-CN" altLang="en-US" sz="2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2"/>
          <p:cNvSpPr txBox="1"/>
          <p:nvPr/>
        </p:nvSpPr>
        <p:spPr>
          <a:xfrm>
            <a:off x="4414203" y="2842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文本框 34"/>
          <p:cNvSpPr txBox="1"/>
          <p:nvPr/>
        </p:nvSpPr>
        <p:spPr>
          <a:xfrm rot="-280097">
            <a:off x="3372803" y="11453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文本框 36"/>
          <p:cNvSpPr txBox="1"/>
          <p:nvPr/>
        </p:nvSpPr>
        <p:spPr>
          <a:xfrm rot="-5350866">
            <a:off x="5800090" y="12326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文本框 37"/>
          <p:cNvSpPr txBox="1"/>
          <p:nvPr/>
        </p:nvSpPr>
        <p:spPr>
          <a:xfrm rot="-4150866">
            <a:off x="5269865" y="16406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文本框 45"/>
          <p:cNvSpPr txBox="1"/>
          <p:nvPr/>
        </p:nvSpPr>
        <p:spPr>
          <a:xfrm rot="-5350866">
            <a:off x="6360478" y="12548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文本框 46"/>
          <p:cNvSpPr txBox="1"/>
          <p:nvPr/>
        </p:nvSpPr>
        <p:spPr>
          <a:xfrm rot="-424911">
            <a:off x="7006590" y="14866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文本框 47"/>
          <p:cNvSpPr txBox="1"/>
          <p:nvPr/>
        </p:nvSpPr>
        <p:spPr>
          <a:xfrm rot="-4150866">
            <a:off x="7593965" y="24153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1" name="文本框 49"/>
          <p:cNvSpPr txBox="1"/>
          <p:nvPr/>
        </p:nvSpPr>
        <p:spPr>
          <a:xfrm rot="657351">
            <a:off x="5387340" y="1251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2" name="文本框 50"/>
          <p:cNvSpPr txBox="1"/>
          <p:nvPr/>
        </p:nvSpPr>
        <p:spPr>
          <a:xfrm rot="1480325">
            <a:off x="7330440" y="1161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3" name="文本框 51"/>
          <p:cNvSpPr txBox="1"/>
          <p:nvPr/>
        </p:nvSpPr>
        <p:spPr>
          <a:xfrm rot="-5350866">
            <a:off x="5919153" y="20930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文本框 32"/>
          <p:cNvSpPr txBox="1"/>
          <p:nvPr/>
        </p:nvSpPr>
        <p:spPr>
          <a:xfrm>
            <a:off x="3201353" y="3477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文本框 34"/>
          <p:cNvSpPr txBox="1"/>
          <p:nvPr/>
        </p:nvSpPr>
        <p:spPr>
          <a:xfrm rot="4149897">
            <a:off x="4403090" y="34154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文本框 36"/>
          <p:cNvSpPr txBox="1"/>
          <p:nvPr/>
        </p:nvSpPr>
        <p:spPr>
          <a:xfrm rot="-1380000">
            <a:off x="3839528" y="12183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文本框 37"/>
          <p:cNvSpPr txBox="1"/>
          <p:nvPr/>
        </p:nvSpPr>
        <p:spPr>
          <a:xfrm rot="-180000">
            <a:off x="4069715" y="19708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8" name="文本框 45"/>
          <p:cNvSpPr txBox="1"/>
          <p:nvPr/>
        </p:nvSpPr>
        <p:spPr>
          <a:xfrm rot="-1380000">
            <a:off x="4399915" y="12406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文本框 46"/>
          <p:cNvSpPr txBox="1"/>
          <p:nvPr/>
        </p:nvSpPr>
        <p:spPr>
          <a:xfrm rot="-1380000">
            <a:off x="4769803" y="14549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文本框 47"/>
          <p:cNvSpPr txBox="1"/>
          <p:nvPr/>
        </p:nvSpPr>
        <p:spPr>
          <a:xfrm rot="-180000">
            <a:off x="5003165" y="21518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文本框 49"/>
          <p:cNvSpPr txBox="1"/>
          <p:nvPr/>
        </p:nvSpPr>
        <p:spPr>
          <a:xfrm rot="-5350866">
            <a:off x="6249353" y="20264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文本框 50"/>
          <p:cNvSpPr txBox="1"/>
          <p:nvPr/>
        </p:nvSpPr>
        <p:spPr>
          <a:xfrm rot="-170103">
            <a:off x="5528628" y="25074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3" name="文本框 51"/>
          <p:cNvSpPr txBox="1"/>
          <p:nvPr/>
        </p:nvSpPr>
        <p:spPr>
          <a:xfrm rot="-5350866">
            <a:off x="5784215" y="3350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文本框 32"/>
          <p:cNvSpPr txBox="1"/>
          <p:nvPr/>
        </p:nvSpPr>
        <p:spPr>
          <a:xfrm rot="1209897">
            <a:off x="1439228" y="28090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5" name="文本框 34"/>
          <p:cNvSpPr txBox="1"/>
          <p:nvPr/>
        </p:nvSpPr>
        <p:spPr>
          <a:xfrm rot="4149897">
            <a:off x="2082165" y="3372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文本框 28"/>
          <p:cNvSpPr txBox="1"/>
          <p:nvPr/>
        </p:nvSpPr>
        <p:spPr>
          <a:xfrm rot="-1380000">
            <a:off x="1544003" y="31456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文本框 29"/>
          <p:cNvSpPr txBox="1"/>
          <p:nvPr/>
        </p:nvSpPr>
        <p:spPr>
          <a:xfrm rot="1029897">
            <a:off x="2425065" y="26709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文本框 45"/>
          <p:cNvSpPr txBox="1"/>
          <p:nvPr/>
        </p:nvSpPr>
        <p:spPr>
          <a:xfrm rot="-1380000">
            <a:off x="3101340" y="30630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文本框 46"/>
          <p:cNvSpPr txBox="1"/>
          <p:nvPr/>
        </p:nvSpPr>
        <p:spPr>
          <a:xfrm rot="-170103">
            <a:off x="726440" y="14469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文本框 47"/>
          <p:cNvSpPr txBox="1"/>
          <p:nvPr/>
        </p:nvSpPr>
        <p:spPr>
          <a:xfrm rot="1029897">
            <a:off x="767715" y="33170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文本框 49"/>
          <p:cNvSpPr txBox="1"/>
          <p:nvPr/>
        </p:nvSpPr>
        <p:spPr>
          <a:xfrm rot="-170103">
            <a:off x="2948940" y="3753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文本框 50"/>
          <p:cNvSpPr txBox="1"/>
          <p:nvPr/>
        </p:nvSpPr>
        <p:spPr>
          <a:xfrm rot="-170103">
            <a:off x="4096703" y="30868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文本框 51"/>
          <p:cNvSpPr txBox="1"/>
          <p:nvPr/>
        </p:nvSpPr>
        <p:spPr>
          <a:xfrm rot="-170103">
            <a:off x="4263390" y="38456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4" name="文本框 32"/>
          <p:cNvSpPr txBox="1"/>
          <p:nvPr/>
        </p:nvSpPr>
        <p:spPr>
          <a:xfrm rot="-5070842">
            <a:off x="261303" y="1958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5" name="文本框 34"/>
          <p:cNvSpPr txBox="1"/>
          <p:nvPr/>
        </p:nvSpPr>
        <p:spPr>
          <a:xfrm rot="4149897">
            <a:off x="1278890" y="2075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6" name="文本框 36"/>
          <p:cNvSpPr txBox="1"/>
          <p:nvPr/>
        </p:nvSpPr>
        <p:spPr>
          <a:xfrm rot="-170103">
            <a:off x="1182053" y="11945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文本框 37"/>
          <p:cNvSpPr txBox="1"/>
          <p:nvPr/>
        </p:nvSpPr>
        <p:spPr>
          <a:xfrm rot="1029897">
            <a:off x="1277303" y="16009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8" name="文本框 45"/>
          <p:cNvSpPr txBox="1"/>
          <p:nvPr/>
        </p:nvSpPr>
        <p:spPr>
          <a:xfrm rot="-1380000">
            <a:off x="2056765" y="10628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文本框 46"/>
          <p:cNvSpPr txBox="1"/>
          <p:nvPr/>
        </p:nvSpPr>
        <p:spPr>
          <a:xfrm rot="-1380000">
            <a:off x="2626678" y="12326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0" name="文本框 47"/>
          <p:cNvSpPr txBox="1"/>
          <p:nvPr/>
        </p:nvSpPr>
        <p:spPr>
          <a:xfrm rot="-180000">
            <a:off x="2355215" y="1796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1" name="文本框 49"/>
          <p:cNvSpPr txBox="1"/>
          <p:nvPr/>
        </p:nvSpPr>
        <p:spPr>
          <a:xfrm rot="-1380000">
            <a:off x="3215640" y="14549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2" name="文本框 50"/>
          <p:cNvSpPr txBox="1"/>
          <p:nvPr/>
        </p:nvSpPr>
        <p:spPr>
          <a:xfrm rot="-1380000">
            <a:off x="2788603" y="20359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3" name="文本框 51"/>
          <p:cNvSpPr txBox="1"/>
          <p:nvPr/>
        </p:nvSpPr>
        <p:spPr>
          <a:xfrm rot="-1380000">
            <a:off x="3423603" y="21724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4" name="文本框 32"/>
          <p:cNvSpPr txBox="1"/>
          <p:nvPr/>
        </p:nvSpPr>
        <p:spPr>
          <a:xfrm rot="1209897">
            <a:off x="5053965" y="34551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5" name="文本框 34"/>
          <p:cNvSpPr txBox="1"/>
          <p:nvPr/>
        </p:nvSpPr>
        <p:spPr>
          <a:xfrm rot="-1030866">
            <a:off x="6252528" y="38107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6" name="文本框 36"/>
          <p:cNvSpPr txBox="1"/>
          <p:nvPr/>
        </p:nvSpPr>
        <p:spPr>
          <a:xfrm rot="368503">
            <a:off x="5712778" y="2775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7" name="文本框 37"/>
          <p:cNvSpPr txBox="1"/>
          <p:nvPr/>
        </p:nvSpPr>
        <p:spPr>
          <a:xfrm rot="829244">
            <a:off x="5223828" y="38901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8" name="文本框 45"/>
          <p:cNvSpPr txBox="1"/>
          <p:nvPr/>
        </p:nvSpPr>
        <p:spPr>
          <a:xfrm rot="-4502722">
            <a:off x="6717665" y="24169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9" name="文本框 46"/>
          <p:cNvSpPr txBox="1"/>
          <p:nvPr/>
        </p:nvSpPr>
        <p:spPr>
          <a:xfrm rot="2702238">
            <a:off x="7506653" y="29789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0" name="文本框 47"/>
          <p:cNvSpPr txBox="1"/>
          <p:nvPr/>
        </p:nvSpPr>
        <p:spPr>
          <a:xfrm rot="-3456638">
            <a:off x="6682740" y="3320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1" name="文本框 49"/>
          <p:cNvSpPr txBox="1"/>
          <p:nvPr/>
        </p:nvSpPr>
        <p:spPr>
          <a:xfrm rot="-3180423">
            <a:off x="1902778" y="22407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2" name="文本框 50"/>
          <p:cNvSpPr txBox="1"/>
          <p:nvPr/>
        </p:nvSpPr>
        <p:spPr>
          <a:xfrm rot="-3640556">
            <a:off x="7178040" y="35075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3" name="文本框 51"/>
          <p:cNvSpPr txBox="1"/>
          <p:nvPr/>
        </p:nvSpPr>
        <p:spPr>
          <a:xfrm rot="1549510">
            <a:off x="7693978" y="20915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4" name="文本框 32"/>
          <p:cNvSpPr txBox="1"/>
          <p:nvPr/>
        </p:nvSpPr>
        <p:spPr>
          <a:xfrm rot="4190103">
            <a:off x="4226878" y="24232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5" name="文本框 34"/>
          <p:cNvSpPr txBox="1"/>
          <p:nvPr/>
        </p:nvSpPr>
        <p:spPr>
          <a:xfrm rot="8340000">
            <a:off x="4861878" y="30551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6" name="文本框 36"/>
          <p:cNvSpPr txBox="1"/>
          <p:nvPr/>
        </p:nvSpPr>
        <p:spPr>
          <a:xfrm rot="-1160763">
            <a:off x="5712778" y="16676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7" name="文本框 37"/>
          <p:cNvSpPr txBox="1"/>
          <p:nvPr/>
        </p:nvSpPr>
        <p:spPr>
          <a:xfrm rot="39237">
            <a:off x="5588953" y="21899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8" name="文本框 45"/>
          <p:cNvSpPr txBox="1"/>
          <p:nvPr/>
        </p:nvSpPr>
        <p:spPr>
          <a:xfrm rot="-1160763">
            <a:off x="6273165" y="16898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9" name="文本框 46"/>
          <p:cNvSpPr txBox="1"/>
          <p:nvPr/>
        </p:nvSpPr>
        <p:spPr>
          <a:xfrm rot="-1160763">
            <a:off x="6643053" y="19041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0" name="文本框 47"/>
          <p:cNvSpPr txBox="1"/>
          <p:nvPr/>
        </p:nvSpPr>
        <p:spPr>
          <a:xfrm rot="39237">
            <a:off x="7124065" y="23740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1" name="文本框 49"/>
          <p:cNvSpPr txBox="1"/>
          <p:nvPr/>
        </p:nvSpPr>
        <p:spPr>
          <a:xfrm rot="-1160763">
            <a:off x="6978015" y="2075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2" name="文本框 50"/>
          <p:cNvSpPr txBox="1"/>
          <p:nvPr/>
        </p:nvSpPr>
        <p:spPr>
          <a:xfrm rot="-1160763">
            <a:off x="7427278" y="18502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3" name="文本框 51"/>
          <p:cNvSpPr txBox="1"/>
          <p:nvPr/>
        </p:nvSpPr>
        <p:spPr>
          <a:xfrm rot="-1160763">
            <a:off x="7228840" y="2710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4" name="文本框 32"/>
          <p:cNvSpPr txBox="1"/>
          <p:nvPr/>
        </p:nvSpPr>
        <p:spPr>
          <a:xfrm rot="4190103">
            <a:off x="2704465" y="32567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5" name="文本框 34"/>
          <p:cNvSpPr txBox="1"/>
          <p:nvPr/>
        </p:nvSpPr>
        <p:spPr>
          <a:xfrm rot="8340000">
            <a:off x="3863340" y="27328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6" name="文本框 36"/>
          <p:cNvSpPr txBox="1"/>
          <p:nvPr/>
        </p:nvSpPr>
        <p:spPr>
          <a:xfrm rot="2810103">
            <a:off x="3752215" y="16517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7" name="文本框 37"/>
          <p:cNvSpPr txBox="1"/>
          <p:nvPr/>
        </p:nvSpPr>
        <p:spPr>
          <a:xfrm rot="4010103">
            <a:off x="3752215" y="21946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8" name="文本框 45"/>
          <p:cNvSpPr txBox="1"/>
          <p:nvPr/>
        </p:nvSpPr>
        <p:spPr>
          <a:xfrm rot="2810103">
            <a:off x="4312603" y="16739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9" name="文本框 46"/>
          <p:cNvSpPr txBox="1"/>
          <p:nvPr/>
        </p:nvSpPr>
        <p:spPr>
          <a:xfrm rot="2810103">
            <a:off x="4682490" y="18883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0" name="文本框 47"/>
          <p:cNvSpPr txBox="1"/>
          <p:nvPr/>
        </p:nvSpPr>
        <p:spPr>
          <a:xfrm rot="4010103">
            <a:off x="4682490" y="2431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1" name="文本框 49"/>
          <p:cNvSpPr txBox="1"/>
          <p:nvPr/>
        </p:nvSpPr>
        <p:spPr>
          <a:xfrm rot="-1160763">
            <a:off x="6163628" y="2461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2" name="文本框 50"/>
          <p:cNvSpPr txBox="1"/>
          <p:nvPr/>
        </p:nvSpPr>
        <p:spPr>
          <a:xfrm rot="4020000">
            <a:off x="5157153" y="25471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3" name="文本框 51"/>
          <p:cNvSpPr txBox="1"/>
          <p:nvPr/>
        </p:nvSpPr>
        <p:spPr>
          <a:xfrm rot="-1160763">
            <a:off x="5538153" y="31360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4" name="文本框 32"/>
          <p:cNvSpPr txBox="1"/>
          <p:nvPr/>
        </p:nvSpPr>
        <p:spPr>
          <a:xfrm rot="5400000">
            <a:off x="1080453" y="31456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5" name="文本框 34"/>
          <p:cNvSpPr txBox="1"/>
          <p:nvPr/>
        </p:nvSpPr>
        <p:spPr>
          <a:xfrm rot="8340000">
            <a:off x="1820228" y="34694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6" name="文本框 36"/>
          <p:cNvSpPr txBox="1"/>
          <p:nvPr/>
        </p:nvSpPr>
        <p:spPr>
          <a:xfrm rot="2810103">
            <a:off x="1801178" y="2648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7" name="文本框 37"/>
          <p:cNvSpPr txBox="1"/>
          <p:nvPr/>
        </p:nvSpPr>
        <p:spPr>
          <a:xfrm rot="5220000">
            <a:off x="2236153" y="29312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8" name="文本框 45"/>
          <p:cNvSpPr txBox="1"/>
          <p:nvPr/>
        </p:nvSpPr>
        <p:spPr>
          <a:xfrm rot="2810103">
            <a:off x="2748915" y="26630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9" name="文本框 46"/>
          <p:cNvSpPr txBox="1"/>
          <p:nvPr/>
        </p:nvSpPr>
        <p:spPr>
          <a:xfrm rot="4020000">
            <a:off x="639128" y="18803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0" name="文本框 47"/>
          <p:cNvSpPr txBox="1"/>
          <p:nvPr/>
        </p:nvSpPr>
        <p:spPr>
          <a:xfrm rot="5220000">
            <a:off x="640715" y="28138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1" name="文本框 49"/>
          <p:cNvSpPr txBox="1"/>
          <p:nvPr/>
        </p:nvSpPr>
        <p:spPr>
          <a:xfrm rot="4020000">
            <a:off x="2402840" y="36567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2" name="文本框 50"/>
          <p:cNvSpPr txBox="1"/>
          <p:nvPr/>
        </p:nvSpPr>
        <p:spPr>
          <a:xfrm rot="4020000">
            <a:off x="3641090" y="3283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3" name="文本框 51"/>
          <p:cNvSpPr txBox="1"/>
          <p:nvPr/>
        </p:nvSpPr>
        <p:spPr>
          <a:xfrm rot="4020000">
            <a:off x="4010978" y="34980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4" name="文本框 32"/>
          <p:cNvSpPr txBox="1"/>
          <p:nvPr/>
        </p:nvSpPr>
        <p:spPr>
          <a:xfrm rot="-880739">
            <a:off x="453390" y="2431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5" name="文本框 34"/>
          <p:cNvSpPr txBox="1"/>
          <p:nvPr/>
        </p:nvSpPr>
        <p:spPr>
          <a:xfrm rot="8340000">
            <a:off x="1193165" y="25090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6" name="文本框 36"/>
          <p:cNvSpPr txBox="1"/>
          <p:nvPr/>
        </p:nvSpPr>
        <p:spPr>
          <a:xfrm rot="4020000">
            <a:off x="1609090" y="14279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7" name="文本框 37"/>
          <p:cNvSpPr txBox="1"/>
          <p:nvPr/>
        </p:nvSpPr>
        <p:spPr>
          <a:xfrm rot="5220000">
            <a:off x="1609090" y="19708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8" name="文本框 45"/>
          <p:cNvSpPr txBox="1"/>
          <p:nvPr/>
        </p:nvSpPr>
        <p:spPr>
          <a:xfrm rot="2810103">
            <a:off x="2169478" y="1450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9" name="文本框 46"/>
          <p:cNvSpPr txBox="1"/>
          <p:nvPr/>
        </p:nvSpPr>
        <p:spPr>
          <a:xfrm rot="2810103">
            <a:off x="2539365" y="16644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0" name="文本框 47"/>
          <p:cNvSpPr txBox="1"/>
          <p:nvPr/>
        </p:nvSpPr>
        <p:spPr>
          <a:xfrm rot="4010103">
            <a:off x="2267903" y="2229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1" name="文本框 49"/>
          <p:cNvSpPr txBox="1"/>
          <p:nvPr/>
        </p:nvSpPr>
        <p:spPr>
          <a:xfrm rot="2810103">
            <a:off x="3126740" y="18883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2" name="文本框 50"/>
          <p:cNvSpPr txBox="1"/>
          <p:nvPr/>
        </p:nvSpPr>
        <p:spPr>
          <a:xfrm rot="2810103">
            <a:off x="3014028" y="23232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3" name="文本框 51"/>
          <p:cNvSpPr txBox="1"/>
          <p:nvPr/>
        </p:nvSpPr>
        <p:spPr>
          <a:xfrm rot="2810103">
            <a:off x="3383915" y="25375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4" name="文本框 32"/>
          <p:cNvSpPr txBox="1"/>
          <p:nvPr/>
        </p:nvSpPr>
        <p:spPr>
          <a:xfrm rot="5400000">
            <a:off x="4690428" y="3599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5" name="文本框 34"/>
          <p:cNvSpPr txBox="1"/>
          <p:nvPr/>
        </p:nvSpPr>
        <p:spPr>
          <a:xfrm rot="3159237">
            <a:off x="5758815" y="39234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6" name="文本框 36"/>
          <p:cNvSpPr txBox="1"/>
          <p:nvPr/>
        </p:nvSpPr>
        <p:spPr>
          <a:xfrm rot="-1160763">
            <a:off x="6176328" y="2842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7" name="文本框 37"/>
          <p:cNvSpPr txBox="1"/>
          <p:nvPr/>
        </p:nvSpPr>
        <p:spPr>
          <a:xfrm rot="39237">
            <a:off x="6176328" y="33853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8" name="文本框 45"/>
          <p:cNvSpPr txBox="1"/>
          <p:nvPr/>
        </p:nvSpPr>
        <p:spPr>
          <a:xfrm rot="-1160763">
            <a:off x="6736715" y="2864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9" name="文本框 46"/>
          <p:cNvSpPr txBox="1"/>
          <p:nvPr/>
        </p:nvSpPr>
        <p:spPr>
          <a:xfrm rot="-1160763">
            <a:off x="7106603" y="30789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0" name="文本框 47"/>
          <p:cNvSpPr txBox="1"/>
          <p:nvPr/>
        </p:nvSpPr>
        <p:spPr>
          <a:xfrm rot="39237">
            <a:off x="6793865" y="36472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1" name="文本框 49"/>
          <p:cNvSpPr txBox="1"/>
          <p:nvPr/>
        </p:nvSpPr>
        <p:spPr>
          <a:xfrm rot="-1160763">
            <a:off x="7627303" y="33694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2" name="文本框 50"/>
          <p:cNvSpPr txBox="1"/>
          <p:nvPr/>
        </p:nvSpPr>
        <p:spPr>
          <a:xfrm rot="-1160763">
            <a:off x="7581265" y="37377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3" name="文本框 51"/>
          <p:cNvSpPr txBox="1"/>
          <p:nvPr/>
        </p:nvSpPr>
        <p:spPr>
          <a:xfrm rot="-1160763">
            <a:off x="6719253" y="10628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8294" name="组合 1"/>
          <p:cNvGrpSpPr/>
          <p:nvPr/>
        </p:nvGrpSpPr>
        <p:grpSpPr>
          <a:xfrm>
            <a:off x="-60960" y="10293"/>
            <a:ext cx="2751138" cy="1103312"/>
            <a:chOff x="0" y="127959"/>
            <a:chExt cx="2751581" cy="1102407"/>
          </a:xfrm>
        </p:grpSpPr>
        <p:pic>
          <p:nvPicPr>
            <p:cNvPr id="8296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27959"/>
              <a:ext cx="2751581" cy="11024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97" name="TextBox 3"/>
            <p:cNvSpPr txBox="1"/>
            <p:nvPr/>
          </p:nvSpPr>
          <p:spPr>
            <a:xfrm>
              <a:off x="336618" y="386774"/>
              <a:ext cx="1816392" cy="58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3200" b="1" dirty="0">
                  <a:solidFill>
                    <a:srgbClr val="3366FF"/>
                  </a:solidFill>
                  <a:latin typeface="Franklin Gothic Medium" panose="020B0603020102020204" pitchFamily="34" charset="0"/>
                  <a:ea typeface="黑体" panose="02010609060101010101" pitchFamily="49" charset="-122"/>
                </a:rPr>
                <a:t>学习目标</a:t>
              </a:r>
              <a:endParaRPr lang="zh-CN" altLang="en-US" sz="3200" b="1" dirty="0">
                <a:solidFill>
                  <a:srgbClr val="3366FF"/>
                </a:solidFill>
                <a:latin typeface="Franklin Gothic Medium" panose="020B06030201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6" name="矩形 1"/>
          <p:cNvSpPr/>
          <p:nvPr/>
        </p:nvSpPr>
        <p:spPr>
          <a:xfrm>
            <a:off x="635953" y="1175518"/>
            <a:ext cx="7735887" cy="18173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514350" indent="-514350" eaLnBrk="1" hangingPunct="1">
              <a:lnSpc>
                <a:spcPct val="110000"/>
              </a:lnSpc>
              <a:spcBef>
                <a:spcPts val="800"/>
              </a:spcBef>
              <a:buFont typeface="Calibri" panose="020F0502020204030204" pitchFamily="34" charset="0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了解诗歌写作背景，把握诗歌构思的精妙。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重点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800"/>
              </a:spcBef>
              <a:buFont typeface="Calibri" panose="020F0502020204030204" pitchFamily="34" charset="0"/>
              <a:buNone/>
            </a:pP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2"/>
          <p:cNvSpPr txBox="1"/>
          <p:nvPr/>
        </p:nvSpPr>
        <p:spPr>
          <a:xfrm>
            <a:off x="4414203" y="2842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文本框 34"/>
          <p:cNvSpPr txBox="1"/>
          <p:nvPr/>
        </p:nvSpPr>
        <p:spPr>
          <a:xfrm rot="-280097">
            <a:off x="3372803" y="11453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文本框 36"/>
          <p:cNvSpPr txBox="1"/>
          <p:nvPr/>
        </p:nvSpPr>
        <p:spPr>
          <a:xfrm rot="-5350866">
            <a:off x="5800090" y="12326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文本框 37"/>
          <p:cNvSpPr txBox="1"/>
          <p:nvPr/>
        </p:nvSpPr>
        <p:spPr>
          <a:xfrm rot="-4150866">
            <a:off x="5269865" y="16406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文本框 45"/>
          <p:cNvSpPr txBox="1"/>
          <p:nvPr/>
        </p:nvSpPr>
        <p:spPr>
          <a:xfrm rot="-5350866">
            <a:off x="6360478" y="12548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文本框 46"/>
          <p:cNvSpPr txBox="1"/>
          <p:nvPr/>
        </p:nvSpPr>
        <p:spPr>
          <a:xfrm rot="-424911">
            <a:off x="7006590" y="14866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文本框 47"/>
          <p:cNvSpPr txBox="1"/>
          <p:nvPr/>
        </p:nvSpPr>
        <p:spPr>
          <a:xfrm rot="-4150866">
            <a:off x="7593965" y="24153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1" name="文本框 49"/>
          <p:cNvSpPr txBox="1"/>
          <p:nvPr/>
        </p:nvSpPr>
        <p:spPr>
          <a:xfrm rot="657351">
            <a:off x="5387340" y="1251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2" name="文本框 50"/>
          <p:cNvSpPr txBox="1"/>
          <p:nvPr/>
        </p:nvSpPr>
        <p:spPr>
          <a:xfrm rot="1480325">
            <a:off x="7330440" y="1161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3" name="文本框 51"/>
          <p:cNvSpPr txBox="1"/>
          <p:nvPr/>
        </p:nvSpPr>
        <p:spPr>
          <a:xfrm rot="-5350866">
            <a:off x="5919153" y="20930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文本框 32"/>
          <p:cNvSpPr txBox="1"/>
          <p:nvPr/>
        </p:nvSpPr>
        <p:spPr>
          <a:xfrm>
            <a:off x="3201353" y="3477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文本框 34"/>
          <p:cNvSpPr txBox="1"/>
          <p:nvPr/>
        </p:nvSpPr>
        <p:spPr>
          <a:xfrm rot="4149897">
            <a:off x="4403090" y="34154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文本框 36"/>
          <p:cNvSpPr txBox="1"/>
          <p:nvPr/>
        </p:nvSpPr>
        <p:spPr>
          <a:xfrm rot="-1380000">
            <a:off x="3839528" y="12183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文本框 37"/>
          <p:cNvSpPr txBox="1"/>
          <p:nvPr/>
        </p:nvSpPr>
        <p:spPr>
          <a:xfrm rot="-180000">
            <a:off x="4069715" y="19708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8" name="文本框 45"/>
          <p:cNvSpPr txBox="1"/>
          <p:nvPr/>
        </p:nvSpPr>
        <p:spPr>
          <a:xfrm rot="-1380000">
            <a:off x="4399915" y="12406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文本框 46"/>
          <p:cNvSpPr txBox="1"/>
          <p:nvPr/>
        </p:nvSpPr>
        <p:spPr>
          <a:xfrm rot="-1380000">
            <a:off x="4769803" y="14549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文本框 47"/>
          <p:cNvSpPr txBox="1"/>
          <p:nvPr/>
        </p:nvSpPr>
        <p:spPr>
          <a:xfrm rot="-180000">
            <a:off x="5003165" y="21518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文本框 49"/>
          <p:cNvSpPr txBox="1"/>
          <p:nvPr/>
        </p:nvSpPr>
        <p:spPr>
          <a:xfrm rot="-5350866">
            <a:off x="6249353" y="20264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文本框 50"/>
          <p:cNvSpPr txBox="1"/>
          <p:nvPr/>
        </p:nvSpPr>
        <p:spPr>
          <a:xfrm rot="-170103">
            <a:off x="5528628" y="25074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3" name="文本框 51"/>
          <p:cNvSpPr txBox="1"/>
          <p:nvPr/>
        </p:nvSpPr>
        <p:spPr>
          <a:xfrm rot="-5350866">
            <a:off x="5784215" y="3350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文本框 32"/>
          <p:cNvSpPr txBox="1"/>
          <p:nvPr/>
        </p:nvSpPr>
        <p:spPr>
          <a:xfrm rot="1209897">
            <a:off x="1439228" y="28090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5" name="文本框 34"/>
          <p:cNvSpPr txBox="1"/>
          <p:nvPr/>
        </p:nvSpPr>
        <p:spPr>
          <a:xfrm rot="4149897">
            <a:off x="2082165" y="3372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文本框 28"/>
          <p:cNvSpPr txBox="1"/>
          <p:nvPr/>
        </p:nvSpPr>
        <p:spPr>
          <a:xfrm rot="-1380000">
            <a:off x="1544003" y="31456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文本框 29"/>
          <p:cNvSpPr txBox="1"/>
          <p:nvPr/>
        </p:nvSpPr>
        <p:spPr>
          <a:xfrm rot="1029897">
            <a:off x="2425065" y="26709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文本框 45"/>
          <p:cNvSpPr txBox="1"/>
          <p:nvPr/>
        </p:nvSpPr>
        <p:spPr>
          <a:xfrm rot="-1380000">
            <a:off x="3101340" y="30630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文本框 46"/>
          <p:cNvSpPr txBox="1"/>
          <p:nvPr/>
        </p:nvSpPr>
        <p:spPr>
          <a:xfrm rot="-170103">
            <a:off x="726440" y="14469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文本框 47"/>
          <p:cNvSpPr txBox="1"/>
          <p:nvPr/>
        </p:nvSpPr>
        <p:spPr>
          <a:xfrm rot="1029897">
            <a:off x="767715" y="33170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文本框 49"/>
          <p:cNvSpPr txBox="1"/>
          <p:nvPr/>
        </p:nvSpPr>
        <p:spPr>
          <a:xfrm rot="-170103">
            <a:off x="2948940" y="3753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文本框 50"/>
          <p:cNvSpPr txBox="1"/>
          <p:nvPr/>
        </p:nvSpPr>
        <p:spPr>
          <a:xfrm rot="-170103">
            <a:off x="4096703" y="30868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文本框 51"/>
          <p:cNvSpPr txBox="1"/>
          <p:nvPr/>
        </p:nvSpPr>
        <p:spPr>
          <a:xfrm rot="-170103">
            <a:off x="4263390" y="38456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4" name="文本框 32"/>
          <p:cNvSpPr txBox="1"/>
          <p:nvPr/>
        </p:nvSpPr>
        <p:spPr>
          <a:xfrm rot="-5070842">
            <a:off x="261303" y="1958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5" name="文本框 34"/>
          <p:cNvSpPr txBox="1"/>
          <p:nvPr/>
        </p:nvSpPr>
        <p:spPr>
          <a:xfrm rot="4149897">
            <a:off x="1278890" y="2075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6" name="文本框 36"/>
          <p:cNvSpPr txBox="1"/>
          <p:nvPr/>
        </p:nvSpPr>
        <p:spPr>
          <a:xfrm rot="-170103">
            <a:off x="1182053" y="11945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文本框 37"/>
          <p:cNvSpPr txBox="1"/>
          <p:nvPr/>
        </p:nvSpPr>
        <p:spPr>
          <a:xfrm rot="1029897">
            <a:off x="1277303" y="16009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8" name="文本框 45"/>
          <p:cNvSpPr txBox="1"/>
          <p:nvPr/>
        </p:nvSpPr>
        <p:spPr>
          <a:xfrm rot="-1380000">
            <a:off x="2056765" y="10628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文本框 46"/>
          <p:cNvSpPr txBox="1"/>
          <p:nvPr/>
        </p:nvSpPr>
        <p:spPr>
          <a:xfrm rot="-1380000">
            <a:off x="2626678" y="12326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0" name="文本框 47"/>
          <p:cNvSpPr txBox="1"/>
          <p:nvPr/>
        </p:nvSpPr>
        <p:spPr>
          <a:xfrm rot="-180000">
            <a:off x="2355215" y="1796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1" name="文本框 49"/>
          <p:cNvSpPr txBox="1"/>
          <p:nvPr/>
        </p:nvSpPr>
        <p:spPr>
          <a:xfrm rot="-1380000">
            <a:off x="3215640" y="14549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2" name="文本框 50"/>
          <p:cNvSpPr txBox="1"/>
          <p:nvPr/>
        </p:nvSpPr>
        <p:spPr>
          <a:xfrm rot="-1380000">
            <a:off x="2788603" y="20359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3" name="文本框 51"/>
          <p:cNvSpPr txBox="1"/>
          <p:nvPr/>
        </p:nvSpPr>
        <p:spPr>
          <a:xfrm rot="-1380000">
            <a:off x="3423603" y="21724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4" name="文本框 32"/>
          <p:cNvSpPr txBox="1"/>
          <p:nvPr/>
        </p:nvSpPr>
        <p:spPr>
          <a:xfrm rot="1209897">
            <a:off x="5053965" y="34551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5" name="文本框 34"/>
          <p:cNvSpPr txBox="1"/>
          <p:nvPr/>
        </p:nvSpPr>
        <p:spPr>
          <a:xfrm rot="-1030866">
            <a:off x="6252528" y="38107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6" name="文本框 36"/>
          <p:cNvSpPr txBox="1"/>
          <p:nvPr/>
        </p:nvSpPr>
        <p:spPr>
          <a:xfrm rot="368503">
            <a:off x="5712778" y="2775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7" name="文本框 37"/>
          <p:cNvSpPr txBox="1"/>
          <p:nvPr/>
        </p:nvSpPr>
        <p:spPr>
          <a:xfrm rot="829244">
            <a:off x="5223828" y="38901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8" name="文本框 45"/>
          <p:cNvSpPr txBox="1"/>
          <p:nvPr/>
        </p:nvSpPr>
        <p:spPr>
          <a:xfrm rot="-4502722">
            <a:off x="6717665" y="24169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9" name="文本框 46"/>
          <p:cNvSpPr txBox="1"/>
          <p:nvPr/>
        </p:nvSpPr>
        <p:spPr>
          <a:xfrm rot="2702238">
            <a:off x="7506653" y="29789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0" name="文本框 47"/>
          <p:cNvSpPr txBox="1"/>
          <p:nvPr/>
        </p:nvSpPr>
        <p:spPr>
          <a:xfrm rot="-3456638">
            <a:off x="6682740" y="3320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1" name="文本框 49"/>
          <p:cNvSpPr txBox="1"/>
          <p:nvPr/>
        </p:nvSpPr>
        <p:spPr>
          <a:xfrm rot="-3180423">
            <a:off x="1902778" y="22407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2" name="文本框 50"/>
          <p:cNvSpPr txBox="1"/>
          <p:nvPr/>
        </p:nvSpPr>
        <p:spPr>
          <a:xfrm rot="-3640556">
            <a:off x="7178040" y="35075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3" name="文本框 51"/>
          <p:cNvSpPr txBox="1"/>
          <p:nvPr/>
        </p:nvSpPr>
        <p:spPr>
          <a:xfrm rot="1549510">
            <a:off x="7693978" y="20915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4" name="文本框 32"/>
          <p:cNvSpPr txBox="1"/>
          <p:nvPr/>
        </p:nvSpPr>
        <p:spPr>
          <a:xfrm rot="4190103">
            <a:off x="4226878" y="24232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5" name="文本框 34"/>
          <p:cNvSpPr txBox="1"/>
          <p:nvPr/>
        </p:nvSpPr>
        <p:spPr>
          <a:xfrm rot="8340000">
            <a:off x="4861878" y="30551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6" name="文本框 36"/>
          <p:cNvSpPr txBox="1"/>
          <p:nvPr/>
        </p:nvSpPr>
        <p:spPr>
          <a:xfrm rot="-1160763">
            <a:off x="5712778" y="16676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7" name="文本框 37"/>
          <p:cNvSpPr txBox="1"/>
          <p:nvPr/>
        </p:nvSpPr>
        <p:spPr>
          <a:xfrm rot="39237">
            <a:off x="5588953" y="21899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8" name="文本框 45"/>
          <p:cNvSpPr txBox="1"/>
          <p:nvPr/>
        </p:nvSpPr>
        <p:spPr>
          <a:xfrm rot="-1160763">
            <a:off x="6273165" y="16898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9" name="文本框 46"/>
          <p:cNvSpPr txBox="1"/>
          <p:nvPr/>
        </p:nvSpPr>
        <p:spPr>
          <a:xfrm rot="-1160763">
            <a:off x="6643053" y="19041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0" name="文本框 47"/>
          <p:cNvSpPr txBox="1"/>
          <p:nvPr/>
        </p:nvSpPr>
        <p:spPr>
          <a:xfrm rot="39237">
            <a:off x="7124065" y="23740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1" name="文本框 49"/>
          <p:cNvSpPr txBox="1"/>
          <p:nvPr/>
        </p:nvSpPr>
        <p:spPr>
          <a:xfrm rot="-1160763">
            <a:off x="6978015" y="2075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2" name="文本框 50"/>
          <p:cNvSpPr txBox="1"/>
          <p:nvPr/>
        </p:nvSpPr>
        <p:spPr>
          <a:xfrm rot="-1160763">
            <a:off x="7427278" y="18502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3" name="文本框 51"/>
          <p:cNvSpPr txBox="1"/>
          <p:nvPr/>
        </p:nvSpPr>
        <p:spPr>
          <a:xfrm rot="-1160763">
            <a:off x="7228840" y="2710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4" name="文本框 32"/>
          <p:cNvSpPr txBox="1"/>
          <p:nvPr/>
        </p:nvSpPr>
        <p:spPr>
          <a:xfrm rot="4190103">
            <a:off x="2704465" y="32567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5" name="文本框 34"/>
          <p:cNvSpPr txBox="1"/>
          <p:nvPr/>
        </p:nvSpPr>
        <p:spPr>
          <a:xfrm rot="8340000">
            <a:off x="3863340" y="27328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6" name="文本框 36"/>
          <p:cNvSpPr txBox="1"/>
          <p:nvPr/>
        </p:nvSpPr>
        <p:spPr>
          <a:xfrm rot="2810103">
            <a:off x="3752215" y="16517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7" name="文本框 37"/>
          <p:cNvSpPr txBox="1"/>
          <p:nvPr/>
        </p:nvSpPr>
        <p:spPr>
          <a:xfrm rot="4010103">
            <a:off x="3752215" y="21946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8" name="文本框 45"/>
          <p:cNvSpPr txBox="1"/>
          <p:nvPr/>
        </p:nvSpPr>
        <p:spPr>
          <a:xfrm rot="2810103">
            <a:off x="4312603" y="16739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9" name="文本框 46"/>
          <p:cNvSpPr txBox="1"/>
          <p:nvPr/>
        </p:nvSpPr>
        <p:spPr>
          <a:xfrm rot="2810103">
            <a:off x="4682490" y="18883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0" name="文本框 47"/>
          <p:cNvSpPr txBox="1"/>
          <p:nvPr/>
        </p:nvSpPr>
        <p:spPr>
          <a:xfrm rot="4010103">
            <a:off x="4682490" y="2431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1" name="文本框 49"/>
          <p:cNvSpPr txBox="1"/>
          <p:nvPr/>
        </p:nvSpPr>
        <p:spPr>
          <a:xfrm rot="-1160763">
            <a:off x="6163628" y="2461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2" name="文本框 50"/>
          <p:cNvSpPr txBox="1"/>
          <p:nvPr/>
        </p:nvSpPr>
        <p:spPr>
          <a:xfrm rot="4020000">
            <a:off x="5157153" y="25471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3" name="文本框 51"/>
          <p:cNvSpPr txBox="1"/>
          <p:nvPr/>
        </p:nvSpPr>
        <p:spPr>
          <a:xfrm rot="-1160763">
            <a:off x="5538153" y="31360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4" name="文本框 32"/>
          <p:cNvSpPr txBox="1"/>
          <p:nvPr/>
        </p:nvSpPr>
        <p:spPr>
          <a:xfrm rot="5400000">
            <a:off x="1080453" y="31456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5" name="文本框 34"/>
          <p:cNvSpPr txBox="1"/>
          <p:nvPr/>
        </p:nvSpPr>
        <p:spPr>
          <a:xfrm rot="8340000">
            <a:off x="1820228" y="34694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6" name="文本框 36"/>
          <p:cNvSpPr txBox="1"/>
          <p:nvPr/>
        </p:nvSpPr>
        <p:spPr>
          <a:xfrm rot="2810103">
            <a:off x="1801178" y="2648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7" name="文本框 37"/>
          <p:cNvSpPr txBox="1"/>
          <p:nvPr/>
        </p:nvSpPr>
        <p:spPr>
          <a:xfrm rot="5220000">
            <a:off x="2236153" y="29312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8" name="文本框 45"/>
          <p:cNvSpPr txBox="1"/>
          <p:nvPr/>
        </p:nvSpPr>
        <p:spPr>
          <a:xfrm rot="2810103">
            <a:off x="2748915" y="26630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9" name="文本框 46"/>
          <p:cNvSpPr txBox="1"/>
          <p:nvPr/>
        </p:nvSpPr>
        <p:spPr>
          <a:xfrm rot="4020000">
            <a:off x="639128" y="18803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0" name="文本框 47"/>
          <p:cNvSpPr txBox="1"/>
          <p:nvPr/>
        </p:nvSpPr>
        <p:spPr>
          <a:xfrm rot="5220000">
            <a:off x="640715" y="28138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1" name="文本框 49"/>
          <p:cNvSpPr txBox="1"/>
          <p:nvPr/>
        </p:nvSpPr>
        <p:spPr>
          <a:xfrm rot="4020000">
            <a:off x="2402840" y="36567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2" name="文本框 50"/>
          <p:cNvSpPr txBox="1"/>
          <p:nvPr/>
        </p:nvSpPr>
        <p:spPr>
          <a:xfrm rot="4020000">
            <a:off x="3641090" y="3283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3" name="文本框 51"/>
          <p:cNvSpPr txBox="1"/>
          <p:nvPr/>
        </p:nvSpPr>
        <p:spPr>
          <a:xfrm rot="4020000">
            <a:off x="4010978" y="34980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4" name="文本框 32"/>
          <p:cNvSpPr txBox="1"/>
          <p:nvPr/>
        </p:nvSpPr>
        <p:spPr>
          <a:xfrm rot="-880739">
            <a:off x="453390" y="2431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5" name="文本框 34"/>
          <p:cNvSpPr txBox="1"/>
          <p:nvPr/>
        </p:nvSpPr>
        <p:spPr>
          <a:xfrm rot="8340000">
            <a:off x="1193165" y="25090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6" name="文本框 36"/>
          <p:cNvSpPr txBox="1"/>
          <p:nvPr/>
        </p:nvSpPr>
        <p:spPr>
          <a:xfrm rot="4020000">
            <a:off x="1609090" y="14279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7" name="文本框 37"/>
          <p:cNvSpPr txBox="1"/>
          <p:nvPr/>
        </p:nvSpPr>
        <p:spPr>
          <a:xfrm rot="5220000">
            <a:off x="1609090" y="19708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8" name="文本框 45"/>
          <p:cNvSpPr txBox="1"/>
          <p:nvPr/>
        </p:nvSpPr>
        <p:spPr>
          <a:xfrm rot="2810103">
            <a:off x="2169478" y="1450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9" name="文本框 46"/>
          <p:cNvSpPr txBox="1"/>
          <p:nvPr/>
        </p:nvSpPr>
        <p:spPr>
          <a:xfrm rot="2810103">
            <a:off x="2539365" y="16644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0" name="文本框 47"/>
          <p:cNvSpPr txBox="1"/>
          <p:nvPr/>
        </p:nvSpPr>
        <p:spPr>
          <a:xfrm rot="4010103">
            <a:off x="2267903" y="2229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1" name="文本框 49"/>
          <p:cNvSpPr txBox="1"/>
          <p:nvPr/>
        </p:nvSpPr>
        <p:spPr>
          <a:xfrm rot="2810103">
            <a:off x="3126740" y="18883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2" name="文本框 50"/>
          <p:cNvSpPr txBox="1"/>
          <p:nvPr/>
        </p:nvSpPr>
        <p:spPr>
          <a:xfrm rot="2810103">
            <a:off x="3014028" y="23232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3" name="文本框 51"/>
          <p:cNvSpPr txBox="1"/>
          <p:nvPr/>
        </p:nvSpPr>
        <p:spPr>
          <a:xfrm rot="2810103">
            <a:off x="3383915" y="25375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4" name="文本框 32"/>
          <p:cNvSpPr txBox="1"/>
          <p:nvPr/>
        </p:nvSpPr>
        <p:spPr>
          <a:xfrm rot="5400000">
            <a:off x="4690428" y="3599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5" name="文本框 34"/>
          <p:cNvSpPr txBox="1"/>
          <p:nvPr/>
        </p:nvSpPr>
        <p:spPr>
          <a:xfrm rot="3159237">
            <a:off x="5758815" y="39234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6" name="文本框 36"/>
          <p:cNvSpPr txBox="1"/>
          <p:nvPr/>
        </p:nvSpPr>
        <p:spPr>
          <a:xfrm rot="-1160763">
            <a:off x="6176328" y="2842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7" name="文本框 37"/>
          <p:cNvSpPr txBox="1"/>
          <p:nvPr/>
        </p:nvSpPr>
        <p:spPr>
          <a:xfrm rot="39237">
            <a:off x="6176328" y="33853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8" name="文本框 45"/>
          <p:cNvSpPr txBox="1"/>
          <p:nvPr/>
        </p:nvSpPr>
        <p:spPr>
          <a:xfrm rot="-1160763">
            <a:off x="6736715" y="2864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9" name="文本框 46"/>
          <p:cNvSpPr txBox="1"/>
          <p:nvPr/>
        </p:nvSpPr>
        <p:spPr>
          <a:xfrm rot="-1160763">
            <a:off x="7106603" y="30789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0" name="文本框 47"/>
          <p:cNvSpPr txBox="1"/>
          <p:nvPr/>
        </p:nvSpPr>
        <p:spPr>
          <a:xfrm rot="39237">
            <a:off x="6793865" y="36472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1" name="文本框 49"/>
          <p:cNvSpPr txBox="1"/>
          <p:nvPr/>
        </p:nvSpPr>
        <p:spPr>
          <a:xfrm rot="-1160763">
            <a:off x="7627303" y="33694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2" name="文本框 50"/>
          <p:cNvSpPr txBox="1"/>
          <p:nvPr/>
        </p:nvSpPr>
        <p:spPr>
          <a:xfrm rot="-1160763">
            <a:off x="7581265" y="37377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3" name="文本框 51"/>
          <p:cNvSpPr txBox="1"/>
          <p:nvPr/>
        </p:nvSpPr>
        <p:spPr>
          <a:xfrm rot="-1160763">
            <a:off x="6719253" y="10628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8294" name="组合 1"/>
          <p:cNvGrpSpPr/>
          <p:nvPr/>
        </p:nvGrpSpPr>
        <p:grpSpPr>
          <a:xfrm>
            <a:off x="-60960" y="10293"/>
            <a:ext cx="2751138" cy="1103312"/>
            <a:chOff x="0" y="127959"/>
            <a:chExt cx="2751581" cy="1102407"/>
          </a:xfrm>
        </p:grpSpPr>
        <p:pic>
          <p:nvPicPr>
            <p:cNvPr id="8296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27959"/>
              <a:ext cx="2751581" cy="11024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97" name="TextBox 3"/>
            <p:cNvSpPr txBox="1"/>
            <p:nvPr/>
          </p:nvSpPr>
          <p:spPr>
            <a:xfrm>
              <a:off x="336618" y="386774"/>
              <a:ext cx="1816392" cy="58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3200" b="1" dirty="0">
                  <a:solidFill>
                    <a:srgbClr val="3366FF"/>
                  </a:solidFill>
                  <a:latin typeface="Franklin Gothic Medium" panose="020B0603020102020204" pitchFamily="34" charset="0"/>
                  <a:ea typeface="黑体" panose="02010609060101010101" pitchFamily="49" charset="-122"/>
                </a:rPr>
                <a:t>学习目标</a:t>
              </a:r>
              <a:endParaRPr lang="zh-CN" altLang="en-US" sz="3200" b="1" dirty="0">
                <a:solidFill>
                  <a:srgbClr val="3366FF"/>
                </a:solidFill>
                <a:latin typeface="Franklin Gothic Medium" panose="020B06030201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6" name="矩形 1"/>
          <p:cNvSpPr/>
          <p:nvPr/>
        </p:nvSpPr>
        <p:spPr>
          <a:xfrm>
            <a:off x="635953" y="1175518"/>
            <a:ext cx="7735887" cy="30022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514350" indent="-514350" eaLnBrk="1" hangingPunct="1">
              <a:lnSpc>
                <a:spcPct val="110000"/>
              </a:lnSpc>
              <a:spcBef>
                <a:spcPts val="800"/>
              </a:spcBef>
              <a:buFont typeface="Calibri" panose="020F0502020204030204" pitchFamily="34" charset="0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了解诗歌写作背景，把握诗歌构思的精妙。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重点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10000"/>
              </a:lnSpc>
              <a:spcBef>
                <a:spcPts val="800"/>
              </a:spcBef>
              <a:buFont typeface="Calibri" panose="020F0502020204030204" pitchFamily="34" charset="0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品味诗歌的语言，理解独创的意象对表达乡愁的作用。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难点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800"/>
              </a:spcBef>
              <a:buFont typeface="Calibri" panose="020F0502020204030204" pitchFamily="34" charset="0"/>
              <a:buNone/>
            </a:pP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32"/>
          <p:cNvSpPr txBox="1"/>
          <p:nvPr/>
        </p:nvSpPr>
        <p:spPr>
          <a:xfrm>
            <a:off x="4414203" y="2842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文本框 34"/>
          <p:cNvSpPr txBox="1"/>
          <p:nvPr/>
        </p:nvSpPr>
        <p:spPr>
          <a:xfrm rot="-280097">
            <a:off x="3372803" y="11453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文本框 36"/>
          <p:cNvSpPr txBox="1"/>
          <p:nvPr/>
        </p:nvSpPr>
        <p:spPr>
          <a:xfrm rot="-5350866">
            <a:off x="5800090" y="12326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文本框 37"/>
          <p:cNvSpPr txBox="1"/>
          <p:nvPr/>
        </p:nvSpPr>
        <p:spPr>
          <a:xfrm rot="-4150866">
            <a:off x="5269865" y="16406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文本框 45"/>
          <p:cNvSpPr txBox="1"/>
          <p:nvPr/>
        </p:nvSpPr>
        <p:spPr>
          <a:xfrm rot="-5350866">
            <a:off x="6360478" y="12548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文本框 46"/>
          <p:cNvSpPr txBox="1"/>
          <p:nvPr/>
        </p:nvSpPr>
        <p:spPr>
          <a:xfrm rot="-424911">
            <a:off x="7006590" y="14866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文本框 47"/>
          <p:cNvSpPr txBox="1"/>
          <p:nvPr/>
        </p:nvSpPr>
        <p:spPr>
          <a:xfrm rot="-4150866">
            <a:off x="7593965" y="24153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1" name="文本框 49"/>
          <p:cNvSpPr txBox="1"/>
          <p:nvPr/>
        </p:nvSpPr>
        <p:spPr>
          <a:xfrm rot="657351">
            <a:off x="5387340" y="1251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2" name="文本框 50"/>
          <p:cNvSpPr txBox="1"/>
          <p:nvPr/>
        </p:nvSpPr>
        <p:spPr>
          <a:xfrm rot="1480325">
            <a:off x="7330440" y="1161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3" name="文本框 51"/>
          <p:cNvSpPr txBox="1"/>
          <p:nvPr/>
        </p:nvSpPr>
        <p:spPr>
          <a:xfrm rot="-5350866">
            <a:off x="5919153" y="20930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文本框 32"/>
          <p:cNvSpPr txBox="1"/>
          <p:nvPr/>
        </p:nvSpPr>
        <p:spPr>
          <a:xfrm>
            <a:off x="3201353" y="3477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文本框 34"/>
          <p:cNvSpPr txBox="1"/>
          <p:nvPr/>
        </p:nvSpPr>
        <p:spPr>
          <a:xfrm rot="4149897">
            <a:off x="4403090" y="34154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文本框 36"/>
          <p:cNvSpPr txBox="1"/>
          <p:nvPr/>
        </p:nvSpPr>
        <p:spPr>
          <a:xfrm rot="-1380000">
            <a:off x="3839528" y="12183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文本框 37"/>
          <p:cNvSpPr txBox="1"/>
          <p:nvPr/>
        </p:nvSpPr>
        <p:spPr>
          <a:xfrm rot="-180000">
            <a:off x="4069715" y="19708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8" name="文本框 45"/>
          <p:cNvSpPr txBox="1"/>
          <p:nvPr/>
        </p:nvSpPr>
        <p:spPr>
          <a:xfrm rot="-1380000">
            <a:off x="4399915" y="12406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文本框 46"/>
          <p:cNvSpPr txBox="1"/>
          <p:nvPr/>
        </p:nvSpPr>
        <p:spPr>
          <a:xfrm rot="-1380000">
            <a:off x="4769803" y="14549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文本框 47"/>
          <p:cNvSpPr txBox="1"/>
          <p:nvPr/>
        </p:nvSpPr>
        <p:spPr>
          <a:xfrm rot="-180000">
            <a:off x="5003165" y="21518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文本框 49"/>
          <p:cNvSpPr txBox="1"/>
          <p:nvPr/>
        </p:nvSpPr>
        <p:spPr>
          <a:xfrm rot="-5350866">
            <a:off x="6249353" y="20264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文本框 50"/>
          <p:cNvSpPr txBox="1"/>
          <p:nvPr/>
        </p:nvSpPr>
        <p:spPr>
          <a:xfrm rot="-170103">
            <a:off x="5528628" y="25074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3" name="文本框 51"/>
          <p:cNvSpPr txBox="1"/>
          <p:nvPr/>
        </p:nvSpPr>
        <p:spPr>
          <a:xfrm rot="-5350866">
            <a:off x="5784215" y="3350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文本框 32"/>
          <p:cNvSpPr txBox="1"/>
          <p:nvPr/>
        </p:nvSpPr>
        <p:spPr>
          <a:xfrm rot="1209897">
            <a:off x="1439228" y="28090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5" name="文本框 34"/>
          <p:cNvSpPr txBox="1"/>
          <p:nvPr/>
        </p:nvSpPr>
        <p:spPr>
          <a:xfrm rot="4149897">
            <a:off x="2082165" y="3372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文本框 28"/>
          <p:cNvSpPr txBox="1"/>
          <p:nvPr/>
        </p:nvSpPr>
        <p:spPr>
          <a:xfrm rot="-1380000">
            <a:off x="1544003" y="31456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文本框 29"/>
          <p:cNvSpPr txBox="1"/>
          <p:nvPr/>
        </p:nvSpPr>
        <p:spPr>
          <a:xfrm rot="1029897">
            <a:off x="2425065" y="26709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文本框 45"/>
          <p:cNvSpPr txBox="1"/>
          <p:nvPr/>
        </p:nvSpPr>
        <p:spPr>
          <a:xfrm rot="-1380000">
            <a:off x="3101340" y="30630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文本框 46"/>
          <p:cNvSpPr txBox="1"/>
          <p:nvPr/>
        </p:nvSpPr>
        <p:spPr>
          <a:xfrm rot="-170103">
            <a:off x="726440" y="14469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文本框 47"/>
          <p:cNvSpPr txBox="1"/>
          <p:nvPr/>
        </p:nvSpPr>
        <p:spPr>
          <a:xfrm rot="1029897">
            <a:off x="767715" y="33170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文本框 49"/>
          <p:cNvSpPr txBox="1"/>
          <p:nvPr/>
        </p:nvSpPr>
        <p:spPr>
          <a:xfrm rot="-170103">
            <a:off x="2948940" y="3753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文本框 50"/>
          <p:cNvSpPr txBox="1"/>
          <p:nvPr/>
        </p:nvSpPr>
        <p:spPr>
          <a:xfrm rot="-170103">
            <a:off x="4096703" y="30868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文本框 51"/>
          <p:cNvSpPr txBox="1"/>
          <p:nvPr/>
        </p:nvSpPr>
        <p:spPr>
          <a:xfrm rot="-170103">
            <a:off x="4263390" y="38456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4" name="文本框 32"/>
          <p:cNvSpPr txBox="1"/>
          <p:nvPr/>
        </p:nvSpPr>
        <p:spPr>
          <a:xfrm rot="-5070842">
            <a:off x="261303" y="1958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5" name="文本框 34"/>
          <p:cNvSpPr txBox="1"/>
          <p:nvPr/>
        </p:nvSpPr>
        <p:spPr>
          <a:xfrm rot="4149897">
            <a:off x="1278890" y="2075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6" name="文本框 36"/>
          <p:cNvSpPr txBox="1"/>
          <p:nvPr/>
        </p:nvSpPr>
        <p:spPr>
          <a:xfrm rot="-170103">
            <a:off x="1182053" y="11945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文本框 37"/>
          <p:cNvSpPr txBox="1"/>
          <p:nvPr/>
        </p:nvSpPr>
        <p:spPr>
          <a:xfrm rot="1029897">
            <a:off x="1277303" y="16009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8" name="文本框 45"/>
          <p:cNvSpPr txBox="1"/>
          <p:nvPr/>
        </p:nvSpPr>
        <p:spPr>
          <a:xfrm rot="-1380000">
            <a:off x="2056765" y="10628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文本框 46"/>
          <p:cNvSpPr txBox="1"/>
          <p:nvPr/>
        </p:nvSpPr>
        <p:spPr>
          <a:xfrm rot="-1380000">
            <a:off x="2626678" y="12326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0" name="文本框 47"/>
          <p:cNvSpPr txBox="1"/>
          <p:nvPr/>
        </p:nvSpPr>
        <p:spPr>
          <a:xfrm rot="-180000">
            <a:off x="2355215" y="1796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1" name="文本框 49"/>
          <p:cNvSpPr txBox="1"/>
          <p:nvPr/>
        </p:nvSpPr>
        <p:spPr>
          <a:xfrm rot="-1380000">
            <a:off x="3215640" y="14549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2" name="文本框 50"/>
          <p:cNvSpPr txBox="1"/>
          <p:nvPr/>
        </p:nvSpPr>
        <p:spPr>
          <a:xfrm rot="-1380000">
            <a:off x="2788603" y="20359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3" name="文本框 51"/>
          <p:cNvSpPr txBox="1"/>
          <p:nvPr/>
        </p:nvSpPr>
        <p:spPr>
          <a:xfrm rot="-1380000">
            <a:off x="3423603" y="21724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4" name="文本框 32"/>
          <p:cNvSpPr txBox="1"/>
          <p:nvPr/>
        </p:nvSpPr>
        <p:spPr>
          <a:xfrm rot="1209897">
            <a:off x="5053965" y="34551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5" name="文本框 34"/>
          <p:cNvSpPr txBox="1"/>
          <p:nvPr/>
        </p:nvSpPr>
        <p:spPr>
          <a:xfrm rot="-1030866">
            <a:off x="6252528" y="38107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6" name="文本框 36"/>
          <p:cNvSpPr txBox="1"/>
          <p:nvPr/>
        </p:nvSpPr>
        <p:spPr>
          <a:xfrm rot="368503">
            <a:off x="5712778" y="2775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7" name="文本框 37"/>
          <p:cNvSpPr txBox="1"/>
          <p:nvPr/>
        </p:nvSpPr>
        <p:spPr>
          <a:xfrm rot="829244">
            <a:off x="5223828" y="38901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8" name="文本框 45"/>
          <p:cNvSpPr txBox="1"/>
          <p:nvPr/>
        </p:nvSpPr>
        <p:spPr>
          <a:xfrm rot="-4502722">
            <a:off x="6717665" y="24169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39" name="文本框 46"/>
          <p:cNvSpPr txBox="1"/>
          <p:nvPr/>
        </p:nvSpPr>
        <p:spPr>
          <a:xfrm rot="2702238">
            <a:off x="7506653" y="29789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0" name="文本框 47"/>
          <p:cNvSpPr txBox="1"/>
          <p:nvPr/>
        </p:nvSpPr>
        <p:spPr>
          <a:xfrm rot="-3456638">
            <a:off x="6682740" y="3320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1" name="文本框 49"/>
          <p:cNvSpPr txBox="1"/>
          <p:nvPr/>
        </p:nvSpPr>
        <p:spPr>
          <a:xfrm rot="-3180423">
            <a:off x="1902778" y="22407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2" name="文本框 50"/>
          <p:cNvSpPr txBox="1"/>
          <p:nvPr/>
        </p:nvSpPr>
        <p:spPr>
          <a:xfrm rot="-3640556">
            <a:off x="7178040" y="35075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3" name="文本框 51"/>
          <p:cNvSpPr txBox="1"/>
          <p:nvPr/>
        </p:nvSpPr>
        <p:spPr>
          <a:xfrm rot="1549510">
            <a:off x="7693978" y="20915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4" name="文本框 32"/>
          <p:cNvSpPr txBox="1"/>
          <p:nvPr/>
        </p:nvSpPr>
        <p:spPr>
          <a:xfrm rot="4190103">
            <a:off x="4226878" y="24232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5" name="文本框 34"/>
          <p:cNvSpPr txBox="1"/>
          <p:nvPr/>
        </p:nvSpPr>
        <p:spPr>
          <a:xfrm rot="8340000">
            <a:off x="4861878" y="30551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6" name="文本框 36"/>
          <p:cNvSpPr txBox="1"/>
          <p:nvPr/>
        </p:nvSpPr>
        <p:spPr>
          <a:xfrm rot="-1160763">
            <a:off x="5712778" y="16676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7" name="文本框 37"/>
          <p:cNvSpPr txBox="1"/>
          <p:nvPr/>
        </p:nvSpPr>
        <p:spPr>
          <a:xfrm rot="39237">
            <a:off x="5588953" y="21899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8" name="文本框 45"/>
          <p:cNvSpPr txBox="1"/>
          <p:nvPr/>
        </p:nvSpPr>
        <p:spPr>
          <a:xfrm rot="-1160763">
            <a:off x="6273165" y="16898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49" name="文本框 46"/>
          <p:cNvSpPr txBox="1"/>
          <p:nvPr/>
        </p:nvSpPr>
        <p:spPr>
          <a:xfrm rot="-1160763">
            <a:off x="6643053" y="19041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0" name="文本框 47"/>
          <p:cNvSpPr txBox="1"/>
          <p:nvPr/>
        </p:nvSpPr>
        <p:spPr>
          <a:xfrm rot="39237">
            <a:off x="7124065" y="23740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1" name="文本框 49"/>
          <p:cNvSpPr txBox="1"/>
          <p:nvPr/>
        </p:nvSpPr>
        <p:spPr>
          <a:xfrm rot="-1160763">
            <a:off x="6978015" y="2075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2" name="文本框 50"/>
          <p:cNvSpPr txBox="1"/>
          <p:nvPr/>
        </p:nvSpPr>
        <p:spPr>
          <a:xfrm rot="-1160763">
            <a:off x="7427278" y="18502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3" name="文本框 51"/>
          <p:cNvSpPr txBox="1"/>
          <p:nvPr/>
        </p:nvSpPr>
        <p:spPr>
          <a:xfrm rot="-1160763">
            <a:off x="7228840" y="2710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4" name="文本框 32"/>
          <p:cNvSpPr txBox="1"/>
          <p:nvPr/>
        </p:nvSpPr>
        <p:spPr>
          <a:xfrm rot="4190103">
            <a:off x="2704465" y="32567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5" name="文本框 34"/>
          <p:cNvSpPr txBox="1"/>
          <p:nvPr/>
        </p:nvSpPr>
        <p:spPr>
          <a:xfrm rot="8340000">
            <a:off x="3863340" y="27328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6" name="文本框 36"/>
          <p:cNvSpPr txBox="1"/>
          <p:nvPr/>
        </p:nvSpPr>
        <p:spPr>
          <a:xfrm rot="2810103">
            <a:off x="3752215" y="16517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7" name="文本框 37"/>
          <p:cNvSpPr txBox="1"/>
          <p:nvPr/>
        </p:nvSpPr>
        <p:spPr>
          <a:xfrm rot="4010103">
            <a:off x="3752215" y="21946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8" name="文本框 45"/>
          <p:cNvSpPr txBox="1"/>
          <p:nvPr/>
        </p:nvSpPr>
        <p:spPr>
          <a:xfrm rot="2810103">
            <a:off x="4312603" y="16739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59" name="文本框 46"/>
          <p:cNvSpPr txBox="1"/>
          <p:nvPr/>
        </p:nvSpPr>
        <p:spPr>
          <a:xfrm rot="2810103">
            <a:off x="4682490" y="18883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0" name="文本框 47"/>
          <p:cNvSpPr txBox="1"/>
          <p:nvPr/>
        </p:nvSpPr>
        <p:spPr>
          <a:xfrm rot="4010103">
            <a:off x="4682490" y="2431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1" name="文本框 49"/>
          <p:cNvSpPr txBox="1"/>
          <p:nvPr/>
        </p:nvSpPr>
        <p:spPr>
          <a:xfrm rot="-1160763">
            <a:off x="6163628" y="2461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2" name="文本框 50"/>
          <p:cNvSpPr txBox="1"/>
          <p:nvPr/>
        </p:nvSpPr>
        <p:spPr>
          <a:xfrm rot="4020000">
            <a:off x="5157153" y="25471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3" name="文本框 51"/>
          <p:cNvSpPr txBox="1"/>
          <p:nvPr/>
        </p:nvSpPr>
        <p:spPr>
          <a:xfrm rot="-1160763">
            <a:off x="5538153" y="31360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4" name="文本框 32"/>
          <p:cNvSpPr txBox="1"/>
          <p:nvPr/>
        </p:nvSpPr>
        <p:spPr>
          <a:xfrm rot="5400000">
            <a:off x="1080453" y="31456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5" name="文本框 34"/>
          <p:cNvSpPr txBox="1"/>
          <p:nvPr/>
        </p:nvSpPr>
        <p:spPr>
          <a:xfrm rot="8340000">
            <a:off x="1820228" y="34694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6" name="文本框 36"/>
          <p:cNvSpPr txBox="1"/>
          <p:nvPr/>
        </p:nvSpPr>
        <p:spPr>
          <a:xfrm rot="2810103">
            <a:off x="1801178" y="2648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7" name="文本框 37"/>
          <p:cNvSpPr txBox="1"/>
          <p:nvPr/>
        </p:nvSpPr>
        <p:spPr>
          <a:xfrm rot="5220000">
            <a:off x="2236153" y="29312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8" name="文本框 45"/>
          <p:cNvSpPr txBox="1"/>
          <p:nvPr/>
        </p:nvSpPr>
        <p:spPr>
          <a:xfrm rot="2810103">
            <a:off x="2748915" y="26630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69" name="文本框 46"/>
          <p:cNvSpPr txBox="1"/>
          <p:nvPr/>
        </p:nvSpPr>
        <p:spPr>
          <a:xfrm rot="4020000">
            <a:off x="639128" y="18803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0" name="文本框 47"/>
          <p:cNvSpPr txBox="1"/>
          <p:nvPr/>
        </p:nvSpPr>
        <p:spPr>
          <a:xfrm rot="5220000">
            <a:off x="640715" y="28138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1" name="文本框 49"/>
          <p:cNvSpPr txBox="1"/>
          <p:nvPr/>
        </p:nvSpPr>
        <p:spPr>
          <a:xfrm rot="4020000">
            <a:off x="2402840" y="36567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2" name="文本框 50"/>
          <p:cNvSpPr txBox="1"/>
          <p:nvPr/>
        </p:nvSpPr>
        <p:spPr>
          <a:xfrm rot="4020000">
            <a:off x="3641090" y="32837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3" name="文本框 51"/>
          <p:cNvSpPr txBox="1"/>
          <p:nvPr/>
        </p:nvSpPr>
        <p:spPr>
          <a:xfrm rot="4020000">
            <a:off x="4010978" y="34980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4" name="文本框 32"/>
          <p:cNvSpPr txBox="1"/>
          <p:nvPr/>
        </p:nvSpPr>
        <p:spPr>
          <a:xfrm rot="-880739">
            <a:off x="453390" y="24312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5" name="文本框 34"/>
          <p:cNvSpPr txBox="1"/>
          <p:nvPr/>
        </p:nvSpPr>
        <p:spPr>
          <a:xfrm rot="8340000">
            <a:off x="1193165" y="25090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6" name="文本框 36"/>
          <p:cNvSpPr txBox="1"/>
          <p:nvPr/>
        </p:nvSpPr>
        <p:spPr>
          <a:xfrm rot="4020000">
            <a:off x="1609090" y="14279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7" name="文本框 37"/>
          <p:cNvSpPr txBox="1"/>
          <p:nvPr/>
        </p:nvSpPr>
        <p:spPr>
          <a:xfrm rot="5220000">
            <a:off x="1609090" y="19708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8" name="文本框 45"/>
          <p:cNvSpPr txBox="1"/>
          <p:nvPr/>
        </p:nvSpPr>
        <p:spPr>
          <a:xfrm rot="2810103">
            <a:off x="2169478" y="1450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79" name="文本框 46"/>
          <p:cNvSpPr txBox="1"/>
          <p:nvPr/>
        </p:nvSpPr>
        <p:spPr>
          <a:xfrm rot="2810103">
            <a:off x="2539365" y="16644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0" name="文本框 47"/>
          <p:cNvSpPr txBox="1"/>
          <p:nvPr/>
        </p:nvSpPr>
        <p:spPr>
          <a:xfrm rot="4010103">
            <a:off x="2267903" y="2229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1" name="文本框 49"/>
          <p:cNvSpPr txBox="1"/>
          <p:nvPr/>
        </p:nvSpPr>
        <p:spPr>
          <a:xfrm rot="2810103">
            <a:off x="3126740" y="18883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2" name="文本框 50"/>
          <p:cNvSpPr txBox="1"/>
          <p:nvPr/>
        </p:nvSpPr>
        <p:spPr>
          <a:xfrm rot="2810103">
            <a:off x="3014028" y="23232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3" name="文本框 51"/>
          <p:cNvSpPr txBox="1"/>
          <p:nvPr/>
        </p:nvSpPr>
        <p:spPr>
          <a:xfrm rot="2810103">
            <a:off x="3383915" y="25375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4" name="文本框 32"/>
          <p:cNvSpPr txBox="1"/>
          <p:nvPr/>
        </p:nvSpPr>
        <p:spPr>
          <a:xfrm rot="5400000">
            <a:off x="4690428" y="35996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5" name="文本框 34"/>
          <p:cNvSpPr txBox="1"/>
          <p:nvPr/>
        </p:nvSpPr>
        <p:spPr>
          <a:xfrm rot="3159237">
            <a:off x="5758815" y="392348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6" name="文本框 36"/>
          <p:cNvSpPr txBox="1"/>
          <p:nvPr/>
        </p:nvSpPr>
        <p:spPr>
          <a:xfrm rot="-1160763">
            <a:off x="6176328" y="2842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7" name="文本框 37"/>
          <p:cNvSpPr txBox="1"/>
          <p:nvPr/>
        </p:nvSpPr>
        <p:spPr>
          <a:xfrm rot="39237">
            <a:off x="6176328" y="33853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8" name="文本框 45"/>
          <p:cNvSpPr txBox="1"/>
          <p:nvPr/>
        </p:nvSpPr>
        <p:spPr>
          <a:xfrm rot="-1160763">
            <a:off x="6736715" y="28646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89" name="文本框 46"/>
          <p:cNvSpPr txBox="1"/>
          <p:nvPr/>
        </p:nvSpPr>
        <p:spPr>
          <a:xfrm rot="-1160763">
            <a:off x="7106603" y="30789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0" name="文本框 47"/>
          <p:cNvSpPr txBox="1"/>
          <p:nvPr/>
        </p:nvSpPr>
        <p:spPr>
          <a:xfrm rot="39237">
            <a:off x="6793865" y="36472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1" name="文本框 49"/>
          <p:cNvSpPr txBox="1"/>
          <p:nvPr/>
        </p:nvSpPr>
        <p:spPr>
          <a:xfrm rot="-1160763">
            <a:off x="7627303" y="33694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2" name="文本框 50"/>
          <p:cNvSpPr txBox="1"/>
          <p:nvPr/>
        </p:nvSpPr>
        <p:spPr>
          <a:xfrm rot="-1160763">
            <a:off x="7581265" y="37377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93" name="文本框 51"/>
          <p:cNvSpPr txBox="1"/>
          <p:nvPr/>
        </p:nvSpPr>
        <p:spPr>
          <a:xfrm rot="-1160763">
            <a:off x="6719253" y="106280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8294" name="组合 1"/>
          <p:cNvGrpSpPr/>
          <p:nvPr/>
        </p:nvGrpSpPr>
        <p:grpSpPr>
          <a:xfrm>
            <a:off x="-60960" y="10293"/>
            <a:ext cx="2751138" cy="1103312"/>
            <a:chOff x="0" y="127959"/>
            <a:chExt cx="2751581" cy="1102407"/>
          </a:xfrm>
        </p:grpSpPr>
        <p:pic>
          <p:nvPicPr>
            <p:cNvPr id="8296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27959"/>
              <a:ext cx="2751581" cy="11024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97" name="TextBox 3"/>
            <p:cNvSpPr txBox="1"/>
            <p:nvPr/>
          </p:nvSpPr>
          <p:spPr>
            <a:xfrm>
              <a:off x="336618" y="386774"/>
              <a:ext cx="1816392" cy="58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3200" b="1" dirty="0">
                  <a:solidFill>
                    <a:srgbClr val="3366FF"/>
                  </a:solidFill>
                  <a:latin typeface="Franklin Gothic Medium" panose="020B0603020102020204" pitchFamily="34" charset="0"/>
                  <a:ea typeface="黑体" panose="02010609060101010101" pitchFamily="49" charset="-122"/>
                </a:rPr>
                <a:t>学习目标</a:t>
              </a:r>
              <a:endParaRPr lang="zh-CN" altLang="en-US" sz="3200" b="1" dirty="0">
                <a:solidFill>
                  <a:srgbClr val="3366FF"/>
                </a:solidFill>
                <a:latin typeface="Franklin Gothic Medium" panose="020B06030201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6" name="矩形 1"/>
          <p:cNvSpPr/>
          <p:nvPr/>
        </p:nvSpPr>
        <p:spPr>
          <a:xfrm>
            <a:off x="635953" y="1175518"/>
            <a:ext cx="7735887" cy="3543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514350" indent="-514350" eaLnBrk="1" hangingPunct="1">
              <a:lnSpc>
                <a:spcPct val="110000"/>
              </a:lnSpc>
              <a:spcBef>
                <a:spcPts val="800"/>
              </a:spcBef>
              <a:buFont typeface="Calibri" panose="020F0502020204030204" pitchFamily="34" charset="0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了解诗歌写作背景，把握诗歌构思的精妙。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重点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10000"/>
              </a:lnSpc>
              <a:spcBef>
                <a:spcPts val="800"/>
              </a:spcBef>
              <a:buFont typeface="Calibri" panose="020F0502020204030204" pitchFamily="34" charset="0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品味诗歌的语言，理解独创的意象对表达乡愁的作用。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难点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10000"/>
              </a:lnSpc>
              <a:spcBef>
                <a:spcPts val="800"/>
              </a:spcBef>
              <a:buFont typeface="Calibri" panose="020F0502020204030204" pitchFamily="34" charset="0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体会作者的思乡之情，培养爱祖国、爱家乡的情怀。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重点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文本框 32"/>
          <p:cNvSpPr txBox="1"/>
          <p:nvPr/>
        </p:nvSpPr>
        <p:spPr>
          <a:xfrm>
            <a:off x="4473893" y="27420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文本框 34"/>
          <p:cNvSpPr txBox="1"/>
          <p:nvPr/>
        </p:nvSpPr>
        <p:spPr>
          <a:xfrm rot="-280097">
            <a:off x="3432493" y="10450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文本框 36"/>
          <p:cNvSpPr txBox="1"/>
          <p:nvPr/>
        </p:nvSpPr>
        <p:spPr>
          <a:xfrm rot="-5350866">
            <a:off x="5859780" y="11323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文本框 37"/>
          <p:cNvSpPr txBox="1"/>
          <p:nvPr/>
        </p:nvSpPr>
        <p:spPr>
          <a:xfrm rot="-4150866">
            <a:off x="5329555" y="15403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6" name="文本框 45"/>
          <p:cNvSpPr txBox="1"/>
          <p:nvPr/>
        </p:nvSpPr>
        <p:spPr>
          <a:xfrm rot="-5350866">
            <a:off x="6420168" y="11545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7" name="文本框 46"/>
          <p:cNvSpPr txBox="1"/>
          <p:nvPr/>
        </p:nvSpPr>
        <p:spPr>
          <a:xfrm rot="-424911">
            <a:off x="7066280" y="13863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8" name="文本框 47"/>
          <p:cNvSpPr txBox="1"/>
          <p:nvPr/>
        </p:nvSpPr>
        <p:spPr>
          <a:xfrm rot="-4150866">
            <a:off x="7653655" y="23150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9" name="文本框 49"/>
          <p:cNvSpPr txBox="1"/>
          <p:nvPr/>
        </p:nvSpPr>
        <p:spPr>
          <a:xfrm rot="657351">
            <a:off x="5447030" y="11513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0" name="文本框 50"/>
          <p:cNvSpPr txBox="1"/>
          <p:nvPr/>
        </p:nvSpPr>
        <p:spPr>
          <a:xfrm rot="1480325">
            <a:off x="7390130" y="1060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1" name="文本框 51"/>
          <p:cNvSpPr txBox="1"/>
          <p:nvPr/>
        </p:nvSpPr>
        <p:spPr>
          <a:xfrm rot="-5350866">
            <a:off x="5978843" y="19927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2" name="文本框 32"/>
          <p:cNvSpPr txBox="1"/>
          <p:nvPr/>
        </p:nvSpPr>
        <p:spPr>
          <a:xfrm>
            <a:off x="3261043" y="33770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3" name="文本框 34"/>
          <p:cNvSpPr txBox="1"/>
          <p:nvPr/>
        </p:nvSpPr>
        <p:spPr>
          <a:xfrm rot="4149897">
            <a:off x="4462780" y="33151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4" name="文本框 36"/>
          <p:cNvSpPr txBox="1"/>
          <p:nvPr/>
        </p:nvSpPr>
        <p:spPr>
          <a:xfrm rot="-1380000">
            <a:off x="3899218" y="11180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5" name="文本框 37"/>
          <p:cNvSpPr txBox="1"/>
          <p:nvPr/>
        </p:nvSpPr>
        <p:spPr>
          <a:xfrm rot="-180000">
            <a:off x="4129405" y="18705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6" name="文本框 45"/>
          <p:cNvSpPr txBox="1"/>
          <p:nvPr/>
        </p:nvSpPr>
        <p:spPr>
          <a:xfrm rot="-1380000">
            <a:off x="4459605" y="11402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7" name="文本框 46"/>
          <p:cNvSpPr txBox="1"/>
          <p:nvPr/>
        </p:nvSpPr>
        <p:spPr>
          <a:xfrm rot="-1380000">
            <a:off x="4829493" y="1354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8" name="文本框 47"/>
          <p:cNvSpPr txBox="1"/>
          <p:nvPr/>
        </p:nvSpPr>
        <p:spPr>
          <a:xfrm rot="-180000">
            <a:off x="5062855" y="20515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59" name="文本框 49"/>
          <p:cNvSpPr txBox="1"/>
          <p:nvPr/>
        </p:nvSpPr>
        <p:spPr>
          <a:xfrm rot="-5350866">
            <a:off x="6309043" y="19260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0" name="文本框 50"/>
          <p:cNvSpPr txBox="1"/>
          <p:nvPr/>
        </p:nvSpPr>
        <p:spPr>
          <a:xfrm rot="-170103">
            <a:off x="5588318" y="24071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1" name="文本框 51"/>
          <p:cNvSpPr txBox="1"/>
          <p:nvPr/>
        </p:nvSpPr>
        <p:spPr>
          <a:xfrm rot="-5350866">
            <a:off x="5843905" y="32500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2" name="文本框 32"/>
          <p:cNvSpPr txBox="1"/>
          <p:nvPr/>
        </p:nvSpPr>
        <p:spPr>
          <a:xfrm rot="1209897">
            <a:off x="1498918" y="27087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3" name="文本框 34"/>
          <p:cNvSpPr txBox="1"/>
          <p:nvPr/>
        </p:nvSpPr>
        <p:spPr>
          <a:xfrm rot="4149897">
            <a:off x="2141855" y="3272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4" name="文本框 29"/>
          <p:cNvSpPr txBox="1"/>
          <p:nvPr/>
        </p:nvSpPr>
        <p:spPr>
          <a:xfrm rot="-1380000">
            <a:off x="1603693" y="30452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5" name="文本框 30"/>
          <p:cNvSpPr txBox="1"/>
          <p:nvPr/>
        </p:nvSpPr>
        <p:spPr>
          <a:xfrm rot="1029897">
            <a:off x="2484755" y="25706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6" name="文本框 45"/>
          <p:cNvSpPr txBox="1"/>
          <p:nvPr/>
        </p:nvSpPr>
        <p:spPr>
          <a:xfrm rot="-1380000">
            <a:off x="3161030" y="29627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7" name="文本框 46"/>
          <p:cNvSpPr txBox="1"/>
          <p:nvPr/>
        </p:nvSpPr>
        <p:spPr>
          <a:xfrm rot="-170103">
            <a:off x="786130" y="13466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8" name="文本框 47"/>
          <p:cNvSpPr txBox="1"/>
          <p:nvPr/>
        </p:nvSpPr>
        <p:spPr>
          <a:xfrm rot="1029897">
            <a:off x="827405" y="32167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69" name="文本框 49"/>
          <p:cNvSpPr txBox="1"/>
          <p:nvPr/>
        </p:nvSpPr>
        <p:spPr>
          <a:xfrm rot="-170103">
            <a:off x="3008630" y="3653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0" name="文本框 50"/>
          <p:cNvSpPr txBox="1"/>
          <p:nvPr/>
        </p:nvSpPr>
        <p:spPr>
          <a:xfrm rot="-170103">
            <a:off x="4156393" y="2986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1" name="文本框 51"/>
          <p:cNvSpPr txBox="1"/>
          <p:nvPr/>
        </p:nvSpPr>
        <p:spPr>
          <a:xfrm rot="-170103">
            <a:off x="4323080" y="37453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2" name="文本框 32"/>
          <p:cNvSpPr txBox="1"/>
          <p:nvPr/>
        </p:nvSpPr>
        <p:spPr>
          <a:xfrm rot="-5070842">
            <a:off x="320993" y="18578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3" name="文本框 34"/>
          <p:cNvSpPr txBox="1"/>
          <p:nvPr/>
        </p:nvSpPr>
        <p:spPr>
          <a:xfrm rot="4149897">
            <a:off x="1338580" y="1975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4" name="文本框 36"/>
          <p:cNvSpPr txBox="1"/>
          <p:nvPr/>
        </p:nvSpPr>
        <p:spPr>
          <a:xfrm rot="-170103">
            <a:off x="1241743" y="10942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5" name="文本框 37"/>
          <p:cNvSpPr txBox="1"/>
          <p:nvPr/>
        </p:nvSpPr>
        <p:spPr>
          <a:xfrm rot="1029897">
            <a:off x="1336993" y="15006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6" name="文本框 45"/>
          <p:cNvSpPr txBox="1"/>
          <p:nvPr/>
        </p:nvSpPr>
        <p:spPr>
          <a:xfrm rot="-1380000">
            <a:off x="2116455" y="9624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7" name="文本框 46"/>
          <p:cNvSpPr txBox="1"/>
          <p:nvPr/>
        </p:nvSpPr>
        <p:spPr>
          <a:xfrm rot="-1380000">
            <a:off x="2686368" y="11323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8" name="文本框 47"/>
          <p:cNvSpPr txBox="1"/>
          <p:nvPr/>
        </p:nvSpPr>
        <p:spPr>
          <a:xfrm rot="-180000">
            <a:off x="2414905" y="1695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79" name="文本框 49"/>
          <p:cNvSpPr txBox="1"/>
          <p:nvPr/>
        </p:nvSpPr>
        <p:spPr>
          <a:xfrm rot="-1380000">
            <a:off x="3275330" y="1354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0" name="文本框 50"/>
          <p:cNvSpPr txBox="1"/>
          <p:nvPr/>
        </p:nvSpPr>
        <p:spPr>
          <a:xfrm rot="-1380000">
            <a:off x="2848293" y="19356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1" name="文本框 51"/>
          <p:cNvSpPr txBox="1"/>
          <p:nvPr/>
        </p:nvSpPr>
        <p:spPr>
          <a:xfrm rot="-1380000">
            <a:off x="3483293" y="20721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2" name="文本框 32"/>
          <p:cNvSpPr txBox="1"/>
          <p:nvPr/>
        </p:nvSpPr>
        <p:spPr>
          <a:xfrm rot="1209897">
            <a:off x="5113655" y="33548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3" name="文本框 34"/>
          <p:cNvSpPr txBox="1"/>
          <p:nvPr/>
        </p:nvSpPr>
        <p:spPr>
          <a:xfrm rot="-1030866">
            <a:off x="6312218" y="3710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4" name="文本框 36"/>
          <p:cNvSpPr txBox="1"/>
          <p:nvPr/>
        </p:nvSpPr>
        <p:spPr>
          <a:xfrm rot="368503">
            <a:off x="5772468" y="26753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5" name="文本框 37"/>
          <p:cNvSpPr txBox="1"/>
          <p:nvPr/>
        </p:nvSpPr>
        <p:spPr>
          <a:xfrm rot="829244">
            <a:off x="5283518" y="37898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6" name="文本框 45"/>
          <p:cNvSpPr txBox="1"/>
          <p:nvPr/>
        </p:nvSpPr>
        <p:spPr>
          <a:xfrm rot="-4502722">
            <a:off x="6777355" y="23166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7" name="文本框 46"/>
          <p:cNvSpPr txBox="1"/>
          <p:nvPr/>
        </p:nvSpPr>
        <p:spPr>
          <a:xfrm rot="2702238">
            <a:off x="7566343" y="28785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8" name="文本框 47"/>
          <p:cNvSpPr txBox="1"/>
          <p:nvPr/>
        </p:nvSpPr>
        <p:spPr>
          <a:xfrm rot="-3456638">
            <a:off x="6742430" y="3219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9" name="文本框 49"/>
          <p:cNvSpPr txBox="1"/>
          <p:nvPr/>
        </p:nvSpPr>
        <p:spPr>
          <a:xfrm rot="-3180423">
            <a:off x="1962468" y="21404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0" name="文本框 50"/>
          <p:cNvSpPr txBox="1"/>
          <p:nvPr/>
        </p:nvSpPr>
        <p:spPr>
          <a:xfrm rot="-3640556">
            <a:off x="7237730" y="34072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1" name="文本框 51"/>
          <p:cNvSpPr txBox="1"/>
          <p:nvPr/>
        </p:nvSpPr>
        <p:spPr>
          <a:xfrm rot="1549510">
            <a:off x="7753668" y="19911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2" name="文本框 32"/>
          <p:cNvSpPr txBox="1"/>
          <p:nvPr/>
        </p:nvSpPr>
        <p:spPr>
          <a:xfrm rot="4190103">
            <a:off x="4286568" y="23229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3" name="文本框 34"/>
          <p:cNvSpPr txBox="1"/>
          <p:nvPr/>
        </p:nvSpPr>
        <p:spPr>
          <a:xfrm rot="8340000">
            <a:off x="4921568" y="29547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4" name="文本框 36"/>
          <p:cNvSpPr txBox="1"/>
          <p:nvPr/>
        </p:nvSpPr>
        <p:spPr>
          <a:xfrm rot="-1160763">
            <a:off x="5772468" y="15673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5" name="文本框 37"/>
          <p:cNvSpPr txBox="1"/>
          <p:nvPr/>
        </p:nvSpPr>
        <p:spPr>
          <a:xfrm rot="39237">
            <a:off x="5648643" y="20896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6" name="文本框 45"/>
          <p:cNvSpPr txBox="1"/>
          <p:nvPr/>
        </p:nvSpPr>
        <p:spPr>
          <a:xfrm rot="-1160763">
            <a:off x="6332855" y="15895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7" name="文本框 46"/>
          <p:cNvSpPr txBox="1"/>
          <p:nvPr/>
        </p:nvSpPr>
        <p:spPr>
          <a:xfrm rot="-1160763">
            <a:off x="6702743" y="18038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8" name="文本框 47"/>
          <p:cNvSpPr txBox="1"/>
          <p:nvPr/>
        </p:nvSpPr>
        <p:spPr>
          <a:xfrm rot="39237">
            <a:off x="7183755" y="2273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9" name="文本框 49"/>
          <p:cNvSpPr txBox="1"/>
          <p:nvPr/>
        </p:nvSpPr>
        <p:spPr>
          <a:xfrm rot="-1160763">
            <a:off x="7037705" y="1975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0" name="文本框 50"/>
          <p:cNvSpPr txBox="1"/>
          <p:nvPr/>
        </p:nvSpPr>
        <p:spPr>
          <a:xfrm rot="-1160763">
            <a:off x="7486968" y="17498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1" name="文本框 51"/>
          <p:cNvSpPr txBox="1"/>
          <p:nvPr/>
        </p:nvSpPr>
        <p:spPr>
          <a:xfrm rot="-1160763">
            <a:off x="7288530" y="2610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2" name="文本框 32"/>
          <p:cNvSpPr txBox="1"/>
          <p:nvPr/>
        </p:nvSpPr>
        <p:spPr>
          <a:xfrm rot="4190103">
            <a:off x="2764155" y="31564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3" name="文本框 34"/>
          <p:cNvSpPr txBox="1"/>
          <p:nvPr/>
        </p:nvSpPr>
        <p:spPr>
          <a:xfrm rot="8340000">
            <a:off x="3923030" y="26325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4" name="文本框 36"/>
          <p:cNvSpPr txBox="1"/>
          <p:nvPr/>
        </p:nvSpPr>
        <p:spPr>
          <a:xfrm rot="2810103">
            <a:off x="3811905" y="15514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5" name="文本框 37"/>
          <p:cNvSpPr txBox="1"/>
          <p:nvPr/>
        </p:nvSpPr>
        <p:spPr>
          <a:xfrm rot="4010103">
            <a:off x="3811905" y="20943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6" name="文本框 45"/>
          <p:cNvSpPr txBox="1"/>
          <p:nvPr/>
        </p:nvSpPr>
        <p:spPr>
          <a:xfrm rot="2810103">
            <a:off x="4372293" y="15736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7" name="文本框 46"/>
          <p:cNvSpPr txBox="1"/>
          <p:nvPr/>
        </p:nvSpPr>
        <p:spPr>
          <a:xfrm rot="2810103">
            <a:off x="4742180" y="1787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8" name="文本框 47"/>
          <p:cNvSpPr txBox="1"/>
          <p:nvPr/>
        </p:nvSpPr>
        <p:spPr>
          <a:xfrm rot="4010103">
            <a:off x="4742180" y="2330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09" name="文本框 49"/>
          <p:cNvSpPr txBox="1"/>
          <p:nvPr/>
        </p:nvSpPr>
        <p:spPr>
          <a:xfrm rot="-1160763">
            <a:off x="6223318" y="23610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0" name="文本框 50"/>
          <p:cNvSpPr txBox="1"/>
          <p:nvPr/>
        </p:nvSpPr>
        <p:spPr>
          <a:xfrm rot="4020000">
            <a:off x="5216843" y="24467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1" name="文本框 51"/>
          <p:cNvSpPr txBox="1"/>
          <p:nvPr/>
        </p:nvSpPr>
        <p:spPr>
          <a:xfrm rot="-1160763">
            <a:off x="5597843" y="30357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2" name="文本框 32"/>
          <p:cNvSpPr txBox="1"/>
          <p:nvPr/>
        </p:nvSpPr>
        <p:spPr>
          <a:xfrm rot="5400000">
            <a:off x="1140143" y="30452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3" name="文本框 34"/>
          <p:cNvSpPr txBox="1"/>
          <p:nvPr/>
        </p:nvSpPr>
        <p:spPr>
          <a:xfrm rot="8340000">
            <a:off x="1879918" y="33691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4" name="文本框 36"/>
          <p:cNvSpPr txBox="1"/>
          <p:nvPr/>
        </p:nvSpPr>
        <p:spPr>
          <a:xfrm rot="2810103">
            <a:off x="1860868" y="25483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5" name="文本框 37"/>
          <p:cNvSpPr txBox="1"/>
          <p:nvPr/>
        </p:nvSpPr>
        <p:spPr>
          <a:xfrm rot="5220000">
            <a:off x="2295843" y="28309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6" name="文本框 45"/>
          <p:cNvSpPr txBox="1"/>
          <p:nvPr/>
        </p:nvSpPr>
        <p:spPr>
          <a:xfrm rot="2810103">
            <a:off x="2808605" y="25626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7" name="文本框 46"/>
          <p:cNvSpPr txBox="1"/>
          <p:nvPr/>
        </p:nvSpPr>
        <p:spPr>
          <a:xfrm rot="4020000">
            <a:off x="698818" y="17800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8" name="文本框 47"/>
          <p:cNvSpPr txBox="1"/>
          <p:nvPr/>
        </p:nvSpPr>
        <p:spPr>
          <a:xfrm rot="5220000">
            <a:off x="700405" y="27134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19" name="文本框 49"/>
          <p:cNvSpPr txBox="1"/>
          <p:nvPr/>
        </p:nvSpPr>
        <p:spPr>
          <a:xfrm rot="4020000">
            <a:off x="2462530" y="35564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0" name="文本框 50"/>
          <p:cNvSpPr txBox="1"/>
          <p:nvPr/>
        </p:nvSpPr>
        <p:spPr>
          <a:xfrm rot="4020000">
            <a:off x="3700780" y="31833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1" name="文本框 51"/>
          <p:cNvSpPr txBox="1"/>
          <p:nvPr/>
        </p:nvSpPr>
        <p:spPr>
          <a:xfrm rot="4020000">
            <a:off x="4070668" y="33977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2" name="文本框 32"/>
          <p:cNvSpPr txBox="1"/>
          <p:nvPr/>
        </p:nvSpPr>
        <p:spPr>
          <a:xfrm rot="-880739">
            <a:off x="513080" y="23309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3" name="文本框 34"/>
          <p:cNvSpPr txBox="1"/>
          <p:nvPr/>
        </p:nvSpPr>
        <p:spPr>
          <a:xfrm rot="8340000">
            <a:off x="1252855" y="24086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4" name="文本框 36"/>
          <p:cNvSpPr txBox="1"/>
          <p:nvPr/>
        </p:nvSpPr>
        <p:spPr>
          <a:xfrm rot="4020000">
            <a:off x="1668780" y="13276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5" name="文本框 37"/>
          <p:cNvSpPr txBox="1"/>
          <p:nvPr/>
        </p:nvSpPr>
        <p:spPr>
          <a:xfrm rot="5220000">
            <a:off x="1668780" y="18705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6" name="文本框 45"/>
          <p:cNvSpPr txBox="1"/>
          <p:nvPr/>
        </p:nvSpPr>
        <p:spPr>
          <a:xfrm rot="2810103">
            <a:off x="2229168" y="13498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7" name="文本框 46"/>
          <p:cNvSpPr txBox="1"/>
          <p:nvPr/>
        </p:nvSpPr>
        <p:spPr>
          <a:xfrm rot="2810103">
            <a:off x="2599055" y="156413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8" name="文本框 47"/>
          <p:cNvSpPr txBox="1"/>
          <p:nvPr/>
        </p:nvSpPr>
        <p:spPr>
          <a:xfrm rot="4010103">
            <a:off x="2327593" y="2129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29" name="文本框 49"/>
          <p:cNvSpPr txBox="1"/>
          <p:nvPr/>
        </p:nvSpPr>
        <p:spPr>
          <a:xfrm rot="2810103">
            <a:off x="3186430" y="17879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0" name="文本框 50"/>
          <p:cNvSpPr txBox="1"/>
          <p:nvPr/>
        </p:nvSpPr>
        <p:spPr>
          <a:xfrm rot="2810103">
            <a:off x="3073718" y="22229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1" name="文本框 51"/>
          <p:cNvSpPr txBox="1"/>
          <p:nvPr/>
        </p:nvSpPr>
        <p:spPr>
          <a:xfrm rot="2810103">
            <a:off x="3443605" y="24372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2" name="文本框 32"/>
          <p:cNvSpPr txBox="1"/>
          <p:nvPr/>
        </p:nvSpPr>
        <p:spPr>
          <a:xfrm rot="5400000">
            <a:off x="4750118" y="34993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3" name="文本框 34"/>
          <p:cNvSpPr txBox="1"/>
          <p:nvPr/>
        </p:nvSpPr>
        <p:spPr>
          <a:xfrm rot="3159237">
            <a:off x="5818505" y="382315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4" name="文本框 36"/>
          <p:cNvSpPr txBox="1"/>
          <p:nvPr/>
        </p:nvSpPr>
        <p:spPr>
          <a:xfrm rot="-1160763">
            <a:off x="6236018" y="274206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5" name="文本框 37"/>
          <p:cNvSpPr txBox="1"/>
          <p:nvPr/>
        </p:nvSpPr>
        <p:spPr>
          <a:xfrm rot="39237">
            <a:off x="6236018" y="32849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6" name="文本框 45"/>
          <p:cNvSpPr txBox="1"/>
          <p:nvPr/>
        </p:nvSpPr>
        <p:spPr>
          <a:xfrm rot="-1160763">
            <a:off x="6796405" y="276428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7" name="文本框 46"/>
          <p:cNvSpPr txBox="1"/>
          <p:nvPr/>
        </p:nvSpPr>
        <p:spPr>
          <a:xfrm rot="-1160763">
            <a:off x="7166293" y="297860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8" name="文本框 47"/>
          <p:cNvSpPr txBox="1"/>
          <p:nvPr/>
        </p:nvSpPr>
        <p:spPr>
          <a:xfrm rot="39237">
            <a:off x="6853555" y="354692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39" name="文本框 49"/>
          <p:cNvSpPr txBox="1"/>
          <p:nvPr/>
        </p:nvSpPr>
        <p:spPr>
          <a:xfrm rot="-1160763">
            <a:off x="7686993" y="32691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40" name="文本框 50"/>
          <p:cNvSpPr txBox="1"/>
          <p:nvPr/>
        </p:nvSpPr>
        <p:spPr>
          <a:xfrm rot="-1160763">
            <a:off x="7640955" y="363741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341" name="文本框 51"/>
          <p:cNvSpPr txBox="1"/>
          <p:nvPr/>
        </p:nvSpPr>
        <p:spPr>
          <a:xfrm rot="-1160763">
            <a:off x="6778943" y="96247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0342" name="组合 1"/>
          <p:cNvGrpSpPr/>
          <p:nvPr/>
        </p:nvGrpSpPr>
        <p:grpSpPr>
          <a:xfrm>
            <a:off x="136843" y="-116390"/>
            <a:ext cx="2751137" cy="1103313"/>
            <a:chOff x="0" y="127959"/>
            <a:chExt cx="2751581" cy="1102407"/>
          </a:xfrm>
        </p:grpSpPr>
        <p:pic>
          <p:nvPicPr>
            <p:cNvPr id="10345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27959"/>
              <a:ext cx="2751581" cy="11024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346" name="TextBox 3"/>
            <p:cNvSpPr txBox="1"/>
            <p:nvPr/>
          </p:nvSpPr>
          <p:spPr>
            <a:xfrm>
              <a:off x="336618" y="386774"/>
              <a:ext cx="1816393" cy="58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Font typeface="Arial" panose="020B0604020202020204" pitchFamily="34" charset="0"/>
              </a:pPr>
              <a:r>
                <a:rPr lang="zh-CN" altLang="en-US" sz="3200" b="1" dirty="0">
                  <a:solidFill>
                    <a:srgbClr val="3366FF"/>
                  </a:solidFill>
                  <a:latin typeface="Franklin Gothic Medium" panose="020B0603020102020204" pitchFamily="34" charset="0"/>
                  <a:ea typeface="黑体" panose="02010609060101010101" pitchFamily="49" charset="-122"/>
                </a:rPr>
                <a:t>作者名片</a:t>
              </a:r>
              <a:endParaRPr lang="zh-CN" altLang="en-US" sz="3200" b="1" dirty="0">
                <a:solidFill>
                  <a:srgbClr val="3366FF"/>
                </a:solidFill>
                <a:latin typeface="Franklin Gothic Medium" panose="020B06030201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2105" y="883100"/>
            <a:ext cx="6642100" cy="26752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余光中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，当代诗人、散文家、翻译家。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1928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生于南京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1949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年随父母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迁往香港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，次年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赴台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。因本诗得名“乡愁诗人”。代表作品有</a:t>
            </a:r>
            <a:r>
              <a:rPr lang="en-US" altLang="zh-CN" sz="2800" b="1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舟子的悲歌</a:t>
            </a:r>
            <a:r>
              <a:rPr lang="en-US" altLang="zh-CN" sz="2800" b="1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蓝色的羽毛</a:t>
            </a:r>
            <a:r>
              <a:rPr lang="en-US" altLang="zh-CN" sz="2800" b="1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钟乳石</a:t>
            </a:r>
            <a:r>
              <a:rPr lang="en-US" altLang="zh-CN" sz="2800" b="1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7663" name="图片 27662" descr="余光中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735" y="871432"/>
            <a:ext cx="2065735" cy="27217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94640" y="3545205"/>
            <a:ext cx="7385685" cy="1383665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 anchor="t">
            <a:spAutoFit/>
          </a:bodyPr>
          <a:p>
            <a:pPr fontAlgn="base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3333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文学大师梁实秋评价：</a:t>
            </a:r>
            <a:endParaRPr lang="zh-CN" altLang="en-US" sz="2400" b="1" dirty="0">
              <a:solidFill>
                <a:srgbClr val="3333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“右手写诗，左手写散文，成就之高一时无两”。</a:t>
            </a:r>
            <a:r>
              <a:rPr lang="zh-CN" altLang="en-US" sz="2400" b="1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2400" b="1" dirty="0">
              <a:solidFill>
                <a:schemeClr val="hlin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160162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160162"/>
</p:tagLst>
</file>

<file path=ppt/theme/theme1.xml><?xml version="1.0" encoding="utf-8"?>
<a:theme xmlns:a="http://schemas.openxmlformats.org/drawingml/2006/main" name=" 语文PPT课件资料店 ">
  <a:themeElements>
    <a:clrScheme name=" 语文PPT课件资料店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 语文PPT课件资料店 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 语文PPT课件资料店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语文PPT课件资料店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语文PPT课件资料店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5528</Words>
  <Application>WPS 演示</Application>
  <PresentationFormat>全屏显示(4:3)</PresentationFormat>
  <Paragraphs>1820</Paragraphs>
  <Slides>29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黑体</vt:lpstr>
      <vt:lpstr>楷体</vt:lpstr>
      <vt:lpstr>Franklin Gothic Medium</vt:lpstr>
      <vt:lpstr>Calibri</vt:lpstr>
      <vt:lpstr>Arial Unicode MS</vt:lpstr>
      <vt:lpstr>华文中宋</vt:lpstr>
      <vt:lpstr>楷体_GB2312</vt:lpstr>
      <vt:lpstr>新宋体</vt:lpstr>
      <vt:lpstr>楷体_GB2312</vt:lpstr>
      <vt:lpstr>仿宋_GB2312</vt:lpstr>
      <vt:lpstr>Times New Roman</vt:lpstr>
      <vt:lpstr>仿宋</vt:lpstr>
      <vt:lpstr> 语文PPT课件资料店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语文PPT课件资料店</dc:creator>
  <cp:lastModifiedBy>Administrator</cp:lastModifiedBy>
  <cp:revision>215</cp:revision>
  <dcterms:created xsi:type="dcterms:W3CDTF">2018-02-04T11:13:00Z</dcterms:created>
  <dcterms:modified xsi:type="dcterms:W3CDTF">2019-09-17T08:01:39Z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2052-11.1.0.8573</vt:lpwstr>
  </property>
</Properties>
</file>