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8" r:id="rId4"/>
    <p:sldId id="259" r:id="rId5"/>
    <p:sldId id="260" r:id="rId6"/>
    <p:sldId id="265" r:id="rId7"/>
    <p:sldId id="270" r:id="rId8"/>
    <p:sldId id="272" r:id="rId9"/>
    <p:sldId id="271" r:id="rId10"/>
    <p:sldId id="274" r:id="rId11"/>
    <p:sldId id="278" r:id="rId12"/>
    <p:sldId id="276" r:id="rId1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233AC86-8970-498D-9CAE-3FE906650420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177A732-5EE0-419E-80E4-C1F249A274D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B2F0154-16D7-4A18-8DD7-AC76A90300CC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DC07553-C5CE-4550-9892-FE00BFB53DB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83F001-F528-493D-B523-17DA959257F4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D7FCBB5-A689-4044-9616-6F4EDB8293A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68070-677D-4623-A27A-01D6A0CFEC4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207E9-0456-4B32-BFB2-E4D8FCC06B9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8C02F-916F-4980-A88B-73071354DDE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B9944-5C9C-419F-B08A-4D894F883BD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E1958-5D16-44F1-9F81-D436A501AD3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D8C24-DDBA-44CD-B398-006E4100B3C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457E9-CA71-46F4-B11C-710D7BF5532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62D89-26E1-4E38-B909-7F1D3DF3999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28951-EAC0-4B98-BE21-ED613156C9F5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E6AF0-A164-476C-AD3E-0BA1B4B7191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15DBB-0C8F-4B3D-878F-B98440228E4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03C39-6B49-4E65-95B0-E6EF3D121E2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/>
          <a:srcRect l="20702" r="18794" b="19666"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B7374-A950-433D-819F-6542D4F1E86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6117C-EF98-4845-BB9C-E3CF913EDC4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E5E774D-64FD-4916-A94C-45FF807C5981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E554E88-943B-4EB9-BADA-CF408BC5F97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4D0B2-3053-4F0E-9758-583916D9F5D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B1721-2DD8-46FF-9C1C-F085E61B382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9E9FC-4685-43E9-BB34-BC1CBD3BF5B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FF6E9-5C12-4F98-BEB5-998E65A624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9E325-C154-4B47-9336-C5920C1CB3C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E88AD-98F4-4835-86BE-798E9509C3A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51628A9-A990-4D2C-B123-185631BC0CFE}" type="datetimeFigureOut">
              <a:rPr lang="zh-CN" altLang="en-US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3F223E3-4815-4D38-BC95-9EE9BB0DD01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ADFA72D-F069-4461-9969-10987E569776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CD1AA27-5BB4-4B3D-BFDD-7770995E223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68116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899395D-AED0-4E9D-96F7-D6068262E584}" type="datetimeFigureOut">
              <a:rPr lang="zh-CN" altLang="en-US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F8936DD-FF57-4FCA-9BD7-C1601C1F32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7BC521E-0A25-42C4-94E0-0D1E135181F4}" type="datetimeFigureOut">
              <a:rPr lang="zh-CN" altLang="en-US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EF18C55-3A48-4F64-8149-B2AA562A908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37051AD-FC88-466B-BE12-A4771B7447D7}" type="datetimeFigureOut">
              <a:rPr lang="zh-CN" altLang="en-US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D0E6A04-48D3-481E-AB13-5EEAB843E13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3" y="987429"/>
            <a:ext cx="462915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1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B77F421-D1E5-4CAC-8533-65164EFAA60E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9B4B15F-BB72-4867-BD00-31BF961EAC6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3" y="987429"/>
            <a:ext cx="4629151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1"/>
            <a:ext cx="2949179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463CB5D-E09A-4569-8AFF-0145E5F50263}" type="datetimeFigureOut">
              <a:rPr lang="zh-CN" altLang="en-US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C6F1F12-190C-4177-A820-31C01B7414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3FFB58-4527-4C59-8F15-76C610927F9C}" type="datetimeFigureOut">
              <a:rPr lang="zh-CN" altLang="en-US"/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6203784-0D9F-442C-9FFA-2D89F67FC127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331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2D5303E-996E-45A6-974B-DFF5B7C5C47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C5369FE-30CB-4C53-9C28-81D14B9FD6C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9.png"/><Relationship Id="rId7" Type="http://schemas.openxmlformats.org/officeDocument/2006/relationships/image" Target="../media/image8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9.png"/><Relationship Id="rId1" Type="http://schemas.openxmlformats.org/officeDocument/2006/relationships/image" Target="../media/image38.emf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7.jpeg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26.png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27.png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37.png"/><Relationship Id="rId2" Type="http://schemas.openxmlformats.org/officeDocument/2006/relationships/video" Target="NULL" TargetMode="External"/><Relationship Id="rId1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矩形 213"/>
          <p:cNvSpPr/>
          <p:nvPr/>
        </p:nvSpPr>
        <p:spPr>
          <a:xfrm>
            <a:off x="0" y="0"/>
            <a:ext cx="9144000" cy="6891338"/>
          </a:xfrm>
          <a:prstGeom prst="rect">
            <a:avLst/>
          </a:prstGeom>
          <a:gradFill>
            <a:gsLst>
              <a:gs pos="0">
                <a:srgbClr val="A3E7FF"/>
              </a:gs>
              <a:gs pos="98000">
                <a:srgbClr val="FFFFF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218" name="任意多边形 217"/>
          <p:cNvSpPr/>
          <p:nvPr/>
        </p:nvSpPr>
        <p:spPr bwMode="auto">
          <a:xfrm>
            <a:off x="-879241" y="6315039"/>
            <a:ext cx="10883532" cy="1161059"/>
          </a:xfrm>
          <a:custGeom>
            <a:avLst/>
            <a:gdLst>
              <a:gd name="connsiteX0" fmla="*/ 3304472 w 3531114"/>
              <a:gd name="connsiteY0" fmla="*/ 0 h 1503363"/>
              <a:gd name="connsiteX1" fmla="*/ 3241851 w 3531114"/>
              <a:gd name="connsiteY1" fmla="*/ 0 h 1503363"/>
              <a:gd name="connsiteX2" fmla="*/ 289263 w 3531114"/>
              <a:gd name="connsiteY2" fmla="*/ 0 h 1503363"/>
              <a:gd name="connsiteX3" fmla="*/ 226642 w 3531114"/>
              <a:gd name="connsiteY3" fmla="*/ 0 h 1503363"/>
              <a:gd name="connsiteX4" fmla="*/ 0 w 3531114"/>
              <a:gd name="connsiteY4" fmla="*/ 1503363 h 1503363"/>
              <a:gd name="connsiteX5" fmla="*/ 289263 w 3531114"/>
              <a:gd name="connsiteY5" fmla="*/ 1503363 h 1503363"/>
              <a:gd name="connsiteX6" fmla="*/ 3241851 w 3531114"/>
              <a:gd name="connsiteY6" fmla="*/ 1503363 h 1503363"/>
              <a:gd name="connsiteX7" fmla="*/ 3531114 w 3531114"/>
              <a:gd name="connsiteY7" fmla="*/ 1503363 h 1503363"/>
              <a:gd name="connsiteX0-1" fmla="*/ 3304472 w 3531114"/>
              <a:gd name="connsiteY0-2" fmla="*/ 0 h 1503363"/>
              <a:gd name="connsiteX1-3" fmla="*/ 289263 w 3531114"/>
              <a:gd name="connsiteY1-4" fmla="*/ 0 h 1503363"/>
              <a:gd name="connsiteX2-5" fmla="*/ 226642 w 3531114"/>
              <a:gd name="connsiteY2-6" fmla="*/ 0 h 1503363"/>
              <a:gd name="connsiteX3-7" fmla="*/ 0 w 3531114"/>
              <a:gd name="connsiteY3-8" fmla="*/ 1503363 h 1503363"/>
              <a:gd name="connsiteX4-9" fmla="*/ 289263 w 3531114"/>
              <a:gd name="connsiteY4-10" fmla="*/ 1503363 h 1503363"/>
              <a:gd name="connsiteX5-11" fmla="*/ 3241851 w 3531114"/>
              <a:gd name="connsiteY5-12" fmla="*/ 1503363 h 1503363"/>
              <a:gd name="connsiteX6-13" fmla="*/ 3531114 w 3531114"/>
              <a:gd name="connsiteY6-14" fmla="*/ 1503363 h 1503363"/>
              <a:gd name="connsiteX7-15" fmla="*/ 3304472 w 3531114"/>
              <a:gd name="connsiteY7-16" fmla="*/ 0 h 1503363"/>
              <a:gd name="connsiteX0-17" fmla="*/ 3304472 w 3531114"/>
              <a:gd name="connsiteY0-18" fmla="*/ 0 h 1503363"/>
              <a:gd name="connsiteX1-19" fmla="*/ 226642 w 3531114"/>
              <a:gd name="connsiteY1-20" fmla="*/ 0 h 1503363"/>
              <a:gd name="connsiteX2-21" fmla="*/ 0 w 3531114"/>
              <a:gd name="connsiteY2-22" fmla="*/ 1503363 h 1503363"/>
              <a:gd name="connsiteX3-23" fmla="*/ 289263 w 3531114"/>
              <a:gd name="connsiteY3-24" fmla="*/ 1503363 h 1503363"/>
              <a:gd name="connsiteX4-25" fmla="*/ 3241851 w 3531114"/>
              <a:gd name="connsiteY4-26" fmla="*/ 1503363 h 1503363"/>
              <a:gd name="connsiteX5-27" fmla="*/ 3531114 w 3531114"/>
              <a:gd name="connsiteY5-28" fmla="*/ 1503363 h 1503363"/>
              <a:gd name="connsiteX6-29" fmla="*/ 3304472 w 3531114"/>
              <a:gd name="connsiteY6-30" fmla="*/ 0 h 1503363"/>
              <a:gd name="connsiteX0-31" fmla="*/ 3304472 w 3531114"/>
              <a:gd name="connsiteY0-32" fmla="*/ 0 h 1503363"/>
              <a:gd name="connsiteX1-33" fmla="*/ 226642 w 3531114"/>
              <a:gd name="connsiteY1-34" fmla="*/ 0 h 1503363"/>
              <a:gd name="connsiteX2-35" fmla="*/ 0 w 3531114"/>
              <a:gd name="connsiteY2-36" fmla="*/ 1503363 h 1503363"/>
              <a:gd name="connsiteX3-37" fmla="*/ 3241851 w 3531114"/>
              <a:gd name="connsiteY3-38" fmla="*/ 1503363 h 1503363"/>
              <a:gd name="connsiteX4-39" fmla="*/ 3531114 w 3531114"/>
              <a:gd name="connsiteY4-40" fmla="*/ 1503363 h 1503363"/>
              <a:gd name="connsiteX5-41" fmla="*/ 3304472 w 3531114"/>
              <a:gd name="connsiteY5-42" fmla="*/ 0 h 1503363"/>
              <a:gd name="connsiteX0-43" fmla="*/ 3304472 w 3531114"/>
              <a:gd name="connsiteY0-44" fmla="*/ 0 h 1503363"/>
              <a:gd name="connsiteX1-45" fmla="*/ 226642 w 3531114"/>
              <a:gd name="connsiteY1-46" fmla="*/ 0 h 1503363"/>
              <a:gd name="connsiteX2-47" fmla="*/ 0 w 3531114"/>
              <a:gd name="connsiteY2-48" fmla="*/ 1503363 h 1503363"/>
              <a:gd name="connsiteX3-49" fmla="*/ 3531114 w 3531114"/>
              <a:gd name="connsiteY3-50" fmla="*/ 1503363 h 1503363"/>
              <a:gd name="connsiteX4-51" fmla="*/ 3304472 w 3531114"/>
              <a:gd name="connsiteY4-52" fmla="*/ 0 h 1503363"/>
              <a:gd name="connsiteX0-53" fmla="*/ 1427854 w 3531114"/>
              <a:gd name="connsiteY0-54" fmla="*/ 762000 h 1503363"/>
              <a:gd name="connsiteX1-55" fmla="*/ 226642 w 3531114"/>
              <a:gd name="connsiteY1-56" fmla="*/ 0 h 1503363"/>
              <a:gd name="connsiteX2-57" fmla="*/ 0 w 3531114"/>
              <a:gd name="connsiteY2-58" fmla="*/ 1503363 h 1503363"/>
              <a:gd name="connsiteX3-59" fmla="*/ 3531114 w 3531114"/>
              <a:gd name="connsiteY3-60" fmla="*/ 1503363 h 1503363"/>
              <a:gd name="connsiteX4-61" fmla="*/ 1427854 w 3531114"/>
              <a:gd name="connsiteY4-62" fmla="*/ 762000 h 1503363"/>
              <a:gd name="connsiteX0-63" fmla="*/ 1427854 w 1554743"/>
              <a:gd name="connsiteY0-64" fmla="*/ 762000 h 1700213"/>
              <a:gd name="connsiteX1-65" fmla="*/ 226642 w 1554743"/>
              <a:gd name="connsiteY1-66" fmla="*/ 0 h 1700213"/>
              <a:gd name="connsiteX2-67" fmla="*/ 0 w 1554743"/>
              <a:gd name="connsiteY2-68" fmla="*/ 1503363 h 1700213"/>
              <a:gd name="connsiteX3-69" fmla="*/ 1554743 w 1554743"/>
              <a:gd name="connsiteY3-70" fmla="*/ 1700213 h 1700213"/>
              <a:gd name="connsiteX4-71" fmla="*/ 1427854 w 1554743"/>
              <a:gd name="connsiteY4-72" fmla="*/ 762000 h 1700213"/>
              <a:gd name="connsiteX0-73" fmla="*/ 1490201 w 1554743"/>
              <a:gd name="connsiteY0-74" fmla="*/ 1079500 h 1700213"/>
              <a:gd name="connsiteX1-75" fmla="*/ 226642 w 1554743"/>
              <a:gd name="connsiteY1-76" fmla="*/ 0 h 1700213"/>
              <a:gd name="connsiteX2-77" fmla="*/ 0 w 1554743"/>
              <a:gd name="connsiteY2-78" fmla="*/ 1503363 h 1700213"/>
              <a:gd name="connsiteX3-79" fmla="*/ 1554743 w 1554743"/>
              <a:gd name="connsiteY3-80" fmla="*/ 1700213 h 1700213"/>
              <a:gd name="connsiteX4-81" fmla="*/ 1490201 w 1554743"/>
              <a:gd name="connsiteY4-82" fmla="*/ 1079500 h 1700213"/>
              <a:gd name="connsiteX0-83" fmla="*/ 1515140 w 1554743"/>
              <a:gd name="connsiteY0-84" fmla="*/ 1028700 h 1700213"/>
              <a:gd name="connsiteX1-85" fmla="*/ 226642 w 1554743"/>
              <a:gd name="connsiteY1-86" fmla="*/ 0 h 1700213"/>
              <a:gd name="connsiteX2-87" fmla="*/ 0 w 1554743"/>
              <a:gd name="connsiteY2-88" fmla="*/ 1503363 h 1700213"/>
              <a:gd name="connsiteX3-89" fmla="*/ 1554743 w 1554743"/>
              <a:gd name="connsiteY3-90" fmla="*/ 1700213 h 1700213"/>
              <a:gd name="connsiteX4-91" fmla="*/ 1515140 w 1554743"/>
              <a:gd name="connsiteY4-92" fmla="*/ 1028700 h 1700213"/>
              <a:gd name="connsiteX0-93" fmla="*/ 1515140 w 1698139"/>
              <a:gd name="connsiteY0-94" fmla="*/ 1028700 h 1757363"/>
              <a:gd name="connsiteX1-95" fmla="*/ 226642 w 1698139"/>
              <a:gd name="connsiteY1-96" fmla="*/ 0 h 1757363"/>
              <a:gd name="connsiteX2-97" fmla="*/ 0 w 1698139"/>
              <a:gd name="connsiteY2-98" fmla="*/ 1503363 h 1757363"/>
              <a:gd name="connsiteX3-99" fmla="*/ 1698139 w 1698139"/>
              <a:gd name="connsiteY3-100" fmla="*/ 1757363 h 1757363"/>
              <a:gd name="connsiteX4-101" fmla="*/ 1515140 w 1698139"/>
              <a:gd name="connsiteY4-102" fmla="*/ 1028700 h 1757363"/>
              <a:gd name="connsiteX0-103" fmla="*/ 1515140 w 1698139"/>
              <a:gd name="connsiteY0-104" fmla="*/ 1054100 h 1782763"/>
              <a:gd name="connsiteX1-105" fmla="*/ 295223 w 1698139"/>
              <a:gd name="connsiteY1-106" fmla="*/ 0 h 1782763"/>
              <a:gd name="connsiteX2-107" fmla="*/ 0 w 1698139"/>
              <a:gd name="connsiteY2-108" fmla="*/ 1528763 h 1782763"/>
              <a:gd name="connsiteX3-109" fmla="*/ 1698139 w 1698139"/>
              <a:gd name="connsiteY3-110" fmla="*/ 1782763 h 1782763"/>
              <a:gd name="connsiteX4-111" fmla="*/ 1515140 w 1698139"/>
              <a:gd name="connsiteY4-112" fmla="*/ 1054100 h 1782763"/>
              <a:gd name="connsiteX0-113" fmla="*/ 1515140 w 1698139"/>
              <a:gd name="connsiteY0-114" fmla="*/ 1092200 h 1820863"/>
              <a:gd name="connsiteX1-115" fmla="*/ 251581 w 1698139"/>
              <a:gd name="connsiteY1-116" fmla="*/ 0 h 1820863"/>
              <a:gd name="connsiteX2-117" fmla="*/ 0 w 1698139"/>
              <a:gd name="connsiteY2-118" fmla="*/ 1566863 h 1820863"/>
              <a:gd name="connsiteX3-119" fmla="*/ 1698139 w 1698139"/>
              <a:gd name="connsiteY3-120" fmla="*/ 1820863 h 1820863"/>
              <a:gd name="connsiteX4-121" fmla="*/ 1515140 w 1698139"/>
              <a:gd name="connsiteY4-122" fmla="*/ 1092200 h 1820863"/>
              <a:gd name="connsiteX0-123" fmla="*/ 1515140 w 1698139"/>
              <a:gd name="connsiteY0-124" fmla="*/ 1047750 h 1776413"/>
              <a:gd name="connsiteX1-125" fmla="*/ 270285 w 1698139"/>
              <a:gd name="connsiteY1-126" fmla="*/ 0 h 1776413"/>
              <a:gd name="connsiteX2-127" fmla="*/ 0 w 1698139"/>
              <a:gd name="connsiteY2-128" fmla="*/ 1522413 h 1776413"/>
              <a:gd name="connsiteX3-129" fmla="*/ 1698139 w 1698139"/>
              <a:gd name="connsiteY3-130" fmla="*/ 1776413 h 1776413"/>
              <a:gd name="connsiteX4-131" fmla="*/ 1515140 w 1698139"/>
              <a:gd name="connsiteY4-132" fmla="*/ 1047750 h 1776413"/>
              <a:gd name="connsiteX0-133" fmla="*/ 1515140 w 1698139"/>
              <a:gd name="connsiteY0-134" fmla="*/ 1060450 h 1789113"/>
              <a:gd name="connsiteX1-135" fmla="*/ 270285 w 1698139"/>
              <a:gd name="connsiteY1-136" fmla="*/ 0 h 1789113"/>
              <a:gd name="connsiteX2-137" fmla="*/ 0 w 1698139"/>
              <a:gd name="connsiteY2-138" fmla="*/ 1535113 h 1789113"/>
              <a:gd name="connsiteX3-139" fmla="*/ 1698139 w 1698139"/>
              <a:gd name="connsiteY3-140" fmla="*/ 1789113 h 1789113"/>
              <a:gd name="connsiteX4-141" fmla="*/ 1515140 w 1698139"/>
              <a:gd name="connsiteY4-142" fmla="*/ 1060450 h 1789113"/>
              <a:gd name="connsiteX0-143" fmla="*/ 1515140 w 1698139"/>
              <a:gd name="connsiteY0-144" fmla="*/ 1060450 h 1789113"/>
              <a:gd name="connsiteX1-145" fmla="*/ 270285 w 1698139"/>
              <a:gd name="connsiteY1-146" fmla="*/ 0 h 1789113"/>
              <a:gd name="connsiteX2-147" fmla="*/ 0 w 1698139"/>
              <a:gd name="connsiteY2-148" fmla="*/ 1535113 h 1789113"/>
              <a:gd name="connsiteX3-149" fmla="*/ 1698139 w 1698139"/>
              <a:gd name="connsiteY3-150" fmla="*/ 1789113 h 1789113"/>
              <a:gd name="connsiteX4-151" fmla="*/ 1515140 w 1698139"/>
              <a:gd name="connsiteY4-152" fmla="*/ 1060450 h 1789113"/>
              <a:gd name="connsiteX0-153" fmla="*/ 1426408 w 1698139"/>
              <a:gd name="connsiteY0-154" fmla="*/ 368856 h 1789113"/>
              <a:gd name="connsiteX1-155" fmla="*/ 270285 w 1698139"/>
              <a:gd name="connsiteY1-156" fmla="*/ 0 h 1789113"/>
              <a:gd name="connsiteX2-157" fmla="*/ 0 w 1698139"/>
              <a:gd name="connsiteY2-158" fmla="*/ 1535113 h 1789113"/>
              <a:gd name="connsiteX3-159" fmla="*/ 1698139 w 1698139"/>
              <a:gd name="connsiteY3-160" fmla="*/ 1789113 h 1789113"/>
              <a:gd name="connsiteX4-161" fmla="*/ 1426408 w 1698139"/>
              <a:gd name="connsiteY4-162" fmla="*/ 368856 h 1789113"/>
              <a:gd name="connsiteX0-163" fmla="*/ 1426408 w 1698139"/>
              <a:gd name="connsiteY0-164" fmla="*/ 307381 h 1727638"/>
              <a:gd name="connsiteX1-165" fmla="*/ 301974 w 1698139"/>
              <a:gd name="connsiteY1-166" fmla="*/ 0 h 1727638"/>
              <a:gd name="connsiteX2-167" fmla="*/ 0 w 1698139"/>
              <a:gd name="connsiteY2-168" fmla="*/ 1473638 h 1727638"/>
              <a:gd name="connsiteX3-169" fmla="*/ 1698139 w 1698139"/>
              <a:gd name="connsiteY3-170" fmla="*/ 1727638 h 1727638"/>
              <a:gd name="connsiteX4-171" fmla="*/ 1426408 w 1698139"/>
              <a:gd name="connsiteY4-172" fmla="*/ 307381 h 1727638"/>
              <a:gd name="connsiteX0-173" fmla="*/ 1426408 w 1698139"/>
              <a:gd name="connsiteY0-174" fmla="*/ 332995 h 1753252"/>
              <a:gd name="connsiteX1-175" fmla="*/ 276622 w 1698139"/>
              <a:gd name="connsiteY1-176" fmla="*/ 0 h 1753252"/>
              <a:gd name="connsiteX2-177" fmla="*/ 0 w 1698139"/>
              <a:gd name="connsiteY2-178" fmla="*/ 1499252 h 1753252"/>
              <a:gd name="connsiteX3-179" fmla="*/ 1698139 w 1698139"/>
              <a:gd name="connsiteY3-180" fmla="*/ 1753252 h 1753252"/>
              <a:gd name="connsiteX4-181" fmla="*/ 1426408 w 1698139"/>
              <a:gd name="connsiteY4-182" fmla="*/ 332995 h 1753252"/>
              <a:gd name="connsiteX0-183" fmla="*/ 1650801 w 1922532"/>
              <a:gd name="connsiteY0-184" fmla="*/ 193652 h 1613909"/>
              <a:gd name="connsiteX1-185" fmla="*/ 0 w 1922532"/>
              <a:gd name="connsiteY1-186" fmla="*/ 0 h 1613909"/>
              <a:gd name="connsiteX2-187" fmla="*/ 224393 w 1922532"/>
              <a:gd name="connsiteY2-188" fmla="*/ 1359909 h 1613909"/>
              <a:gd name="connsiteX3-189" fmla="*/ 1922532 w 1922532"/>
              <a:gd name="connsiteY3-190" fmla="*/ 1613909 h 1613909"/>
              <a:gd name="connsiteX4-191" fmla="*/ 1650801 w 1922532"/>
              <a:gd name="connsiteY4-192" fmla="*/ 193652 h 1613909"/>
              <a:gd name="connsiteX0-193" fmla="*/ 4123553 w 4123553"/>
              <a:gd name="connsiteY0-194" fmla="*/ 0 h 1659753"/>
              <a:gd name="connsiteX1-195" fmla="*/ 0 w 4123553"/>
              <a:gd name="connsiteY1-196" fmla="*/ 45844 h 1659753"/>
              <a:gd name="connsiteX2-197" fmla="*/ 224393 w 4123553"/>
              <a:gd name="connsiteY2-198" fmla="*/ 1405753 h 1659753"/>
              <a:gd name="connsiteX3-199" fmla="*/ 1922532 w 4123553"/>
              <a:gd name="connsiteY3-200" fmla="*/ 1659753 h 1659753"/>
              <a:gd name="connsiteX4-201" fmla="*/ 4123553 w 4123553"/>
              <a:gd name="connsiteY4-202" fmla="*/ 0 h 1659753"/>
              <a:gd name="connsiteX0-203" fmla="*/ 4123553 w 4389896"/>
              <a:gd name="connsiteY0-204" fmla="*/ 0 h 1405753"/>
              <a:gd name="connsiteX1-205" fmla="*/ 0 w 4389896"/>
              <a:gd name="connsiteY1-206" fmla="*/ 45844 h 1405753"/>
              <a:gd name="connsiteX2-207" fmla="*/ 224393 w 4389896"/>
              <a:gd name="connsiteY2-208" fmla="*/ 1405753 h 1405753"/>
              <a:gd name="connsiteX3-209" fmla="*/ 4389896 w 4389896"/>
              <a:gd name="connsiteY3-210" fmla="*/ 906428 h 1405753"/>
              <a:gd name="connsiteX4-211" fmla="*/ 4123553 w 4389896"/>
              <a:gd name="connsiteY4-212" fmla="*/ 0 h 1405753"/>
              <a:gd name="connsiteX0-213" fmla="*/ 4233170 w 4499513"/>
              <a:gd name="connsiteY0-214" fmla="*/ 0 h 906428"/>
              <a:gd name="connsiteX1-215" fmla="*/ 109617 w 4499513"/>
              <a:gd name="connsiteY1-216" fmla="*/ 45844 h 906428"/>
              <a:gd name="connsiteX2-217" fmla="*/ 0 w 4499513"/>
              <a:gd name="connsiteY2-218" fmla="*/ 578401 h 906428"/>
              <a:gd name="connsiteX3-219" fmla="*/ 4499513 w 4499513"/>
              <a:gd name="connsiteY3-220" fmla="*/ 906428 h 906428"/>
              <a:gd name="connsiteX4-221" fmla="*/ 4233170 w 4499513"/>
              <a:gd name="connsiteY4-222" fmla="*/ 0 h 906428"/>
              <a:gd name="connsiteX0-223" fmla="*/ 4233170 w 4591096"/>
              <a:gd name="connsiteY0-224" fmla="*/ 0 h 578401"/>
              <a:gd name="connsiteX1-225" fmla="*/ 109617 w 4591096"/>
              <a:gd name="connsiteY1-226" fmla="*/ 45844 h 578401"/>
              <a:gd name="connsiteX2-227" fmla="*/ 0 w 4591096"/>
              <a:gd name="connsiteY2-228" fmla="*/ 578401 h 578401"/>
              <a:gd name="connsiteX3-229" fmla="*/ 4591096 w 4591096"/>
              <a:gd name="connsiteY3-230" fmla="*/ 527588 h 578401"/>
              <a:gd name="connsiteX4-231" fmla="*/ 4233170 w 4591096"/>
              <a:gd name="connsiteY4-232" fmla="*/ 0 h 578401"/>
              <a:gd name="connsiteX0-233" fmla="*/ 4233170 w 4591096"/>
              <a:gd name="connsiteY0-234" fmla="*/ 89145 h 667546"/>
              <a:gd name="connsiteX1-235" fmla="*/ 346657 w 4591096"/>
              <a:gd name="connsiteY1-236" fmla="*/ 0 h 667546"/>
              <a:gd name="connsiteX2-237" fmla="*/ 0 w 4591096"/>
              <a:gd name="connsiteY2-238" fmla="*/ 667546 h 667546"/>
              <a:gd name="connsiteX3-239" fmla="*/ 4591096 w 4591096"/>
              <a:gd name="connsiteY3-240" fmla="*/ 616733 h 667546"/>
              <a:gd name="connsiteX4-241" fmla="*/ 4233170 w 4591096"/>
              <a:gd name="connsiteY4-242" fmla="*/ 89145 h 667546"/>
              <a:gd name="connsiteX0-243" fmla="*/ 3996131 w 4591096"/>
              <a:gd name="connsiteY0-244" fmla="*/ 0 h 700326"/>
              <a:gd name="connsiteX1-245" fmla="*/ 346657 w 4591096"/>
              <a:gd name="connsiteY1-246" fmla="*/ 32780 h 700326"/>
              <a:gd name="connsiteX2-247" fmla="*/ 0 w 4591096"/>
              <a:gd name="connsiteY2-248" fmla="*/ 700326 h 700326"/>
              <a:gd name="connsiteX3-249" fmla="*/ 4591096 w 4591096"/>
              <a:gd name="connsiteY3-250" fmla="*/ 649513 h 700326"/>
              <a:gd name="connsiteX4-251" fmla="*/ 3996131 w 4591096"/>
              <a:gd name="connsiteY4-252" fmla="*/ 0 h 700326"/>
              <a:gd name="connsiteX0-253" fmla="*/ 4082327 w 4591096"/>
              <a:gd name="connsiteY0-254" fmla="*/ 0 h 722098"/>
              <a:gd name="connsiteX1-255" fmla="*/ 346657 w 4591096"/>
              <a:gd name="connsiteY1-256" fmla="*/ 54552 h 722098"/>
              <a:gd name="connsiteX2-257" fmla="*/ 0 w 4591096"/>
              <a:gd name="connsiteY2-258" fmla="*/ 722098 h 722098"/>
              <a:gd name="connsiteX3-259" fmla="*/ 4591096 w 4591096"/>
              <a:gd name="connsiteY3-260" fmla="*/ 671285 h 722098"/>
              <a:gd name="connsiteX4-261" fmla="*/ 4082327 w 4591096"/>
              <a:gd name="connsiteY4-262" fmla="*/ 0 h 722098"/>
              <a:gd name="connsiteX0-263" fmla="*/ 4082327 w 4591096"/>
              <a:gd name="connsiteY0-264" fmla="*/ 49955 h 772053"/>
              <a:gd name="connsiteX1-265" fmla="*/ 454403 w 4591096"/>
              <a:gd name="connsiteY1-266" fmla="*/ 0 h 772053"/>
              <a:gd name="connsiteX2-267" fmla="*/ 0 w 4591096"/>
              <a:gd name="connsiteY2-268" fmla="*/ 772053 h 772053"/>
              <a:gd name="connsiteX3-269" fmla="*/ 4591096 w 4591096"/>
              <a:gd name="connsiteY3-270" fmla="*/ 721240 h 772053"/>
              <a:gd name="connsiteX4-271" fmla="*/ 4082327 w 4591096"/>
              <a:gd name="connsiteY4-272" fmla="*/ 49955 h 772053"/>
              <a:gd name="connsiteX0-273" fmla="*/ 4707249 w 5216018"/>
              <a:gd name="connsiteY0-274" fmla="*/ 49955 h 859143"/>
              <a:gd name="connsiteX1-275" fmla="*/ 1079325 w 5216018"/>
              <a:gd name="connsiteY1-276" fmla="*/ 0 h 859143"/>
              <a:gd name="connsiteX2-277" fmla="*/ 0 w 5216018"/>
              <a:gd name="connsiteY2-278" fmla="*/ 859143 h 859143"/>
              <a:gd name="connsiteX3-279" fmla="*/ 5216018 w 5216018"/>
              <a:gd name="connsiteY3-280" fmla="*/ 721240 h 859143"/>
              <a:gd name="connsiteX4-281" fmla="*/ 4707249 w 5216018"/>
              <a:gd name="connsiteY4-282" fmla="*/ 49955 h 859143"/>
              <a:gd name="connsiteX0-283" fmla="*/ 4707249 w 5657773"/>
              <a:gd name="connsiteY0-284" fmla="*/ 49955 h 873647"/>
              <a:gd name="connsiteX1-285" fmla="*/ 1079325 w 5657773"/>
              <a:gd name="connsiteY1-286" fmla="*/ 0 h 873647"/>
              <a:gd name="connsiteX2-287" fmla="*/ 0 w 5657773"/>
              <a:gd name="connsiteY2-288" fmla="*/ 859143 h 873647"/>
              <a:gd name="connsiteX3-289" fmla="*/ 5657773 w 5657773"/>
              <a:gd name="connsiteY3-290" fmla="*/ 873647 h 873647"/>
              <a:gd name="connsiteX4-291" fmla="*/ 4707249 w 5657773"/>
              <a:gd name="connsiteY4-292" fmla="*/ 49955 h 873647"/>
              <a:gd name="connsiteX0-293" fmla="*/ 4685700 w 5657773"/>
              <a:gd name="connsiteY0-294" fmla="*/ 15119 h 873647"/>
              <a:gd name="connsiteX1-295" fmla="*/ 1079325 w 5657773"/>
              <a:gd name="connsiteY1-296" fmla="*/ 0 h 873647"/>
              <a:gd name="connsiteX2-297" fmla="*/ 0 w 5657773"/>
              <a:gd name="connsiteY2-298" fmla="*/ 859143 h 873647"/>
              <a:gd name="connsiteX3-299" fmla="*/ 5657773 w 5657773"/>
              <a:gd name="connsiteY3-300" fmla="*/ 873647 h 873647"/>
              <a:gd name="connsiteX4-301" fmla="*/ 4685700 w 5657773"/>
              <a:gd name="connsiteY4-302" fmla="*/ 15119 h 873647"/>
              <a:gd name="connsiteX0-303" fmla="*/ 4685700 w 5657773"/>
              <a:gd name="connsiteY0-304" fmla="*/ 19473 h 878001"/>
              <a:gd name="connsiteX1-305" fmla="*/ 987742 w 5657773"/>
              <a:gd name="connsiteY1-306" fmla="*/ 0 h 878001"/>
              <a:gd name="connsiteX2-307" fmla="*/ 0 w 5657773"/>
              <a:gd name="connsiteY2-308" fmla="*/ 863497 h 878001"/>
              <a:gd name="connsiteX3-309" fmla="*/ 5657773 w 5657773"/>
              <a:gd name="connsiteY3-310" fmla="*/ 878001 h 878001"/>
              <a:gd name="connsiteX4-311" fmla="*/ 4685700 w 5657773"/>
              <a:gd name="connsiteY4-312" fmla="*/ 19473 h 878001"/>
              <a:gd name="connsiteX0-313" fmla="*/ 4685700 w 5657773"/>
              <a:gd name="connsiteY0-314" fmla="*/ 19473 h 878001"/>
              <a:gd name="connsiteX1-315" fmla="*/ 944644 w 5657773"/>
              <a:gd name="connsiteY1-316" fmla="*/ 0 h 878001"/>
              <a:gd name="connsiteX2-317" fmla="*/ 0 w 5657773"/>
              <a:gd name="connsiteY2-318" fmla="*/ 863497 h 878001"/>
              <a:gd name="connsiteX3-319" fmla="*/ 5657773 w 5657773"/>
              <a:gd name="connsiteY3-320" fmla="*/ 878001 h 878001"/>
              <a:gd name="connsiteX4-321" fmla="*/ 4685700 w 5657773"/>
              <a:gd name="connsiteY4-322" fmla="*/ 19473 h 878001"/>
              <a:gd name="connsiteX0-323" fmla="*/ 4685700 w 5657773"/>
              <a:gd name="connsiteY0-324" fmla="*/ 23827 h 882355"/>
              <a:gd name="connsiteX1-325" fmla="*/ 901546 w 5657773"/>
              <a:gd name="connsiteY1-326" fmla="*/ 0 h 882355"/>
              <a:gd name="connsiteX2-327" fmla="*/ 0 w 5657773"/>
              <a:gd name="connsiteY2-328" fmla="*/ 867851 h 882355"/>
              <a:gd name="connsiteX3-329" fmla="*/ 5657773 w 5657773"/>
              <a:gd name="connsiteY3-330" fmla="*/ 882355 h 882355"/>
              <a:gd name="connsiteX4-331" fmla="*/ 4685700 w 5657773"/>
              <a:gd name="connsiteY4-332" fmla="*/ 23827 h 882355"/>
              <a:gd name="connsiteX0-333" fmla="*/ 4793445 w 5657773"/>
              <a:gd name="connsiteY0-334" fmla="*/ 0 h 889010"/>
              <a:gd name="connsiteX1-335" fmla="*/ 901546 w 5657773"/>
              <a:gd name="connsiteY1-336" fmla="*/ 6655 h 889010"/>
              <a:gd name="connsiteX2-337" fmla="*/ 0 w 5657773"/>
              <a:gd name="connsiteY2-338" fmla="*/ 874506 h 889010"/>
              <a:gd name="connsiteX3-339" fmla="*/ 5657773 w 5657773"/>
              <a:gd name="connsiteY3-340" fmla="*/ 889010 h 889010"/>
              <a:gd name="connsiteX4-341" fmla="*/ 4793445 w 5657773"/>
              <a:gd name="connsiteY4-342" fmla="*/ 0 h 889010"/>
              <a:gd name="connsiteX0-343" fmla="*/ 4825769 w 5657773"/>
              <a:gd name="connsiteY0-344" fmla="*/ 0 h 897719"/>
              <a:gd name="connsiteX1-345" fmla="*/ 901546 w 5657773"/>
              <a:gd name="connsiteY1-346" fmla="*/ 15364 h 897719"/>
              <a:gd name="connsiteX2-347" fmla="*/ 0 w 5657773"/>
              <a:gd name="connsiteY2-348" fmla="*/ 883215 h 897719"/>
              <a:gd name="connsiteX3-349" fmla="*/ 5657773 w 5657773"/>
              <a:gd name="connsiteY3-350" fmla="*/ 897719 h 897719"/>
              <a:gd name="connsiteX4-351" fmla="*/ 4825769 w 5657773"/>
              <a:gd name="connsiteY4-352" fmla="*/ 0 h 897719"/>
              <a:gd name="connsiteX0-353" fmla="*/ 4825769 w 5722420"/>
              <a:gd name="connsiteY0-354" fmla="*/ 0 h 897719"/>
              <a:gd name="connsiteX1-355" fmla="*/ 901546 w 5722420"/>
              <a:gd name="connsiteY1-356" fmla="*/ 15364 h 897719"/>
              <a:gd name="connsiteX2-357" fmla="*/ 0 w 5722420"/>
              <a:gd name="connsiteY2-358" fmla="*/ 883215 h 897719"/>
              <a:gd name="connsiteX3-359" fmla="*/ 5722420 w 5722420"/>
              <a:gd name="connsiteY3-360" fmla="*/ 897719 h 897719"/>
              <a:gd name="connsiteX4-361" fmla="*/ 4825769 w 5722420"/>
              <a:gd name="connsiteY4-362" fmla="*/ 0 h 897719"/>
              <a:gd name="connsiteX0-363" fmla="*/ 4825769 w 5743969"/>
              <a:gd name="connsiteY0-364" fmla="*/ 0 h 897719"/>
              <a:gd name="connsiteX1-365" fmla="*/ 901546 w 5743969"/>
              <a:gd name="connsiteY1-366" fmla="*/ 15364 h 897719"/>
              <a:gd name="connsiteX2-367" fmla="*/ 0 w 5743969"/>
              <a:gd name="connsiteY2-368" fmla="*/ 883215 h 897719"/>
              <a:gd name="connsiteX3-369" fmla="*/ 5743969 w 5743969"/>
              <a:gd name="connsiteY3-370" fmla="*/ 897719 h 897719"/>
              <a:gd name="connsiteX4-371" fmla="*/ 4825769 w 5743969"/>
              <a:gd name="connsiteY4-372" fmla="*/ 0 h 897719"/>
              <a:gd name="connsiteX0-373" fmla="*/ 4825769 w 5770905"/>
              <a:gd name="connsiteY0-374" fmla="*/ 0 h 884656"/>
              <a:gd name="connsiteX1-375" fmla="*/ 901546 w 5770905"/>
              <a:gd name="connsiteY1-376" fmla="*/ 15364 h 884656"/>
              <a:gd name="connsiteX2-377" fmla="*/ 0 w 5770905"/>
              <a:gd name="connsiteY2-378" fmla="*/ 883215 h 884656"/>
              <a:gd name="connsiteX3-379" fmla="*/ 5770905 w 5770905"/>
              <a:gd name="connsiteY3-380" fmla="*/ 884656 h 884656"/>
              <a:gd name="connsiteX4-381" fmla="*/ 4825769 w 5770905"/>
              <a:gd name="connsiteY4-382" fmla="*/ 0 h 884656"/>
              <a:gd name="connsiteX0-383" fmla="*/ 4825769 w 5770905"/>
              <a:gd name="connsiteY0-384" fmla="*/ 0 h 884656"/>
              <a:gd name="connsiteX1-385" fmla="*/ 950032 w 5770905"/>
              <a:gd name="connsiteY1-386" fmla="*/ 11010 h 884656"/>
              <a:gd name="connsiteX2-387" fmla="*/ 0 w 5770905"/>
              <a:gd name="connsiteY2-388" fmla="*/ 883215 h 884656"/>
              <a:gd name="connsiteX3-389" fmla="*/ 5770905 w 5770905"/>
              <a:gd name="connsiteY3-390" fmla="*/ 884656 h 884656"/>
              <a:gd name="connsiteX4-391" fmla="*/ 4825769 w 5770905"/>
              <a:gd name="connsiteY4-392" fmla="*/ 0 h 88465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770905" h="884656">
                <a:moveTo>
                  <a:pt x="4825769" y="0"/>
                </a:moveTo>
                <a:lnTo>
                  <a:pt x="950032" y="11010"/>
                </a:lnTo>
                <a:lnTo>
                  <a:pt x="0" y="883215"/>
                </a:lnTo>
                <a:lnTo>
                  <a:pt x="5770905" y="884656"/>
                </a:lnTo>
                <a:lnTo>
                  <a:pt x="4825769" y="0"/>
                </a:lnTo>
                <a:close/>
              </a:path>
            </a:pathLst>
          </a:custGeom>
          <a:gradFill>
            <a:gsLst>
              <a:gs pos="51000">
                <a:schemeClr val="tx1">
                  <a:lumMod val="85000"/>
                  <a:lumOff val="15000"/>
                  <a:alpha val="60000"/>
                </a:schemeClr>
              </a:gs>
              <a:gs pos="20000">
                <a:srgbClr val="262626"/>
              </a:gs>
              <a:gs pos="74000">
                <a:srgbClr val="262626">
                  <a:alpha val="20000"/>
                </a:srgbClr>
              </a:gs>
              <a:gs pos="98000">
                <a:schemeClr val="tx1">
                  <a:lumMod val="85000"/>
                  <a:lumOff val="15000"/>
                  <a:alpha val="0"/>
                </a:schemeClr>
              </a:gs>
            </a:gsLst>
            <a:lin ang="5400000" scaled="0"/>
          </a:gradFill>
          <a:ln>
            <a:noFill/>
          </a:ln>
          <a:effectLst>
            <a:softEdge rad="63500"/>
          </a:effectLst>
        </p:spPr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black"/>
              </a:solidFill>
              <a:latin typeface="+mn-lt"/>
              <a:ea typeface="+mn-ea"/>
            </a:endParaRPr>
          </a:p>
        </p:txBody>
      </p:sp>
      <p:pic>
        <p:nvPicPr>
          <p:cNvPr id="54" name="图片 53"/>
          <p:cNvPicPr>
            <a:picLocks noChangeAspect="1"/>
          </p:cNvPicPr>
          <p:nvPr/>
        </p:nvPicPr>
        <p:blipFill rotWithShape="1">
          <a:blip r:embed="rId1"/>
          <a:srcRect l="5667" t="38895" r="1778" b="16504"/>
          <a:stretch>
            <a:fillRect/>
          </a:stretch>
        </p:blipFill>
        <p:spPr>
          <a:xfrm>
            <a:off x="-684213" y="5113338"/>
            <a:ext cx="10541001" cy="17446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2"/>
          <a:srcRect b="74841"/>
          <a:stretch>
            <a:fillRect/>
          </a:stretch>
        </p:blipFill>
        <p:spPr bwMode="auto">
          <a:xfrm>
            <a:off x="0" y="0"/>
            <a:ext cx="91440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1" name="任意多边形 360"/>
          <p:cNvSpPr/>
          <p:nvPr/>
        </p:nvSpPr>
        <p:spPr>
          <a:xfrm flipH="1">
            <a:off x="4387850" y="333375"/>
            <a:ext cx="112713" cy="4657725"/>
          </a:xfrm>
          <a:custGeom>
            <a:avLst/>
            <a:gdLst>
              <a:gd name="connsiteX0" fmla="*/ 431800 w 431800"/>
              <a:gd name="connsiteY0" fmla="*/ 0 h 5880100"/>
              <a:gd name="connsiteX1" fmla="*/ 431800 w 431800"/>
              <a:gd name="connsiteY1" fmla="*/ 5880100 h 5880100"/>
              <a:gd name="connsiteX2" fmla="*/ 0 w 431800"/>
              <a:gd name="connsiteY2" fmla="*/ 5880100 h 5880100"/>
              <a:gd name="connsiteX0-1" fmla="*/ 0 w 0"/>
              <a:gd name="connsiteY0-2" fmla="*/ 0 h 5880100"/>
              <a:gd name="connsiteX1-3" fmla="*/ 0 w 0"/>
              <a:gd name="connsiteY1-4" fmla="*/ 5880100 h 58801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h="5880100">
                <a:moveTo>
                  <a:pt x="0" y="0"/>
                </a:moveTo>
                <a:lnTo>
                  <a:pt x="0" y="5880100"/>
                </a:lnTo>
              </a:path>
            </a:pathLst>
          </a:custGeom>
          <a:noFill/>
          <a:ln>
            <a:solidFill>
              <a:srgbClr val="F99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5" name="任意多边形 354"/>
          <p:cNvSpPr/>
          <p:nvPr/>
        </p:nvSpPr>
        <p:spPr>
          <a:xfrm>
            <a:off x="3530600" y="1109663"/>
            <a:ext cx="631825" cy="4752975"/>
          </a:xfrm>
          <a:custGeom>
            <a:avLst/>
            <a:gdLst>
              <a:gd name="connsiteX0" fmla="*/ 431800 w 431800"/>
              <a:gd name="connsiteY0" fmla="*/ 0 h 5880100"/>
              <a:gd name="connsiteX1" fmla="*/ 431800 w 431800"/>
              <a:gd name="connsiteY1" fmla="*/ 5880100 h 5880100"/>
              <a:gd name="connsiteX2" fmla="*/ 0 w 431800"/>
              <a:gd name="connsiteY2" fmla="*/ 5880100 h 5880100"/>
              <a:gd name="connsiteX0-1" fmla="*/ 0 w 0"/>
              <a:gd name="connsiteY0-2" fmla="*/ 0 h 5880100"/>
              <a:gd name="connsiteX1-3" fmla="*/ 0 w 0"/>
              <a:gd name="connsiteY1-4" fmla="*/ 5880100 h 5880100"/>
              <a:gd name="connsiteX0-5" fmla="*/ 1667 w 1667"/>
              <a:gd name="connsiteY0-6" fmla="*/ 0 h 10000"/>
              <a:gd name="connsiteX1-7" fmla="*/ 0 w 1667"/>
              <a:gd name="connsiteY1-8" fmla="*/ 1787 h 10000"/>
              <a:gd name="connsiteX2-9" fmla="*/ 1667 w 1667"/>
              <a:gd name="connsiteY2-10" fmla="*/ 10000 h 10000"/>
              <a:gd name="connsiteX0-11" fmla="*/ 0 w 712407"/>
              <a:gd name="connsiteY0-12" fmla="*/ 0 h 10008"/>
              <a:gd name="connsiteX1-13" fmla="*/ 702407 w 712407"/>
              <a:gd name="connsiteY1-14" fmla="*/ 1795 h 10008"/>
              <a:gd name="connsiteX2-15" fmla="*/ 712407 w 712407"/>
              <a:gd name="connsiteY2-16" fmla="*/ 10008 h 10008"/>
              <a:gd name="connsiteX0-17" fmla="*/ 0 w 712407"/>
              <a:gd name="connsiteY0-18" fmla="*/ 0 h 10008"/>
              <a:gd name="connsiteX1-19" fmla="*/ 702407 w 712407"/>
              <a:gd name="connsiteY1-20" fmla="*/ 1795 h 10008"/>
              <a:gd name="connsiteX2-21" fmla="*/ 712407 w 712407"/>
              <a:gd name="connsiteY2-22" fmla="*/ 10008 h 10008"/>
              <a:gd name="connsiteX0-23" fmla="*/ 11094 w 723501"/>
              <a:gd name="connsiteY0-24" fmla="*/ 0 h 10008"/>
              <a:gd name="connsiteX1-25" fmla="*/ 713501 w 723501"/>
              <a:gd name="connsiteY1-26" fmla="*/ 1795 h 10008"/>
              <a:gd name="connsiteX2-27" fmla="*/ 723501 w 723501"/>
              <a:gd name="connsiteY2-28" fmla="*/ 10008 h 10008"/>
              <a:gd name="connsiteX0-29" fmla="*/ 22432 w 734839"/>
              <a:gd name="connsiteY0-30" fmla="*/ 0 h 10008"/>
              <a:gd name="connsiteX1-31" fmla="*/ 724839 w 734839"/>
              <a:gd name="connsiteY1-32" fmla="*/ 1795 h 10008"/>
              <a:gd name="connsiteX2-33" fmla="*/ 734839 w 734839"/>
              <a:gd name="connsiteY2-34" fmla="*/ 10008 h 10008"/>
              <a:gd name="connsiteX0-35" fmla="*/ 17158 w 729565"/>
              <a:gd name="connsiteY0-36" fmla="*/ 0 h 10008"/>
              <a:gd name="connsiteX1-37" fmla="*/ 719565 w 729565"/>
              <a:gd name="connsiteY1-38" fmla="*/ 1795 h 10008"/>
              <a:gd name="connsiteX2-39" fmla="*/ 729565 w 729565"/>
              <a:gd name="connsiteY2-40" fmla="*/ 10008 h 10008"/>
              <a:gd name="connsiteX0-41" fmla="*/ 16320 w 728727"/>
              <a:gd name="connsiteY0-42" fmla="*/ 0 h 10008"/>
              <a:gd name="connsiteX1-43" fmla="*/ 718727 w 728727"/>
              <a:gd name="connsiteY1-44" fmla="*/ 1795 h 10008"/>
              <a:gd name="connsiteX2-45" fmla="*/ 728727 w 728727"/>
              <a:gd name="connsiteY2-46" fmla="*/ 10008 h 10008"/>
              <a:gd name="connsiteX0-47" fmla="*/ 17382 w 729789"/>
              <a:gd name="connsiteY0-48" fmla="*/ 0 h 10008"/>
              <a:gd name="connsiteX1-49" fmla="*/ 719789 w 729789"/>
              <a:gd name="connsiteY1-50" fmla="*/ 1795 h 10008"/>
              <a:gd name="connsiteX2-51" fmla="*/ 729789 w 729789"/>
              <a:gd name="connsiteY2-52" fmla="*/ 10008 h 10008"/>
              <a:gd name="connsiteX0-53" fmla="*/ 2171 w 714578"/>
              <a:gd name="connsiteY0-54" fmla="*/ 0 h 10008"/>
              <a:gd name="connsiteX1-55" fmla="*/ 704578 w 714578"/>
              <a:gd name="connsiteY1-56" fmla="*/ 1795 h 10008"/>
              <a:gd name="connsiteX2-57" fmla="*/ 714578 w 714578"/>
              <a:gd name="connsiteY2-58" fmla="*/ 10008 h 10008"/>
              <a:gd name="connsiteX0-59" fmla="*/ 2199 w 714606"/>
              <a:gd name="connsiteY0-60" fmla="*/ 0 h 10008"/>
              <a:gd name="connsiteX1-61" fmla="*/ 694607 w 714606"/>
              <a:gd name="connsiteY1-62" fmla="*/ 2107 h 10008"/>
              <a:gd name="connsiteX2-63" fmla="*/ 714606 w 714606"/>
              <a:gd name="connsiteY2-64" fmla="*/ 10008 h 100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9" y="connsiteY2-10"/>
              </a:cxn>
            </a:cxnLst>
            <a:rect l="l" t="t" r="r" b="b"/>
            <a:pathLst>
              <a:path w="714606" h="10008">
                <a:moveTo>
                  <a:pt x="2199" y="0"/>
                </a:moveTo>
                <a:cubicBezTo>
                  <a:pt x="-44877" y="1682"/>
                  <a:pt x="679192" y="1314"/>
                  <a:pt x="694607" y="2107"/>
                </a:cubicBezTo>
                <a:cubicBezTo>
                  <a:pt x="704607" y="3653"/>
                  <a:pt x="714606" y="6675"/>
                  <a:pt x="714606" y="10008"/>
                </a:cubicBezTo>
              </a:path>
            </a:pathLst>
          </a:custGeom>
          <a:noFill/>
          <a:ln>
            <a:solidFill>
              <a:srgbClr val="F65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6" name="任意多边形 355"/>
          <p:cNvSpPr/>
          <p:nvPr/>
        </p:nvSpPr>
        <p:spPr>
          <a:xfrm flipH="1">
            <a:off x="4430713" y="2070100"/>
            <a:ext cx="74612" cy="3683000"/>
          </a:xfrm>
          <a:custGeom>
            <a:avLst/>
            <a:gdLst>
              <a:gd name="connsiteX0" fmla="*/ 431800 w 431800"/>
              <a:gd name="connsiteY0" fmla="*/ 0 h 5880100"/>
              <a:gd name="connsiteX1" fmla="*/ 431800 w 431800"/>
              <a:gd name="connsiteY1" fmla="*/ 5880100 h 5880100"/>
              <a:gd name="connsiteX2" fmla="*/ 0 w 431800"/>
              <a:gd name="connsiteY2" fmla="*/ 5880100 h 5880100"/>
              <a:gd name="connsiteX0-1" fmla="*/ 0 w 0"/>
              <a:gd name="connsiteY0-2" fmla="*/ 0 h 5880100"/>
              <a:gd name="connsiteX1-3" fmla="*/ 0 w 0"/>
              <a:gd name="connsiteY1-4" fmla="*/ 5880100 h 58801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h="5880100">
                <a:moveTo>
                  <a:pt x="0" y="0"/>
                </a:moveTo>
                <a:lnTo>
                  <a:pt x="0" y="5880100"/>
                </a:lnTo>
              </a:path>
            </a:pathLst>
          </a:custGeom>
          <a:noFill/>
          <a:ln>
            <a:solidFill>
              <a:srgbClr val="1DC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7" name="任意多边形 356"/>
          <p:cNvSpPr/>
          <p:nvPr/>
        </p:nvSpPr>
        <p:spPr>
          <a:xfrm>
            <a:off x="5172075" y="2012950"/>
            <a:ext cx="2354263" cy="3878263"/>
          </a:xfrm>
          <a:custGeom>
            <a:avLst/>
            <a:gdLst>
              <a:gd name="connsiteX0" fmla="*/ 1547446 w 1547446"/>
              <a:gd name="connsiteY0" fmla="*/ 0 h 5087815"/>
              <a:gd name="connsiteX1" fmla="*/ 1547446 w 1547446"/>
              <a:gd name="connsiteY1" fmla="*/ 1617785 h 5087815"/>
              <a:gd name="connsiteX2" fmla="*/ 175846 w 1547446"/>
              <a:gd name="connsiteY2" fmla="*/ 1617785 h 5087815"/>
              <a:gd name="connsiteX3" fmla="*/ 0 w 1547446"/>
              <a:gd name="connsiteY3" fmla="*/ 2649415 h 5087815"/>
              <a:gd name="connsiteX4" fmla="*/ 0 w 1547446"/>
              <a:gd name="connsiteY4" fmla="*/ 5087815 h 5087815"/>
              <a:gd name="connsiteX5" fmla="*/ 0 w 1547446"/>
              <a:gd name="connsiteY5" fmla="*/ 5087815 h 5087815"/>
              <a:gd name="connsiteX0-1" fmla="*/ 1547446 w 1547446"/>
              <a:gd name="connsiteY0-2" fmla="*/ 0 h 5087815"/>
              <a:gd name="connsiteX1-3" fmla="*/ 1440766 w 1547446"/>
              <a:gd name="connsiteY1-4" fmla="*/ 1602545 h 5087815"/>
              <a:gd name="connsiteX2-5" fmla="*/ 175846 w 1547446"/>
              <a:gd name="connsiteY2-6" fmla="*/ 1617785 h 5087815"/>
              <a:gd name="connsiteX3-7" fmla="*/ 0 w 1547446"/>
              <a:gd name="connsiteY3-8" fmla="*/ 2649415 h 5087815"/>
              <a:gd name="connsiteX4-9" fmla="*/ 0 w 1547446"/>
              <a:gd name="connsiteY4-10" fmla="*/ 5087815 h 5087815"/>
              <a:gd name="connsiteX5-11" fmla="*/ 0 w 1547446"/>
              <a:gd name="connsiteY5-12" fmla="*/ 5087815 h 5087815"/>
              <a:gd name="connsiteX0-13" fmla="*/ 1547446 w 1572880"/>
              <a:gd name="connsiteY0-14" fmla="*/ 0 h 5087815"/>
              <a:gd name="connsiteX1-15" fmla="*/ 1440766 w 1572880"/>
              <a:gd name="connsiteY1-16" fmla="*/ 1602545 h 5087815"/>
              <a:gd name="connsiteX2-17" fmla="*/ 175846 w 1572880"/>
              <a:gd name="connsiteY2-18" fmla="*/ 1617785 h 5087815"/>
              <a:gd name="connsiteX3-19" fmla="*/ 0 w 1572880"/>
              <a:gd name="connsiteY3-20" fmla="*/ 2649415 h 5087815"/>
              <a:gd name="connsiteX4-21" fmla="*/ 0 w 1572880"/>
              <a:gd name="connsiteY4-22" fmla="*/ 5087815 h 5087815"/>
              <a:gd name="connsiteX5-23" fmla="*/ 0 w 1572880"/>
              <a:gd name="connsiteY5-24" fmla="*/ 5087815 h 5087815"/>
              <a:gd name="connsiteX0-25" fmla="*/ 1547446 w 1572880"/>
              <a:gd name="connsiteY0-26" fmla="*/ 0 h 5087815"/>
              <a:gd name="connsiteX1-27" fmla="*/ 1440766 w 1572880"/>
              <a:gd name="connsiteY1-28" fmla="*/ 1602545 h 5087815"/>
              <a:gd name="connsiteX2-29" fmla="*/ 175846 w 1572880"/>
              <a:gd name="connsiteY2-30" fmla="*/ 1617785 h 5087815"/>
              <a:gd name="connsiteX3-31" fmla="*/ 0 w 1572880"/>
              <a:gd name="connsiteY3-32" fmla="*/ 2649415 h 5087815"/>
              <a:gd name="connsiteX4-33" fmla="*/ 0 w 1572880"/>
              <a:gd name="connsiteY4-34" fmla="*/ 5087815 h 5087815"/>
              <a:gd name="connsiteX5-35" fmla="*/ 0 w 1572880"/>
              <a:gd name="connsiteY5-36" fmla="*/ 5087815 h 5087815"/>
              <a:gd name="connsiteX0-37" fmla="*/ 1547446 w 1582250"/>
              <a:gd name="connsiteY0-38" fmla="*/ 0 h 5087815"/>
              <a:gd name="connsiteX1-39" fmla="*/ 1456006 w 1582250"/>
              <a:gd name="connsiteY1-40" fmla="*/ 1693985 h 5087815"/>
              <a:gd name="connsiteX2-41" fmla="*/ 175846 w 1582250"/>
              <a:gd name="connsiteY2-42" fmla="*/ 1617785 h 5087815"/>
              <a:gd name="connsiteX3-43" fmla="*/ 0 w 1582250"/>
              <a:gd name="connsiteY3-44" fmla="*/ 2649415 h 5087815"/>
              <a:gd name="connsiteX4-45" fmla="*/ 0 w 1582250"/>
              <a:gd name="connsiteY4-46" fmla="*/ 5087815 h 5087815"/>
              <a:gd name="connsiteX5-47" fmla="*/ 0 w 1582250"/>
              <a:gd name="connsiteY5-48" fmla="*/ 5087815 h 5087815"/>
              <a:gd name="connsiteX0-49" fmla="*/ 1547446 w 1582250"/>
              <a:gd name="connsiteY0-50" fmla="*/ 0 h 5087815"/>
              <a:gd name="connsiteX1-51" fmla="*/ 1456006 w 1582250"/>
              <a:gd name="connsiteY1-52" fmla="*/ 1693985 h 5087815"/>
              <a:gd name="connsiteX2-53" fmla="*/ 175846 w 1582250"/>
              <a:gd name="connsiteY2-54" fmla="*/ 1617785 h 5087815"/>
              <a:gd name="connsiteX3-55" fmla="*/ 0 w 1582250"/>
              <a:gd name="connsiteY3-56" fmla="*/ 2649415 h 5087815"/>
              <a:gd name="connsiteX4-57" fmla="*/ 0 w 1582250"/>
              <a:gd name="connsiteY4-58" fmla="*/ 5087815 h 5087815"/>
              <a:gd name="connsiteX5-59" fmla="*/ 0 w 1582250"/>
              <a:gd name="connsiteY5-60" fmla="*/ 5087815 h 5087815"/>
              <a:gd name="connsiteX0-61" fmla="*/ 1547446 w 1605264"/>
              <a:gd name="connsiteY0-62" fmla="*/ 0 h 5087815"/>
              <a:gd name="connsiteX1-63" fmla="*/ 1456006 w 1605264"/>
              <a:gd name="connsiteY1-64" fmla="*/ 1693985 h 5087815"/>
              <a:gd name="connsiteX2-65" fmla="*/ 175846 w 1605264"/>
              <a:gd name="connsiteY2-66" fmla="*/ 1617785 h 5087815"/>
              <a:gd name="connsiteX3-67" fmla="*/ 0 w 1605264"/>
              <a:gd name="connsiteY3-68" fmla="*/ 2649415 h 5087815"/>
              <a:gd name="connsiteX4-69" fmla="*/ 0 w 1605264"/>
              <a:gd name="connsiteY4-70" fmla="*/ 5087815 h 5087815"/>
              <a:gd name="connsiteX5-71" fmla="*/ 0 w 1605264"/>
              <a:gd name="connsiteY5-72" fmla="*/ 5087815 h 5087815"/>
              <a:gd name="connsiteX0-73" fmla="*/ 1547446 w 1601957"/>
              <a:gd name="connsiteY0-74" fmla="*/ 0 h 5087815"/>
              <a:gd name="connsiteX1-75" fmla="*/ 1456006 w 1601957"/>
              <a:gd name="connsiteY1-76" fmla="*/ 1693985 h 5087815"/>
              <a:gd name="connsiteX2-77" fmla="*/ 175846 w 1601957"/>
              <a:gd name="connsiteY2-78" fmla="*/ 1617785 h 5087815"/>
              <a:gd name="connsiteX3-79" fmla="*/ 0 w 1601957"/>
              <a:gd name="connsiteY3-80" fmla="*/ 2649415 h 5087815"/>
              <a:gd name="connsiteX4-81" fmla="*/ 0 w 1601957"/>
              <a:gd name="connsiteY4-82" fmla="*/ 5087815 h 5087815"/>
              <a:gd name="connsiteX5-83" fmla="*/ 0 w 1601957"/>
              <a:gd name="connsiteY5-84" fmla="*/ 5087815 h 5087815"/>
              <a:gd name="connsiteX0-85" fmla="*/ 1547446 w 1601957"/>
              <a:gd name="connsiteY0-86" fmla="*/ 0 h 5087815"/>
              <a:gd name="connsiteX1-87" fmla="*/ 1456006 w 1601957"/>
              <a:gd name="connsiteY1-88" fmla="*/ 1693985 h 5087815"/>
              <a:gd name="connsiteX2-89" fmla="*/ 175846 w 1601957"/>
              <a:gd name="connsiteY2-90" fmla="*/ 1617785 h 5087815"/>
              <a:gd name="connsiteX3-91" fmla="*/ 0 w 1601957"/>
              <a:gd name="connsiteY3-92" fmla="*/ 2649415 h 5087815"/>
              <a:gd name="connsiteX4-93" fmla="*/ 0 w 1601957"/>
              <a:gd name="connsiteY4-94" fmla="*/ 5087815 h 5087815"/>
              <a:gd name="connsiteX5-95" fmla="*/ 0 w 1601957"/>
              <a:gd name="connsiteY5-96" fmla="*/ 5087815 h 5087815"/>
              <a:gd name="connsiteX0-97" fmla="*/ 1547446 w 1601957"/>
              <a:gd name="connsiteY0-98" fmla="*/ 0 h 5087815"/>
              <a:gd name="connsiteX1-99" fmla="*/ 1456006 w 1601957"/>
              <a:gd name="connsiteY1-100" fmla="*/ 1693985 h 5087815"/>
              <a:gd name="connsiteX2-101" fmla="*/ 175846 w 1601957"/>
              <a:gd name="connsiteY2-102" fmla="*/ 1617785 h 5087815"/>
              <a:gd name="connsiteX3-103" fmla="*/ 0 w 1601957"/>
              <a:gd name="connsiteY3-104" fmla="*/ 2649415 h 5087815"/>
              <a:gd name="connsiteX4-105" fmla="*/ 0 w 1601957"/>
              <a:gd name="connsiteY4-106" fmla="*/ 5087815 h 5087815"/>
              <a:gd name="connsiteX5-107" fmla="*/ 0 w 1601957"/>
              <a:gd name="connsiteY5-108" fmla="*/ 5087815 h 5087815"/>
              <a:gd name="connsiteX0-109" fmla="*/ 1593166 w 1619687"/>
              <a:gd name="connsiteY0-110" fmla="*/ 0 h 5103055"/>
              <a:gd name="connsiteX1-111" fmla="*/ 1456006 w 1619687"/>
              <a:gd name="connsiteY1-112" fmla="*/ 1709225 h 5103055"/>
              <a:gd name="connsiteX2-113" fmla="*/ 175846 w 1619687"/>
              <a:gd name="connsiteY2-114" fmla="*/ 1633025 h 5103055"/>
              <a:gd name="connsiteX3-115" fmla="*/ 0 w 1619687"/>
              <a:gd name="connsiteY3-116" fmla="*/ 2664655 h 5103055"/>
              <a:gd name="connsiteX4-117" fmla="*/ 0 w 1619687"/>
              <a:gd name="connsiteY4-118" fmla="*/ 5103055 h 5103055"/>
              <a:gd name="connsiteX5-119" fmla="*/ 0 w 1619687"/>
              <a:gd name="connsiteY5-120" fmla="*/ 5103055 h 5103055"/>
              <a:gd name="connsiteX0-121" fmla="*/ 1593166 w 1638893"/>
              <a:gd name="connsiteY0-122" fmla="*/ 0 h 5103055"/>
              <a:gd name="connsiteX1-123" fmla="*/ 1456006 w 1638893"/>
              <a:gd name="connsiteY1-124" fmla="*/ 1709225 h 5103055"/>
              <a:gd name="connsiteX2-125" fmla="*/ 175846 w 1638893"/>
              <a:gd name="connsiteY2-126" fmla="*/ 1633025 h 5103055"/>
              <a:gd name="connsiteX3-127" fmla="*/ 0 w 1638893"/>
              <a:gd name="connsiteY3-128" fmla="*/ 2664655 h 5103055"/>
              <a:gd name="connsiteX4-129" fmla="*/ 0 w 1638893"/>
              <a:gd name="connsiteY4-130" fmla="*/ 5103055 h 5103055"/>
              <a:gd name="connsiteX5-131" fmla="*/ 0 w 1638893"/>
              <a:gd name="connsiteY5-132" fmla="*/ 5103055 h 5103055"/>
              <a:gd name="connsiteX0-133" fmla="*/ 1593166 w 1638893"/>
              <a:gd name="connsiteY0-134" fmla="*/ 0 h 5103055"/>
              <a:gd name="connsiteX1-135" fmla="*/ 1456006 w 1638893"/>
              <a:gd name="connsiteY1-136" fmla="*/ 1709225 h 5103055"/>
              <a:gd name="connsiteX2-137" fmla="*/ 175846 w 1638893"/>
              <a:gd name="connsiteY2-138" fmla="*/ 1633025 h 5103055"/>
              <a:gd name="connsiteX3-139" fmla="*/ 0 w 1638893"/>
              <a:gd name="connsiteY3-140" fmla="*/ 2664655 h 5103055"/>
              <a:gd name="connsiteX4-141" fmla="*/ 0 w 1638893"/>
              <a:gd name="connsiteY4-142" fmla="*/ 5103055 h 5103055"/>
              <a:gd name="connsiteX5-143" fmla="*/ 0 w 1638893"/>
              <a:gd name="connsiteY5-144" fmla="*/ 5103055 h 5103055"/>
              <a:gd name="connsiteX0-145" fmla="*/ 1593166 w 1638893"/>
              <a:gd name="connsiteY0-146" fmla="*/ 0 h 5103055"/>
              <a:gd name="connsiteX1-147" fmla="*/ 1456006 w 1638893"/>
              <a:gd name="connsiteY1-148" fmla="*/ 1709225 h 5103055"/>
              <a:gd name="connsiteX2-149" fmla="*/ 175846 w 1638893"/>
              <a:gd name="connsiteY2-150" fmla="*/ 1633025 h 5103055"/>
              <a:gd name="connsiteX3-151" fmla="*/ 0 w 1638893"/>
              <a:gd name="connsiteY3-152" fmla="*/ 2664655 h 5103055"/>
              <a:gd name="connsiteX4-153" fmla="*/ 0 w 1638893"/>
              <a:gd name="connsiteY4-154" fmla="*/ 5103055 h 5103055"/>
              <a:gd name="connsiteX5-155" fmla="*/ 0 w 1638893"/>
              <a:gd name="connsiteY5-156" fmla="*/ 5103055 h 5103055"/>
              <a:gd name="connsiteX0-157" fmla="*/ 1593166 w 1638893"/>
              <a:gd name="connsiteY0-158" fmla="*/ 0 h 5103055"/>
              <a:gd name="connsiteX1-159" fmla="*/ 1456006 w 1638893"/>
              <a:gd name="connsiteY1-160" fmla="*/ 1709225 h 5103055"/>
              <a:gd name="connsiteX2-161" fmla="*/ 175846 w 1638893"/>
              <a:gd name="connsiteY2-162" fmla="*/ 1633025 h 5103055"/>
              <a:gd name="connsiteX3-163" fmla="*/ 0 w 1638893"/>
              <a:gd name="connsiteY3-164" fmla="*/ 2664655 h 5103055"/>
              <a:gd name="connsiteX4-165" fmla="*/ 0 w 1638893"/>
              <a:gd name="connsiteY4-166" fmla="*/ 5103055 h 5103055"/>
              <a:gd name="connsiteX5-167" fmla="*/ 0 w 1638893"/>
              <a:gd name="connsiteY5-168" fmla="*/ 5103055 h 5103055"/>
              <a:gd name="connsiteX0-169" fmla="*/ 1606276 w 1652003"/>
              <a:gd name="connsiteY0-170" fmla="*/ 0 h 5103055"/>
              <a:gd name="connsiteX1-171" fmla="*/ 1469116 w 1652003"/>
              <a:gd name="connsiteY1-172" fmla="*/ 1709225 h 5103055"/>
              <a:gd name="connsiteX2-173" fmla="*/ 188956 w 1652003"/>
              <a:gd name="connsiteY2-174" fmla="*/ 1633025 h 5103055"/>
              <a:gd name="connsiteX3-175" fmla="*/ 13110 w 1652003"/>
              <a:gd name="connsiteY3-176" fmla="*/ 2664655 h 5103055"/>
              <a:gd name="connsiteX4-177" fmla="*/ 13110 w 1652003"/>
              <a:gd name="connsiteY4-178" fmla="*/ 5103055 h 5103055"/>
              <a:gd name="connsiteX5-179" fmla="*/ 13110 w 1652003"/>
              <a:gd name="connsiteY5-180" fmla="*/ 5103055 h 5103055"/>
              <a:gd name="connsiteX0-181" fmla="*/ 1606276 w 1652003"/>
              <a:gd name="connsiteY0-182" fmla="*/ 0 h 5103055"/>
              <a:gd name="connsiteX1-183" fmla="*/ 1469116 w 1652003"/>
              <a:gd name="connsiteY1-184" fmla="*/ 1709225 h 5103055"/>
              <a:gd name="connsiteX2-185" fmla="*/ 188956 w 1652003"/>
              <a:gd name="connsiteY2-186" fmla="*/ 1770185 h 5103055"/>
              <a:gd name="connsiteX3-187" fmla="*/ 13110 w 1652003"/>
              <a:gd name="connsiteY3-188" fmla="*/ 2664655 h 5103055"/>
              <a:gd name="connsiteX4-189" fmla="*/ 13110 w 1652003"/>
              <a:gd name="connsiteY4-190" fmla="*/ 5103055 h 5103055"/>
              <a:gd name="connsiteX5-191" fmla="*/ 13110 w 1652003"/>
              <a:gd name="connsiteY5-192" fmla="*/ 5103055 h 5103055"/>
              <a:gd name="connsiteX0-193" fmla="*/ 1598198 w 1643925"/>
              <a:gd name="connsiteY0-194" fmla="*/ 0 h 5103055"/>
              <a:gd name="connsiteX1-195" fmla="*/ 1461038 w 1643925"/>
              <a:gd name="connsiteY1-196" fmla="*/ 1709225 h 5103055"/>
              <a:gd name="connsiteX2-197" fmla="*/ 211358 w 1643925"/>
              <a:gd name="connsiteY2-198" fmla="*/ 1770185 h 5103055"/>
              <a:gd name="connsiteX3-199" fmla="*/ 5032 w 1643925"/>
              <a:gd name="connsiteY3-200" fmla="*/ 2664655 h 5103055"/>
              <a:gd name="connsiteX4-201" fmla="*/ 5032 w 1643925"/>
              <a:gd name="connsiteY4-202" fmla="*/ 5103055 h 5103055"/>
              <a:gd name="connsiteX5-203" fmla="*/ 5032 w 1643925"/>
              <a:gd name="connsiteY5-204" fmla="*/ 5103055 h 5103055"/>
              <a:gd name="connsiteX0-205" fmla="*/ 1598198 w 1643925"/>
              <a:gd name="connsiteY0-206" fmla="*/ 0 h 5103055"/>
              <a:gd name="connsiteX1-207" fmla="*/ 1461038 w 1643925"/>
              <a:gd name="connsiteY1-208" fmla="*/ 1709225 h 5103055"/>
              <a:gd name="connsiteX2-209" fmla="*/ 211358 w 1643925"/>
              <a:gd name="connsiteY2-210" fmla="*/ 1770185 h 5103055"/>
              <a:gd name="connsiteX3-211" fmla="*/ 5032 w 1643925"/>
              <a:gd name="connsiteY3-212" fmla="*/ 2664655 h 5103055"/>
              <a:gd name="connsiteX4-213" fmla="*/ 5032 w 1643925"/>
              <a:gd name="connsiteY4-214" fmla="*/ 5103055 h 5103055"/>
              <a:gd name="connsiteX5-215" fmla="*/ 5032 w 1643925"/>
              <a:gd name="connsiteY5-216" fmla="*/ 5103055 h 5103055"/>
              <a:gd name="connsiteX0-217" fmla="*/ 1598198 w 1692397"/>
              <a:gd name="connsiteY0-218" fmla="*/ 0 h 5103055"/>
              <a:gd name="connsiteX1-219" fmla="*/ 1461038 w 1692397"/>
              <a:gd name="connsiteY1-220" fmla="*/ 1709225 h 5103055"/>
              <a:gd name="connsiteX2-221" fmla="*/ 211358 w 1692397"/>
              <a:gd name="connsiteY2-222" fmla="*/ 1770185 h 5103055"/>
              <a:gd name="connsiteX3-223" fmla="*/ 5032 w 1692397"/>
              <a:gd name="connsiteY3-224" fmla="*/ 2664655 h 5103055"/>
              <a:gd name="connsiteX4-225" fmla="*/ 5032 w 1692397"/>
              <a:gd name="connsiteY4-226" fmla="*/ 5103055 h 5103055"/>
              <a:gd name="connsiteX5-227" fmla="*/ 5032 w 1692397"/>
              <a:gd name="connsiteY5-228" fmla="*/ 5103055 h 5103055"/>
              <a:gd name="connsiteX0-229" fmla="*/ 1598198 w 1689245"/>
              <a:gd name="connsiteY0-230" fmla="*/ 0 h 5103055"/>
              <a:gd name="connsiteX1-231" fmla="*/ 1461038 w 1689245"/>
              <a:gd name="connsiteY1-232" fmla="*/ 1709225 h 5103055"/>
              <a:gd name="connsiteX2-233" fmla="*/ 211358 w 1689245"/>
              <a:gd name="connsiteY2-234" fmla="*/ 1770185 h 5103055"/>
              <a:gd name="connsiteX3-235" fmla="*/ 5032 w 1689245"/>
              <a:gd name="connsiteY3-236" fmla="*/ 2664655 h 5103055"/>
              <a:gd name="connsiteX4-237" fmla="*/ 5032 w 1689245"/>
              <a:gd name="connsiteY4-238" fmla="*/ 5103055 h 5103055"/>
              <a:gd name="connsiteX5-239" fmla="*/ 5032 w 1689245"/>
              <a:gd name="connsiteY5-240" fmla="*/ 5103055 h 5103055"/>
              <a:gd name="connsiteX0-241" fmla="*/ 1598198 w 1689245"/>
              <a:gd name="connsiteY0-242" fmla="*/ 0 h 5103055"/>
              <a:gd name="connsiteX1-243" fmla="*/ 1461038 w 1689245"/>
              <a:gd name="connsiteY1-244" fmla="*/ 1709225 h 5103055"/>
              <a:gd name="connsiteX2-245" fmla="*/ 211358 w 1689245"/>
              <a:gd name="connsiteY2-246" fmla="*/ 1770185 h 5103055"/>
              <a:gd name="connsiteX3-247" fmla="*/ 5032 w 1689245"/>
              <a:gd name="connsiteY3-248" fmla="*/ 2664655 h 5103055"/>
              <a:gd name="connsiteX4-249" fmla="*/ 5032 w 1689245"/>
              <a:gd name="connsiteY4-250" fmla="*/ 5103055 h 5103055"/>
              <a:gd name="connsiteX5-251" fmla="*/ 5032 w 1689245"/>
              <a:gd name="connsiteY5-252" fmla="*/ 5103055 h 5103055"/>
              <a:gd name="connsiteX0-253" fmla="*/ 1598198 w 1689245"/>
              <a:gd name="connsiteY0-254" fmla="*/ 0 h 5103055"/>
              <a:gd name="connsiteX1-255" fmla="*/ 1461038 w 1689245"/>
              <a:gd name="connsiteY1-256" fmla="*/ 1709225 h 5103055"/>
              <a:gd name="connsiteX2-257" fmla="*/ 211358 w 1689245"/>
              <a:gd name="connsiteY2-258" fmla="*/ 1770185 h 5103055"/>
              <a:gd name="connsiteX3-259" fmla="*/ 5032 w 1689245"/>
              <a:gd name="connsiteY3-260" fmla="*/ 2664655 h 5103055"/>
              <a:gd name="connsiteX4-261" fmla="*/ 5032 w 1689245"/>
              <a:gd name="connsiteY4-262" fmla="*/ 5103055 h 5103055"/>
              <a:gd name="connsiteX5-263" fmla="*/ 5032 w 1689245"/>
              <a:gd name="connsiteY5-264" fmla="*/ 5103055 h 5103055"/>
              <a:gd name="connsiteX0-265" fmla="*/ 1598198 w 1689245"/>
              <a:gd name="connsiteY0-266" fmla="*/ 0 h 5103055"/>
              <a:gd name="connsiteX1-267" fmla="*/ 1461038 w 1689245"/>
              <a:gd name="connsiteY1-268" fmla="*/ 1709225 h 5103055"/>
              <a:gd name="connsiteX2-269" fmla="*/ 211358 w 1689245"/>
              <a:gd name="connsiteY2-270" fmla="*/ 1770185 h 5103055"/>
              <a:gd name="connsiteX3-271" fmla="*/ 5032 w 1689245"/>
              <a:gd name="connsiteY3-272" fmla="*/ 2664655 h 5103055"/>
              <a:gd name="connsiteX4-273" fmla="*/ 5032 w 1689245"/>
              <a:gd name="connsiteY4-274" fmla="*/ 5103055 h 5103055"/>
              <a:gd name="connsiteX5-275" fmla="*/ 5032 w 1689245"/>
              <a:gd name="connsiteY5-276" fmla="*/ 5103055 h 5103055"/>
              <a:gd name="connsiteX0-277" fmla="*/ 1598198 w 1689245"/>
              <a:gd name="connsiteY0-278" fmla="*/ 0 h 5103055"/>
              <a:gd name="connsiteX1-279" fmla="*/ 1461038 w 1689245"/>
              <a:gd name="connsiteY1-280" fmla="*/ 1709225 h 5103055"/>
              <a:gd name="connsiteX2-281" fmla="*/ 211358 w 1689245"/>
              <a:gd name="connsiteY2-282" fmla="*/ 1770185 h 5103055"/>
              <a:gd name="connsiteX3-283" fmla="*/ 5032 w 1689245"/>
              <a:gd name="connsiteY3-284" fmla="*/ 2664655 h 5103055"/>
              <a:gd name="connsiteX4-285" fmla="*/ 5032 w 1689245"/>
              <a:gd name="connsiteY4-286" fmla="*/ 5103055 h 5103055"/>
              <a:gd name="connsiteX5-287" fmla="*/ 5032 w 1689245"/>
              <a:gd name="connsiteY5-288" fmla="*/ 5103055 h 5103055"/>
              <a:gd name="connsiteX0-289" fmla="*/ 1598198 w 1673669"/>
              <a:gd name="connsiteY0-290" fmla="*/ 0 h 5103055"/>
              <a:gd name="connsiteX1-291" fmla="*/ 1461038 w 1673669"/>
              <a:gd name="connsiteY1-292" fmla="*/ 1709225 h 5103055"/>
              <a:gd name="connsiteX2-293" fmla="*/ 211358 w 1673669"/>
              <a:gd name="connsiteY2-294" fmla="*/ 1770185 h 5103055"/>
              <a:gd name="connsiteX3-295" fmla="*/ 5032 w 1673669"/>
              <a:gd name="connsiteY3-296" fmla="*/ 2664655 h 5103055"/>
              <a:gd name="connsiteX4-297" fmla="*/ 5032 w 1673669"/>
              <a:gd name="connsiteY4-298" fmla="*/ 5103055 h 5103055"/>
              <a:gd name="connsiteX5-299" fmla="*/ 5032 w 1673669"/>
              <a:gd name="connsiteY5-300" fmla="*/ 5103055 h 5103055"/>
              <a:gd name="connsiteX0-301" fmla="*/ 1598198 w 1673669"/>
              <a:gd name="connsiteY0-302" fmla="*/ 0 h 5103055"/>
              <a:gd name="connsiteX1-303" fmla="*/ 1461038 w 1673669"/>
              <a:gd name="connsiteY1-304" fmla="*/ 1709225 h 5103055"/>
              <a:gd name="connsiteX2-305" fmla="*/ 211358 w 1673669"/>
              <a:gd name="connsiteY2-306" fmla="*/ 1770185 h 5103055"/>
              <a:gd name="connsiteX3-307" fmla="*/ 5032 w 1673669"/>
              <a:gd name="connsiteY3-308" fmla="*/ 2664655 h 5103055"/>
              <a:gd name="connsiteX4-309" fmla="*/ 5032 w 1673669"/>
              <a:gd name="connsiteY4-310" fmla="*/ 5103055 h 5103055"/>
              <a:gd name="connsiteX5-311" fmla="*/ 5032 w 1673669"/>
              <a:gd name="connsiteY5-312" fmla="*/ 5103055 h 5103055"/>
              <a:gd name="connsiteX0-313" fmla="*/ 1598198 w 1673669"/>
              <a:gd name="connsiteY0-314" fmla="*/ 0 h 5103055"/>
              <a:gd name="connsiteX1-315" fmla="*/ 1461038 w 1673669"/>
              <a:gd name="connsiteY1-316" fmla="*/ 1709225 h 5103055"/>
              <a:gd name="connsiteX2-317" fmla="*/ 211358 w 1673669"/>
              <a:gd name="connsiteY2-318" fmla="*/ 1770185 h 5103055"/>
              <a:gd name="connsiteX3-319" fmla="*/ 5032 w 1673669"/>
              <a:gd name="connsiteY3-320" fmla="*/ 2664655 h 5103055"/>
              <a:gd name="connsiteX4-321" fmla="*/ 5032 w 1673669"/>
              <a:gd name="connsiteY4-322" fmla="*/ 5103055 h 5103055"/>
              <a:gd name="connsiteX5-323" fmla="*/ 5032 w 1673669"/>
              <a:gd name="connsiteY5-324" fmla="*/ 5103055 h 5103055"/>
              <a:gd name="connsiteX0-325" fmla="*/ 1595062 w 1670533"/>
              <a:gd name="connsiteY0-326" fmla="*/ 0 h 5103055"/>
              <a:gd name="connsiteX1-327" fmla="*/ 1457902 w 1670533"/>
              <a:gd name="connsiteY1-328" fmla="*/ 1709225 h 5103055"/>
              <a:gd name="connsiteX2-329" fmla="*/ 208222 w 1670533"/>
              <a:gd name="connsiteY2-330" fmla="*/ 1770185 h 5103055"/>
              <a:gd name="connsiteX3-331" fmla="*/ 1896 w 1670533"/>
              <a:gd name="connsiteY3-332" fmla="*/ 2664655 h 5103055"/>
              <a:gd name="connsiteX4-333" fmla="*/ 1896 w 1670533"/>
              <a:gd name="connsiteY4-334" fmla="*/ 5103055 h 5103055"/>
              <a:gd name="connsiteX5-335" fmla="*/ 1896 w 1670533"/>
              <a:gd name="connsiteY5-336" fmla="*/ 5103055 h 5103055"/>
              <a:gd name="connsiteX0-337" fmla="*/ 1595062 w 1670533"/>
              <a:gd name="connsiteY0-338" fmla="*/ 0 h 5103055"/>
              <a:gd name="connsiteX1-339" fmla="*/ 1457902 w 1670533"/>
              <a:gd name="connsiteY1-340" fmla="*/ 1709225 h 5103055"/>
              <a:gd name="connsiteX2-341" fmla="*/ 208222 w 1670533"/>
              <a:gd name="connsiteY2-342" fmla="*/ 1770185 h 5103055"/>
              <a:gd name="connsiteX3-343" fmla="*/ 1896 w 1670533"/>
              <a:gd name="connsiteY3-344" fmla="*/ 2664655 h 5103055"/>
              <a:gd name="connsiteX4-345" fmla="*/ 1896 w 1670533"/>
              <a:gd name="connsiteY4-346" fmla="*/ 5103055 h 5103055"/>
              <a:gd name="connsiteX5-347" fmla="*/ 1896 w 1670533"/>
              <a:gd name="connsiteY5-348" fmla="*/ 5103055 h 5103055"/>
              <a:gd name="connsiteX0-349" fmla="*/ 1686502 w 1718428"/>
              <a:gd name="connsiteY0-350" fmla="*/ 0 h 5125915"/>
              <a:gd name="connsiteX1-351" fmla="*/ 1457902 w 1718428"/>
              <a:gd name="connsiteY1-352" fmla="*/ 1732085 h 5125915"/>
              <a:gd name="connsiteX2-353" fmla="*/ 208222 w 1718428"/>
              <a:gd name="connsiteY2-354" fmla="*/ 1793045 h 5125915"/>
              <a:gd name="connsiteX3-355" fmla="*/ 1896 w 1718428"/>
              <a:gd name="connsiteY3-356" fmla="*/ 2687515 h 5125915"/>
              <a:gd name="connsiteX4-357" fmla="*/ 1896 w 1718428"/>
              <a:gd name="connsiteY4-358" fmla="*/ 5125915 h 5125915"/>
              <a:gd name="connsiteX5-359" fmla="*/ 1896 w 1718428"/>
              <a:gd name="connsiteY5-360" fmla="*/ 5125915 h 5125915"/>
              <a:gd name="connsiteX0-361" fmla="*/ 1686502 w 1718428"/>
              <a:gd name="connsiteY0-362" fmla="*/ 0 h 5125915"/>
              <a:gd name="connsiteX1-363" fmla="*/ 1457902 w 1718428"/>
              <a:gd name="connsiteY1-364" fmla="*/ 1686365 h 5125915"/>
              <a:gd name="connsiteX2-365" fmla="*/ 208222 w 1718428"/>
              <a:gd name="connsiteY2-366" fmla="*/ 1793045 h 5125915"/>
              <a:gd name="connsiteX3-367" fmla="*/ 1896 w 1718428"/>
              <a:gd name="connsiteY3-368" fmla="*/ 2687515 h 5125915"/>
              <a:gd name="connsiteX4-369" fmla="*/ 1896 w 1718428"/>
              <a:gd name="connsiteY4-370" fmla="*/ 5125915 h 5125915"/>
              <a:gd name="connsiteX5-371" fmla="*/ 1896 w 1718428"/>
              <a:gd name="connsiteY5-372" fmla="*/ 5125915 h 5125915"/>
              <a:gd name="connsiteX0-373" fmla="*/ 1686502 w 1726436"/>
              <a:gd name="connsiteY0-374" fmla="*/ 0 h 5125915"/>
              <a:gd name="connsiteX1-375" fmla="*/ 1457902 w 1726436"/>
              <a:gd name="connsiteY1-376" fmla="*/ 1686365 h 5125915"/>
              <a:gd name="connsiteX2-377" fmla="*/ 208222 w 1726436"/>
              <a:gd name="connsiteY2-378" fmla="*/ 1793045 h 5125915"/>
              <a:gd name="connsiteX3-379" fmla="*/ 1896 w 1726436"/>
              <a:gd name="connsiteY3-380" fmla="*/ 2687515 h 5125915"/>
              <a:gd name="connsiteX4-381" fmla="*/ 1896 w 1726436"/>
              <a:gd name="connsiteY4-382" fmla="*/ 5125915 h 5125915"/>
              <a:gd name="connsiteX5-383" fmla="*/ 1896 w 1726436"/>
              <a:gd name="connsiteY5-384" fmla="*/ 5125915 h 5125915"/>
              <a:gd name="connsiteX0-385" fmla="*/ 1686502 w 1726436"/>
              <a:gd name="connsiteY0-386" fmla="*/ 0 h 5125915"/>
              <a:gd name="connsiteX1-387" fmla="*/ 1457902 w 1726436"/>
              <a:gd name="connsiteY1-388" fmla="*/ 1686365 h 5125915"/>
              <a:gd name="connsiteX2-389" fmla="*/ 208222 w 1726436"/>
              <a:gd name="connsiteY2-390" fmla="*/ 1793045 h 5125915"/>
              <a:gd name="connsiteX3-391" fmla="*/ 1896 w 1726436"/>
              <a:gd name="connsiteY3-392" fmla="*/ 2687515 h 5125915"/>
              <a:gd name="connsiteX4-393" fmla="*/ 1896 w 1726436"/>
              <a:gd name="connsiteY4-394" fmla="*/ 5125915 h 5125915"/>
              <a:gd name="connsiteX5-395" fmla="*/ 1896 w 1726436"/>
              <a:gd name="connsiteY5-396" fmla="*/ 5125915 h 5125915"/>
              <a:gd name="connsiteX0-397" fmla="*/ 1686502 w 1726436"/>
              <a:gd name="connsiteY0-398" fmla="*/ 0 h 5125915"/>
              <a:gd name="connsiteX1-399" fmla="*/ 1457902 w 1726436"/>
              <a:gd name="connsiteY1-400" fmla="*/ 1654615 h 5125915"/>
              <a:gd name="connsiteX2-401" fmla="*/ 208222 w 1726436"/>
              <a:gd name="connsiteY2-402" fmla="*/ 1793045 h 5125915"/>
              <a:gd name="connsiteX3-403" fmla="*/ 1896 w 1726436"/>
              <a:gd name="connsiteY3-404" fmla="*/ 2687515 h 5125915"/>
              <a:gd name="connsiteX4-405" fmla="*/ 1896 w 1726436"/>
              <a:gd name="connsiteY4-406" fmla="*/ 5125915 h 5125915"/>
              <a:gd name="connsiteX5-407" fmla="*/ 1896 w 1726436"/>
              <a:gd name="connsiteY5-408" fmla="*/ 5125915 h 5125915"/>
              <a:gd name="connsiteX0-409" fmla="*/ 1686502 w 1730644"/>
              <a:gd name="connsiteY0-410" fmla="*/ 0 h 5125915"/>
              <a:gd name="connsiteX1-411" fmla="*/ 1457902 w 1730644"/>
              <a:gd name="connsiteY1-412" fmla="*/ 1654615 h 5125915"/>
              <a:gd name="connsiteX2-413" fmla="*/ 208222 w 1730644"/>
              <a:gd name="connsiteY2-414" fmla="*/ 1793045 h 5125915"/>
              <a:gd name="connsiteX3-415" fmla="*/ 1896 w 1730644"/>
              <a:gd name="connsiteY3-416" fmla="*/ 2687515 h 5125915"/>
              <a:gd name="connsiteX4-417" fmla="*/ 1896 w 1730644"/>
              <a:gd name="connsiteY4-418" fmla="*/ 5125915 h 5125915"/>
              <a:gd name="connsiteX5-419" fmla="*/ 1896 w 1730644"/>
              <a:gd name="connsiteY5-420" fmla="*/ 5125915 h 5125915"/>
              <a:gd name="connsiteX0-421" fmla="*/ 1703029 w 1747171"/>
              <a:gd name="connsiteY0-422" fmla="*/ 0 h 5125915"/>
              <a:gd name="connsiteX1-423" fmla="*/ 1474429 w 1747171"/>
              <a:gd name="connsiteY1-424" fmla="*/ 1654615 h 5125915"/>
              <a:gd name="connsiteX2-425" fmla="*/ 161249 w 1747171"/>
              <a:gd name="connsiteY2-426" fmla="*/ 1793045 h 5125915"/>
              <a:gd name="connsiteX3-427" fmla="*/ 18423 w 1747171"/>
              <a:gd name="connsiteY3-428" fmla="*/ 2687515 h 5125915"/>
              <a:gd name="connsiteX4-429" fmla="*/ 18423 w 1747171"/>
              <a:gd name="connsiteY4-430" fmla="*/ 5125915 h 5125915"/>
              <a:gd name="connsiteX5-431" fmla="*/ 18423 w 1747171"/>
              <a:gd name="connsiteY5-432" fmla="*/ 5125915 h 5125915"/>
              <a:gd name="connsiteX0-433" fmla="*/ 1685375 w 1729517"/>
              <a:gd name="connsiteY0-434" fmla="*/ 0 h 5125915"/>
              <a:gd name="connsiteX1-435" fmla="*/ 1456775 w 1729517"/>
              <a:gd name="connsiteY1-436" fmla="*/ 1654615 h 5125915"/>
              <a:gd name="connsiteX2-437" fmla="*/ 143595 w 1729517"/>
              <a:gd name="connsiteY2-438" fmla="*/ 1793045 h 5125915"/>
              <a:gd name="connsiteX3-439" fmla="*/ 769 w 1729517"/>
              <a:gd name="connsiteY3-440" fmla="*/ 2687515 h 5125915"/>
              <a:gd name="connsiteX4-441" fmla="*/ 769 w 1729517"/>
              <a:gd name="connsiteY4-442" fmla="*/ 5125915 h 5125915"/>
              <a:gd name="connsiteX5-443" fmla="*/ 769 w 1729517"/>
              <a:gd name="connsiteY5-444" fmla="*/ 5125915 h 5125915"/>
              <a:gd name="connsiteX0-445" fmla="*/ 1715855 w 1747938"/>
              <a:gd name="connsiteY0-446" fmla="*/ 0 h 5133535"/>
              <a:gd name="connsiteX1-447" fmla="*/ 1456775 w 1747938"/>
              <a:gd name="connsiteY1-448" fmla="*/ 1662235 h 5133535"/>
              <a:gd name="connsiteX2-449" fmla="*/ 143595 w 1747938"/>
              <a:gd name="connsiteY2-450" fmla="*/ 1800665 h 5133535"/>
              <a:gd name="connsiteX3-451" fmla="*/ 769 w 1747938"/>
              <a:gd name="connsiteY3-452" fmla="*/ 2695135 h 5133535"/>
              <a:gd name="connsiteX4-453" fmla="*/ 769 w 1747938"/>
              <a:gd name="connsiteY4-454" fmla="*/ 5133535 h 5133535"/>
              <a:gd name="connsiteX5-455" fmla="*/ 769 w 1747938"/>
              <a:gd name="connsiteY5-456" fmla="*/ 5133535 h 5133535"/>
              <a:gd name="connsiteX0-457" fmla="*/ 1731095 w 1757944"/>
              <a:gd name="connsiteY0-458" fmla="*/ 0 h 5133535"/>
              <a:gd name="connsiteX1-459" fmla="*/ 1456775 w 1757944"/>
              <a:gd name="connsiteY1-460" fmla="*/ 1662235 h 5133535"/>
              <a:gd name="connsiteX2-461" fmla="*/ 143595 w 1757944"/>
              <a:gd name="connsiteY2-462" fmla="*/ 1800665 h 5133535"/>
              <a:gd name="connsiteX3-463" fmla="*/ 769 w 1757944"/>
              <a:gd name="connsiteY3-464" fmla="*/ 2695135 h 5133535"/>
              <a:gd name="connsiteX4-465" fmla="*/ 769 w 1757944"/>
              <a:gd name="connsiteY4-466" fmla="*/ 5133535 h 5133535"/>
              <a:gd name="connsiteX5-467" fmla="*/ 769 w 1757944"/>
              <a:gd name="connsiteY5-468" fmla="*/ 5133535 h 5133535"/>
              <a:gd name="connsiteX0-469" fmla="*/ 1731095 w 1764677"/>
              <a:gd name="connsiteY0-470" fmla="*/ 0 h 5133535"/>
              <a:gd name="connsiteX1-471" fmla="*/ 1456775 w 1764677"/>
              <a:gd name="connsiteY1-472" fmla="*/ 1662235 h 5133535"/>
              <a:gd name="connsiteX2-473" fmla="*/ 143595 w 1764677"/>
              <a:gd name="connsiteY2-474" fmla="*/ 1800665 h 5133535"/>
              <a:gd name="connsiteX3-475" fmla="*/ 769 w 1764677"/>
              <a:gd name="connsiteY3-476" fmla="*/ 2695135 h 5133535"/>
              <a:gd name="connsiteX4-477" fmla="*/ 769 w 1764677"/>
              <a:gd name="connsiteY4-478" fmla="*/ 5133535 h 5133535"/>
              <a:gd name="connsiteX5-479" fmla="*/ 769 w 1764677"/>
              <a:gd name="connsiteY5-480" fmla="*/ 5133535 h 51335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764677" h="5133535">
                <a:moveTo>
                  <a:pt x="1731095" y="0"/>
                </a:moveTo>
                <a:cubicBezTo>
                  <a:pt x="1748875" y="899942"/>
                  <a:pt x="1881907" y="1542073"/>
                  <a:pt x="1456775" y="1662235"/>
                </a:cubicBezTo>
                <a:cubicBezTo>
                  <a:pt x="910675" y="1786695"/>
                  <a:pt x="443315" y="1566985"/>
                  <a:pt x="143595" y="1800665"/>
                </a:cubicBezTo>
                <a:cubicBezTo>
                  <a:pt x="-7730" y="1961662"/>
                  <a:pt x="-1576" y="2054078"/>
                  <a:pt x="769" y="2695135"/>
                </a:cubicBezTo>
                <a:lnTo>
                  <a:pt x="769" y="5133535"/>
                </a:lnTo>
                <a:lnTo>
                  <a:pt x="769" y="5133535"/>
                </a:lnTo>
              </a:path>
            </a:pathLst>
          </a:custGeom>
          <a:noFill/>
          <a:ln>
            <a:solidFill>
              <a:srgbClr val="F99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8" name="任意多边形 357"/>
          <p:cNvSpPr/>
          <p:nvPr/>
        </p:nvSpPr>
        <p:spPr>
          <a:xfrm>
            <a:off x="4991100" y="1884363"/>
            <a:ext cx="1789113" cy="3827462"/>
          </a:xfrm>
          <a:custGeom>
            <a:avLst/>
            <a:gdLst>
              <a:gd name="connsiteX0" fmla="*/ 1547446 w 1547446"/>
              <a:gd name="connsiteY0" fmla="*/ 0 h 5087815"/>
              <a:gd name="connsiteX1" fmla="*/ 1547446 w 1547446"/>
              <a:gd name="connsiteY1" fmla="*/ 1617785 h 5087815"/>
              <a:gd name="connsiteX2" fmla="*/ 175846 w 1547446"/>
              <a:gd name="connsiteY2" fmla="*/ 1617785 h 5087815"/>
              <a:gd name="connsiteX3" fmla="*/ 0 w 1547446"/>
              <a:gd name="connsiteY3" fmla="*/ 2649415 h 5087815"/>
              <a:gd name="connsiteX4" fmla="*/ 0 w 1547446"/>
              <a:gd name="connsiteY4" fmla="*/ 5087815 h 5087815"/>
              <a:gd name="connsiteX5" fmla="*/ 0 w 1547446"/>
              <a:gd name="connsiteY5" fmla="*/ 5087815 h 5087815"/>
              <a:gd name="connsiteX0-1" fmla="*/ 1547446 w 1547446"/>
              <a:gd name="connsiteY0-2" fmla="*/ 0 h 5087815"/>
              <a:gd name="connsiteX1-3" fmla="*/ 1440766 w 1547446"/>
              <a:gd name="connsiteY1-4" fmla="*/ 1602545 h 5087815"/>
              <a:gd name="connsiteX2-5" fmla="*/ 175846 w 1547446"/>
              <a:gd name="connsiteY2-6" fmla="*/ 1617785 h 5087815"/>
              <a:gd name="connsiteX3-7" fmla="*/ 0 w 1547446"/>
              <a:gd name="connsiteY3-8" fmla="*/ 2649415 h 5087815"/>
              <a:gd name="connsiteX4-9" fmla="*/ 0 w 1547446"/>
              <a:gd name="connsiteY4-10" fmla="*/ 5087815 h 5087815"/>
              <a:gd name="connsiteX5-11" fmla="*/ 0 w 1547446"/>
              <a:gd name="connsiteY5-12" fmla="*/ 5087815 h 5087815"/>
              <a:gd name="connsiteX0-13" fmla="*/ 1547446 w 1572880"/>
              <a:gd name="connsiteY0-14" fmla="*/ 0 h 5087815"/>
              <a:gd name="connsiteX1-15" fmla="*/ 1440766 w 1572880"/>
              <a:gd name="connsiteY1-16" fmla="*/ 1602545 h 5087815"/>
              <a:gd name="connsiteX2-17" fmla="*/ 175846 w 1572880"/>
              <a:gd name="connsiteY2-18" fmla="*/ 1617785 h 5087815"/>
              <a:gd name="connsiteX3-19" fmla="*/ 0 w 1572880"/>
              <a:gd name="connsiteY3-20" fmla="*/ 2649415 h 5087815"/>
              <a:gd name="connsiteX4-21" fmla="*/ 0 w 1572880"/>
              <a:gd name="connsiteY4-22" fmla="*/ 5087815 h 5087815"/>
              <a:gd name="connsiteX5-23" fmla="*/ 0 w 1572880"/>
              <a:gd name="connsiteY5-24" fmla="*/ 5087815 h 5087815"/>
              <a:gd name="connsiteX0-25" fmla="*/ 1547446 w 1572880"/>
              <a:gd name="connsiteY0-26" fmla="*/ 0 h 5087815"/>
              <a:gd name="connsiteX1-27" fmla="*/ 1440766 w 1572880"/>
              <a:gd name="connsiteY1-28" fmla="*/ 1602545 h 5087815"/>
              <a:gd name="connsiteX2-29" fmla="*/ 175846 w 1572880"/>
              <a:gd name="connsiteY2-30" fmla="*/ 1617785 h 5087815"/>
              <a:gd name="connsiteX3-31" fmla="*/ 0 w 1572880"/>
              <a:gd name="connsiteY3-32" fmla="*/ 2649415 h 5087815"/>
              <a:gd name="connsiteX4-33" fmla="*/ 0 w 1572880"/>
              <a:gd name="connsiteY4-34" fmla="*/ 5087815 h 5087815"/>
              <a:gd name="connsiteX5-35" fmla="*/ 0 w 1572880"/>
              <a:gd name="connsiteY5-36" fmla="*/ 5087815 h 5087815"/>
              <a:gd name="connsiteX0-37" fmla="*/ 1547446 w 1582250"/>
              <a:gd name="connsiteY0-38" fmla="*/ 0 h 5087815"/>
              <a:gd name="connsiteX1-39" fmla="*/ 1456006 w 1582250"/>
              <a:gd name="connsiteY1-40" fmla="*/ 1693985 h 5087815"/>
              <a:gd name="connsiteX2-41" fmla="*/ 175846 w 1582250"/>
              <a:gd name="connsiteY2-42" fmla="*/ 1617785 h 5087815"/>
              <a:gd name="connsiteX3-43" fmla="*/ 0 w 1582250"/>
              <a:gd name="connsiteY3-44" fmla="*/ 2649415 h 5087815"/>
              <a:gd name="connsiteX4-45" fmla="*/ 0 w 1582250"/>
              <a:gd name="connsiteY4-46" fmla="*/ 5087815 h 5087815"/>
              <a:gd name="connsiteX5-47" fmla="*/ 0 w 1582250"/>
              <a:gd name="connsiteY5-48" fmla="*/ 5087815 h 5087815"/>
              <a:gd name="connsiteX0-49" fmla="*/ 1547446 w 1582250"/>
              <a:gd name="connsiteY0-50" fmla="*/ 0 h 5087815"/>
              <a:gd name="connsiteX1-51" fmla="*/ 1456006 w 1582250"/>
              <a:gd name="connsiteY1-52" fmla="*/ 1693985 h 5087815"/>
              <a:gd name="connsiteX2-53" fmla="*/ 175846 w 1582250"/>
              <a:gd name="connsiteY2-54" fmla="*/ 1617785 h 5087815"/>
              <a:gd name="connsiteX3-55" fmla="*/ 0 w 1582250"/>
              <a:gd name="connsiteY3-56" fmla="*/ 2649415 h 5087815"/>
              <a:gd name="connsiteX4-57" fmla="*/ 0 w 1582250"/>
              <a:gd name="connsiteY4-58" fmla="*/ 5087815 h 5087815"/>
              <a:gd name="connsiteX5-59" fmla="*/ 0 w 1582250"/>
              <a:gd name="connsiteY5-60" fmla="*/ 5087815 h 5087815"/>
              <a:gd name="connsiteX0-61" fmla="*/ 1547446 w 1605264"/>
              <a:gd name="connsiteY0-62" fmla="*/ 0 h 5087815"/>
              <a:gd name="connsiteX1-63" fmla="*/ 1456006 w 1605264"/>
              <a:gd name="connsiteY1-64" fmla="*/ 1693985 h 5087815"/>
              <a:gd name="connsiteX2-65" fmla="*/ 175846 w 1605264"/>
              <a:gd name="connsiteY2-66" fmla="*/ 1617785 h 5087815"/>
              <a:gd name="connsiteX3-67" fmla="*/ 0 w 1605264"/>
              <a:gd name="connsiteY3-68" fmla="*/ 2649415 h 5087815"/>
              <a:gd name="connsiteX4-69" fmla="*/ 0 w 1605264"/>
              <a:gd name="connsiteY4-70" fmla="*/ 5087815 h 5087815"/>
              <a:gd name="connsiteX5-71" fmla="*/ 0 w 1605264"/>
              <a:gd name="connsiteY5-72" fmla="*/ 5087815 h 5087815"/>
              <a:gd name="connsiteX0-73" fmla="*/ 1547446 w 1601957"/>
              <a:gd name="connsiteY0-74" fmla="*/ 0 h 5087815"/>
              <a:gd name="connsiteX1-75" fmla="*/ 1456006 w 1601957"/>
              <a:gd name="connsiteY1-76" fmla="*/ 1693985 h 5087815"/>
              <a:gd name="connsiteX2-77" fmla="*/ 175846 w 1601957"/>
              <a:gd name="connsiteY2-78" fmla="*/ 1617785 h 5087815"/>
              <a:gd name="connsiteX3-79" fmla="*/ 0 w 1601957"/>
              <a:gd name="connsiteY3-80" fmla="*/ 2649415 h 5087815"/>
              <a:gd name="connsiteX4-81" fmla="*/ 0 w 1601957"/>
              <a:gd name="connsiteY4-82" fmla="*/ 5087815 h 5087815"/>
              <a:gd name="connsiteX5-83" fmla="*/ 0 w 1601957"/>
              <a:gd name="connsiteY5-84" fmla="*/ 5087815 h 5087815"/>
              <a:gd name="connsiteX0-85" fmla="*/ 1547446 w 1601957"/>
              <a:gd name="connsiteY0-86" fmla="*/ 0 h 5087815"/>
              <a:gd name="connsiteX1-87" fmla="*/ 1456006 w 1601957"/>
              <a:gd name="connsiteY1-88" fmla="*/ 1693985 h 5087815"/>
              <a:gd name="connsiteX2-89" fmla="*/ 175846 w 1601957"/>
              <a:gd name="connsiteY2-90" fmla="*/ 1617785 h 5087815"/>
              <a:gd name="connsiteX3-91" fmla="*/ 0 w 1601957"/>
              <a:gd name="connsiteY3-92" fmla="*/ 2649415 h 5087815"/>
              <a:gd name="connsiteX4-93" fmla="*/ 0 w 1601957"/>
              <a:gd name="connsiteY4-94" fmla="*/ 5087815 h 5087815"/>
              <a:gd name="connsiteX5-95" fmla="*/ 0 w 1601957"/>
              <a:gd name="connsiteY5-96" fmla="*/ 5087815 h 5087815"/>
              <a:gd name="connsiteX0-97" fmla="*/ 1547446 w 1601957"/>
              <a:gd name="connsiteY0-98" fmla="*/ 0 h 5087815"/>
              <a:gd name="connsiteX1-99" fmla="*/ 1456006 w 1601957"/>
              <a:gd name="connsiteY1-100" fmla="*/ 1693985 h 5087815"/>
              <a:gd name="connsiteX2-101" fmla="*/ 175846 w 1601957"/>
              <a:gd name="connsiteY2-102" fmla="*/ 1617785 h 5087815"/>
              <a:gd name="connsiteX3-103" fmla="*/ 0 w 1601957"/>
              <a:gd name="connsiteY3-104" fmla="*/ 2649415 h 5087815"/>
              <a:gd name="connsiteX4-105" fmla="*/ 0 w 1601957"/>
              <a:gd name="connsiteY4-106" fmla="*/ 5087815 h 5087815"/>
              <a:gd name="connsiteX5-107" fmla="*/ 0 w 1601957"/>
              <a:gd name="connsiteY5-108" fmla="*/ 5087815 h 5087815"/>
              <a:gd name="connsiteX0-109" fmla="*/ 1593166 w 1619687"/>
              <a:gd name="connsiteY0-110" fmla="*/ 0 h 5103055"/>
              <a:gd name="connsiteX1-111" fmla="*/ 1456006 w 1619687"/>
              <a:gd name="connsiteY1-112" fmla="*/ 1709225 h 5103055"/>
              <a:gd name="connsiteX2-113" fmla="*/ 175846 w 1619687"/>
              <a:gd name="connsiteY2-114" fmla="*/ 1633025 h 5103055"/>
              <a:gd name="connsiteX3-115" fmla="*/ 0 w 1619687"/>
              <a:gd name="connsiteY3-116" fmla="*/ 2664655 h 5103055"/>
              <a:gd name="connsiteX4-117" fmla="*/ 0 w 1619687"/>
              <a:gd name="connsiteY4-118" fmla="*/ 5103055 h 5103055"/>
              <a:gd name="connsiteX5-119" fmla="*/ 0 w 1619687"/>
              <a:gd name="connsiteY5-120" fmla="*/ 5103055 h 5103055"/>
              <a:gd name="connsiteX0-121" fmla="*/ 1593166 w 1638893"/>
              <a:gd name="connsiteY0-122" fmla="*/ 0 h 5103055"/>
              <a:gd name="connsiteX1-123" fmla="*/ 1456006 w 1638893"/>
              <a:gd name="connsiteY1-124" fmla="*/ 1709225 h 5103055"/>
              <a:gd name="connsiteX2-125" fmla="*/ 175846 w 1638893"/>
              <a:gd name="connsiteY2-126" fmla="*/ 1633025 h 5103055"/>
              <a:gd name="connsiteX3-127" fmla="*/ 0 w 1638893"/>
              <a:gd name="connsiteY3-128" fmla="*/ 2664655 h 5103055"/>
              <a:gd name="connsiteX4-129" fmla="*/ 0 w 1638893"/>
              <a:gd name="connsiteY4-130" fmla="*/ 5103055 h 5103055"/>
              <a:gd name="connsiteX5-131" fmla="*/ 0 w 1638893"/>
              <a:gd name="connsiteY5-132" fmla="*/ 5103055 h 5103055"/>
              <a:gd name="connsiteX0-133" fmla="*/ 1593166 w 1638893"/>
              <a:gd name="connsiteY0-134" fmla="*/ 0 h 5103055"/>
              <a:gd name="connsiteX1-135" fmla="*/ 1456006 w 1638893"/>
              <a:gd name="connsiteY1-136" fmla="*/ 1709225 h 5103055"/>
              <a:gd name="connsiteX2-137" fmla="*/ 175846 w 1638893"/>
              <a:gd name="connsiteY2-138" fmla="*/ 1633025 h 5103055"/>
              <a:gd name="connsiteX3-139" fmla="*/ 0 w 1638893"/>
              <a:gd name="connsiteY3-140" fmla="*/ 2664655 h 5103055"/>
              <a:gd name="connsiteX4-141" fmla="*/ 0 w 1638893"/>
              <a:gd name="connsiteY4-142" fmla="*/ 5103055 h 5103055"/>
              <a:gd name="connsiteX5-143" fmla="*/ 0 w 1638893"/>
              <a:gd name="connsiteY5-144" fmla="*/ 5103055 h 5103055"/>
              <a:gd name="connsiteX0-145" fmla="*/ 1593166 w 1638893"/>
              <a:gd name="connsiteY0-146" fmla="*/ 0 h 5103055"/>
              <a:gd name="connsiteX1-147" fmla="*/ 1456006 w 1638893"/>
              <a:gd name="connsiteY1-148" fmla="*/ 1709225 h 5103055"/>
              <a:gd name="connsiteX2-149" fmla="*/ 175846 w 1638893"/>
              <a:gd name="connsiteY2-150" fmla="*/ 1633025 h 5103055"/>
              <a:gd name="connsiteX3-151" fmla="*/ 0 w 1638893"/>
              <a:gd name="connsiteY3-152" fmla="*/ 2664655 h 5103055"/>
              <a:gd name="connsiteX4-153" fmla="*/ 0 w 1638893"/>
              <a:gd name="connsiteY4-154" fmla="*/ 5103055 h 5103055"/>
              <a:gd name="connsiteX5-155" fmla="*/ 0 w 1638893"/>
              <a:gd name="connsiteY5-156" fmla="*/ 5103055 h 5103055"/>
              <a:gd name="connsiteX0-157" fmla="*/ 1593166 w 1638893"/>
              <a:gd name="connsiteY0-158" fmla="*/ 0 h 5103055"/>
              <a:gd name="connsiteX1-159" fmla="*/ 1456006 w 1638893"/>
              <a:gd name="connsiteY1-160" fmla="*/ 1709225 h 5103055"/>
              <a:gd name="connsiteX2-161" fmla="*/ 175846 w 1638893"/>
              <a:gd name="connsiteY2-162" fmla="*/ 1633025 h 5103055"/>
              <a:gd name="connsiteX3-163" fmla="*/ 0 w 1638893"/>
              <a:gd name="connsiteY3-164" fmla="*/ 2664655 h 5103055"/>
              <a:gd name="connsiteX4-165" fmla="*/ 0 w 1638893"/>
              <a:gd name="connsiteY4-166" fmla="*/ 5103055 h 5103055"/>
              <a:gd name="connsiteX5-167" fmla="*/ 0 w 1638893"/>
              <a:gd name="connsiteY5-168" fmla="*/ 5103055 h 5103055"/>
              <a:gd name="connsiteX0-169" fmla="*/ 1606276 w 1652003"/>
              <a:gd name="connsiteY0-170" fmla="*/ 0 h 5103055"/>
              <a:gd name="connsiteX1-171" fmla="*/ 1469116 w 1652003"/>
              <a:gd name="connsiteY1-172" fmla="*/ 1709225 h 5103055"/>
              <a:gd name="connsiteX2-173" fmla="*/ 188956 w 1652003"/>
              <a:gd name="connsiteY2-174" fmla="*/ 1633025 h 5103055"/>
              <a:gd name="connsiteX3-175" fmla="*/ 13110 w 1652003"/>
              <a:gd name="connsiteY3-176" fmla="*/ 2664655 h 5103055"/>
              <a:gd name="connsiteX4-177" fmla="*/ 13110 w 1652003"/>
              <a:gd name="connsiteY4-178" fmla="*/ 5103055 h 5103055"/>
              <a:gd name="connsiteX5-179" fmla="*/ 13110 w 1652003"/>
              <a:gd name="connsiteY5-180" fmla="*/ 5103055 h 5103055"/>
              <a:gd name="connsiteX0-181" fmla="*/ 1606276 w 1652003"/>
              <a:gd name="connsiteY0-182" fmla="*/ 0 h 5103055"/>
              <a:gd name="connsiteX1-183" fmla="*/ 1469116 w 1652003"/>
              <a:gd name="connsiteY1-184" fmla="*/ 1709225 h 5103055"/>
              <a:gd name="connsiteX2-185" fmla="*/ 188956 w 1652003"/>
              <a:gd name="connsiteY2-186" fmla="*/ 1770185 h 5103055"/>
              <a:gd name="connsiteX3-187" fmla="*/ 13110 w 1652003"/>
              <a:gd name="connsiteY3-188" fmla="*/ 2664655 h 5103055"/>
              <a:gd name="connsiteX4-189" fmla="*/ 13110 w 1652003"/>
              <a:gd name="connsiteY4-190" fmla="*/ 5103055 h 5103055"/>
              <a:gd name="connsiteX5-191" fmla="*/ 13110 w 1652003"/>
              <a:gd name="connsiteY5-192" fmla="*/ 5103055 h 5103055"/>
              <a:gd name="connsiteX0-193" fmla="*/ 1598198 w 1643925"/>
              <a:gd name="connsiteY0-194" fmla="*/ 0 h 5103055"/>
              <a:gd name="connsiteX1-195" fmla="*/ 1461038 w 1643925"/>
              <a:gd name="connsiteY1-196" fmla="*/ 1709225 h 5103055"/>
              <a:gd name="connsiteX2-197" fmla="*/ 211358 w 1643925"/>
              <a:gd name="connsiteY2-198" fmla="*/ 1770185 h 5103055"/>
              <a:gd name="connsiteX3-199" fmla="*/ 5032 w 1643925"/>
              <a:gd name="connsiteY3-200" fmla="*/ 2664655 h 5103055"/>
              <a:gd name="connsiteX4-201" fmla="*/ 5032 w 1643925"/>
              <a:gd name="connsiteY4-202" fmla="*/ 5103055 h 5103055"/>
              <a:gd name="connsiteX5-203" fmla="*/ 5032 w 1643925"/>
              <a:gd name="connsiteY5-204" fmla="*/ 5103055 h 5103055"/>
              <a:gd name="connsiteX0-205" fmla="*/ 1598198 w 1643925"/>
              <a:gd name="connsiteY0-206" fmla="*/ 0 h 5103055"/>
              <a:gd name="connsiteX1-207" fmla="*/ 1461038 w 1643925"/>
              <a:gd name="connsiteY1-208" fmla="*/ 1709225 h 5103055"/>
              <a:gd name="connsiteX2-209" fmla="*/ 211358 w 1643925"/>
              <a:gd name="connsiteY2-210" fmla="*/ 1770185 h 5103055"/>
              <a:gd name="connsiteX3-211" fmla="*/ 5032 w 1643925"/>
              <a:gd name="connsiteY3-212" fmla="*/ 2664655 h 5103055"/>
              <a:gd name="connsiteX4-213" fmla="*/ 5032 w 1643925"/>
              <a:gd name="connsiteY4-214" fmla="*/ 5103055 h 5103055"/>
              <a:gd name="connsiteX5-215" fmla="*/ 5032 w 1643925"/>
              <a:gd name="connsiteY5-216" fmla="*/ 5103055 h 5103055"/>
              <a:gd name="connsiteX0-217" fmla="*/ 1598198 w 1692397"/>
              <a:gd name="connsiteY0-218" fmla="*/ 0 h 5103055"/>
              <a:gd name="connsiteX1-219" fmla="*/ 1461038 w 1692397"/>
              <a:gd name="connsiteY1-220" fmla="*/ 1709225 h 5103055"/>
              <a:gd name="connsiteX2-221" fmla="*/ 211358 w 1692397"/>
              <a:gd name="connsiteY2-222" fmla="*/ 1770185 h 5103055"/>
              <a:gd name="connsiteX3-223" fmla="*/ 5032 w 1692397"/>
              <a:gd name="connsiteY3-224" fmla="*/ 2664655 h 5103055"/>
              <a:gd name="connsiteX4-225" fmla="*/ 5032 w 1692397"/>
              <a:gd name="connsiteY4-226" fmla="*/ 5103055 h 5103055"/>
              <a:gd name="connsiteX5-227" fmla="*/ 5032 w 1692397"/>
              <a:gd name="connsiteY5-228" fmla="*/ 5103055 h 5103055"/>
              <a:gd name="connsiteX0-229" fmla="*/ 1598198 w 1689245"/>
              <a:gd name="connsiteY0-230" fmla="*/ 0 h 5103055"/>
              <a:gd name="connsiteX1-231" fmla="*/ 1461038 w 1689245"/>
              <a:gd name="connsiteY1-232" fmla="*/ 1709225 h 5103055"/>
              <a:gd name="connsiteX2-233" fmla="*/ 211358 w 1689245"/>
              <a:gd name="connsiteY2-234" fmla="*/ 1770185 h 5103055"/>
              <a:gd name="connsiteX3-235" fmla="*/ 5032 w 1689245"/>
              <a:gd name="connsiteY3-236" fmla="*/ 2664655 h 5103055"/>
              <a:gd name="connsiteX4-237" fmla="*/ 5032 w 1689245"/>
              <a:gd name="connsiteY4-238" fmla="*/ 5103055 h 5103055"/>
              <a:gd name="connsiteX5-239" fmla="*/ 5032 w 1689245"/>
              <a:gd name="connsiteY5-240" fmla="*/ 5103055 h 5103055"/>
              <a:gd name="connsiteX0-241" fmla="*/ 1598198 w 1689245"/>
              <a:gd name="connsiteY0-242" fmla="*/ 0 h 5103055"/>
              <a:gd name="connsiteX1-243" fmla="*/ 1461038 w 1689245"/>
              <a:gd name="connsiteY1-244" fmla="*/ 1709225 h 5103055"/>
              <a:gd name="connsiteX2-245" fmla="*/ 211358 w 1689245"/>
              <a:gd name="connsiteY2-246" fmla="*/ 1770185 h 5103055"/>
              <a:gd name="connsiteX3-247" fmla="*/ 5032 w 1689245"/>
              <a:gd name="connsiteY3-248" fmla="*/ 2664655 h 5103055"/>
              <a:gd name="connsiteX4-249" fmla="*/ 5032 w 1689245"/>
              <a:gd name="connsiteY4-250" fmla="*/ 5103055 h 5103055"/>
              <a:gd name="connsiteX5-251" fmla="*/ 5032 w 1689245"/>
              <a:gd name="connsiteY5-252" fmla="*/ 5103055 h 5103055"/>
              <a:gd name="connsiteX0-253" fmla="*/ 1598198 w 1689245"/>
              <a:gd name="connsiteY0-254" fmla="*/ 0 h 5103055"/>
              <a:gd name="connsiteX1-255" fmla="*/ 1461038 w 1689245"/>
              <a:gd name="connsiteY1-256" fmla="*/ 1709225 h 5103055"/>
              <a:gd name="connsiteX2-257" fmla="*/ 211358 w 1689245"/>
              <a:gd name="connsiteY2-258" fmla="*/ 1770185 h 5103055"/>
              <a:gd name="connsiteX3-259" fmla="*/ 5032 w 1689245"/>
              <a:gd name="connsiteY3-260" fmla="*/ 2664655 h 5103055"/>
              <a:gd name="connsiteX4-261" fmla="*/ 5032 w 1689245"/>
              <a:gd name="connsiteY4-262" fmla="*/ 5103055 h 5103055"/>
              <a:gd name="connsiteX5-263" fmla="*/ 5032 w 1689245"/>
              <a:gd name="connsiteY5-264" fmla="*/ 5103055 h 5103055"/>
              <a:gd name="connsiteX0-265" fmla="*/ 1598198 w 1689245"/>
              <a:gd name="connsiteY0-266" fmla="*/ 0 h 5103055"/>
              <a:gd name="connsiteX1-267" fmla="*/ 1461038 w 1689245"/>
              <a:gd name="connsiteY1-268" fmla="*/ 1709225 h 5103055"/>
              <a:gd name="connsiteX2-269" fmla="*/ 211358 w 1689245"/>
              <a:gd name="connsiteY2-270" fmla="*/ 1770185 h 5103055"/>
              <a:gd name="connsiteX3-271" fmla="*/ 5032 w 1689245"/>
              <a:gd name="connsiteY3-272" fmla="*/ 2664655 h 5103055"/>
              <a:gd name="connsiteX4-273" fmla="*/ 5032 w 1689245"/>
              <a:gd name="connsiteY4-274" fmla="*/ 5103055 h 5103055"/>
              <a:gd name="connsiteX5-275" fmla="*/ 5032 w 1689245"/>
              <a:gd name="connsiteY5-276" fmla="*/ 5103055 h 5103055"/>
              <a:gd name="connsiteX0-277" fmla="*/ 1598198 w 1689245"/>
              <a:gd name="connsiteY0-278" fmla="*/ 0 h 5103055"/>
              <a:gd name="connsiteX1-279" fmla="*/ 1461038 w 1689245"/>
              <a:gd name="connsiteY1-280" fmla="*/ 1709225 h 5103055"/>
              <a:gd name="connsiteX2-281" fmla="*/ 211358 w 1689245"/>
              <a:gd name="connsiteY2-282" fmla="*/ 1770185 h 5103055"/>
              <a:gd name="connsiteX3-283" fmla="*/ 5032 w 1689245"/>
              <a:gd name="connsiteY3-284" fmla="*/ 2664655 h 5103055"/>
              <a:gd name="connsiteX4-285" fmla="*/ 5032 w 1689245"/>
              <a:gd name="connsiteY4-286" fmla="*/ 5103055 h 5103055"/>
              <a:gd name="connsiteX5-287" fmla="*/ 5032 w 1689245"/>
              <a:gd name="connsiteY5-288" fmla="*/ 5103055 h 5103055"/>
              <a:gd name="connsiteX0-289" fmla="*/ 1598198 w 1673669"/>
              <a:gd name="connsiteY0-290" fmla="*/ 0 h 5103055"/>
              <a:gd name="connsiteX1-291" fmla="*/ 1461038 w 1673669"/>
              <a:gd name="connsiteY1-292" fmla="*/ 1709225 h 5103055"/>
              <a:gd name="connsiteX2-293" fmla="*/ 211358 w 1673669"/>
              <a:gd name="connsiteY2-294" fmla="*/ 1770185 h 5103055"/>
              <a:gd name="connsiteX3-295" fmla="*/ 5032 w 1673669"/>
              <a:gd name="connsiteY3-296" fmla="*/ 2664655 h 5103055"/>
              <a:gd name="connsiteX4-297" fmla="*/ 5032 w 1673669"/>
              <a:gd name="connsiteY4-298" fmla="*/ 5103055 h 5103055"/>
              <a:gd name="connsiteX5-299" fmla="*/ 5032 w 1673669"/>
              <a:gd name="connsiteY5-300" fmla="*/ 5103055 h 5103055"/>
              <a:gd name="connsiteX0-301" fmla="*/ 1598198 w 1673669"/>
              <a:gd name="connsiteY0-302" fmla="*/ 0 h 5103055"/>
              <a:gd name="connsiteX1-303" fmla="*/ 1461038 w 1673669"/>
              <a:gd name="connsiteY1-304" fmla="*/ 1709225 h 5103055"/>
              <a:gd name="connsiteX2-305" fmla="*/ 211358 w 1673669"/>
              <a:gd name="connsiteY2-306" fmla="*/ 1770185 h 5103055"/>
              <a:gd name="connsiteX3-307" fmla="*/ 5032 w 1673669"/>
              <a:gd name="connsiteY3-308" fmla="*/ 2664655 h 5103055"/>
              <a:gd name="connsiteX4-309" fmla="*/ 5032 w 1673669"/>
              <a:gd name="connsiteY4-310" fmla="*/ 5103055 h 5103055"/>
              <a:gd name="connsiteX5-311" fmla="*/ 5032 w 1673669"/>
              <a:gd name="connsiteY5-312" fmla="*/ 5103055 h 5103055"/>
              <a:gd name="connsiteX0-313" fmla="*/ 1598198 w 1673669"/>
              <a:gd name="connsiteY0-314" fmla="*/ 0 h 5103055"/>
              <a:gd name="connsiteX1-315" fmla="*/ 1461038 w 1673669"/>
              <a:gd name="connsiteY1-316" fmla="*/ 1709225 h 5103055"/>
              <a:gd name="connsiteX2-317" fmla="*/ 211358 w 1673669"/>
              <a:gd name="connsiteY2-318" fmla="*/ 1770185 h 5103055"/>
              <a:gd name="connsiteX3-319" fmla="*/ 5032 w 1673669"/>
              <a:gd name="connsiteY3-320" fmla="*/ 2664655 h 5103055"/>
              <a:gd name="connsiteX4-321" fmla="*/ 5032 w 1673669"/>
              <a:gd name="connsiteY4-322" fmla="*/ 5103055 h 5103055"/>
              <a:gd name="connsiteX5-323" fmla="*/ 5032 w 1673669"/>
              <a:gd name="connsiteY5-324" fmla="*/ 5103055 h 5103055"/>
              <a:gd name="connsiteX0-325" fmla="*/ 1595062 w 1670533"/>
              <a:gd name="connsiteY0-326" fmla="*/ 0 h 5103055"/>
              <a:gd name="connsiteX1-327" fmla="*/ 1457902 w 1670533"/>
              <a:gd name="connsiteY1-328" fmla="*/ 1709225 h 5103055"/>
              <a:gd name="connsiteX2-329" fmla="*/ 208222 w 1670533"/>
              <a:gd name="connsiteY2-330" fmla="*/ 1770185 h 5103055"/>
              <a:gd name="connsiteX3-331" fmla="*/ 1896 w 1670533"/>
              <a:gd name="connsiteY3-332" fmla="*/ 2664655 h 5103055"/>
              <a:gd name="connsiteX4-333" fmla="*/ 1896 w 1670533"/>
              <a:gd name="connsiteY4-334" fmla="*/ 5103055 h 5103055"/>
              <a:gd name="connsiteX5-335" fmla="*/ 1896 w 1670533"/>
              <a:gd name="connsiteY5-336" fmla="*/ 5103055 h 5103055"/>
              <a:gd name="connsiteX0-337" fmla="*/ 1595062 w 1670533"/>
              <a:gd name="connsiteY0-338" fmla="*/ 0 h 5103055"/>
              <a:gd name="connsiteX1-339" fmla="*/ 1457902 w 1670533"/>
              <a:gd name="connsiteY1-340" fmla="*/ 1709225 h 5103055"/>
              <a:gd name="connsiteX2-341" fmla="*/ 208222 w 1670533"/>
              <a:gd name="connsiteY2-342" fmla="*/ 1770185 h 5103055"/>
              <a:gd name="connsiteX3-343" fmla="*/ 1896 w 1670533"/>
              <a:gd name="connsiteY3-344" fmla="*/ 2664655 h 5103055"/>
              <a:gd name="connsiteX4-345" fmla="*/ 1896 w 1670533"/>
              <a:gd name="connsiteY4-346" fmla="*/ 5103055 h 5103055"/>
              <a:gd name="connsiteX5-347" fmla="*/ 1896 w 1670533"/>
              <a:gd name="connsiteY5-348" fmla="*/ 5103055 h 5103055"/>
              <a:gd name="connsiteX0-349" fmla="*/ 1686502 w 1718428"/>
              <a:gd name="connsiteY0-350" fmla="*/ 0 h 5125915"/>
              <a:gd name="connsiteX1-351" fmla="*/ 1457902 w 1718428"/>
              <a:gd name="connsiteY1-352" fmla="*/ 1732085 h 5125915"/>
              <a:gd name="connsiteX2-353" fmla="*/ 208222 w 1718428"/>
              <a:gd name="connsiteY2-354" fmla="*/ 1793045 h 5125915"/>
              <a:gd name="connsiteX3-355" fmla="*/ 1896 w 1718428"/>
              <a:gd name="connsiteY3-356" fmla="*/ 2687515 h 5125915"/>
              <a:gd name="connsiteX4-357" fmla="*/ 1896 w 1718428"/>
              <a:gd name="connsiteY4-358" fmla="*/ 5125915 h 5125915"/>
              <a:gd name="connsiteX5-359" fmla="*/ 1896 w 1718428"/>
              <a:gd name="connsiteY5-360" fmla="*/ 5125915 h 5125915"/>
              <a:gd name="connsiteX0-361" fmla="*/ 1686502 w 1718428"/>
              <a:gd name="connsiteY0-362" fmla="*/ 0 h 5125915"/>
              <a:gd name="connsiteX1-363" fmla="*/ 1457902 w 1718428"/>
              <a:gd name="connsiteY1-364" fmla="*/ 1686365 h 5125915"/>
              <a:gd name="connsiteX2-365" fmla="*/ 208222 w 1718428"/>
              <a:gd name="connsiteY2-366" fmla="*/ 1793045 h 5125915"/>
              <a:gd name="connsiteX3-367" fmla="*/ 1896 w 1718428"/>
              <a:gd name="connsiteY3-368" fmla="*/ 2687515 h 5125915"/>
              <a:gd name="connsiteX4-369" fmla="*/ 1896 w 1718428"/>
              <a:gd name="connsiteY4-370" fmla="*/ 5125915 h 5125915"/>
              <a:gd name="connsiteX5-371" fmla="*/ 1896 w 1718428"/>
              <a:gd name="connsiteY5-372" fmla="*/ 5125915 h 5125915"/>
              <a:gd name="connsiteX0-373" fmla="*/ 1686502 w 1726436"/>
              <a:gd name="connsiteY0-374" fmla="*/ 0 h 5125915"/>
              <a:gd name="connsiteX1-375" fmla="*/ 1457902 w 1726436"/>
              <a:gd name="connsiteY1-376" fmla="*/ 1686365 h 5125915"/>
              <a:gd name="connsiteX2-377" fmla="*/ 208222 w 1726436"/>
              <a:gd name="connsiteY2-378" fmla="*/ 1793045 h 5125915"/>
              <a:gd name="connsiteX3-379" fmla="*/ 1896 w 1726436"/>
              <a:gd name="connsiteY3-380" fmla="*/ 2687515 h 5125915"/>
              <a:gd name="connsiteX4-381" fmla="*/ 1896 w 1726436"/>
              <a:gd name="connsiteY4-382" fmla="*/ 5125915 h 5125915"/>
              <a:gd name="connsiteX5-383" fmla="*/ 1896 w 1726436"/>
              <a:gd name="connsiteY5-384" fmla="*/ 5125915 h 5125915"/>
              <a:gd name="connsiteX0-385" fmla="*/ 1686502 w 1726436"/>
              <a:gd name="connsiteY0-386" fmla="*/ 0 h 5125915"/>
              <a:gd name="connsiteX1-387" fmla="*/ 1457902 w 1726436"/>
              <a:gd name="connsiteY1-388" fmla="*/ 1686365 h 5125915"/>
              <a:gd name="connsiteX2-389" fmla="*/ 208222 w 1726436"/>
              <a:gd name="connsiteY2-390" fmla="*/ 1793045 h 5125915"/>
              <a:gd name="connsiteX3-391" fmla="*/ 1896 w 1726436"/>
              <a:gd name="connsiteY3-392" fmla="*/ 2687515 h 5125915"/>
              <a:gd name="connsiteX4-393" fmla="*/ 1896 w 1726436"/>
              <a:gd name="connsiteY4-394" fmla="*/ 5125915 h 5125915"/>
              <a:gd name="connsiteX5-395" fmla="*/ 1896 w 1726436"/>
              <a:gd name="connsiteY5-396" fmla="*/ 5125915 h 5125915"/>
              <a:gd name="connsiteX0-397" fmla="*/ 1686502 w 1726436"/>
              <a:gd name="connsiteY0-398" fmla="*/ 0 h 5125915"/>
              <a:gd name="connsiteX1-399" fmla="*/ 1457902 w 1726436"/>
              <a:gd name="connsiteY1-400" fmla="*/ 1654615 h 5125915"/>
              <a:gd name="connsiteX2-401" fmla="*/ 208222 w 1726436"/>
              <a:gd name="connsiteY2-402" fmla="*/ 1793045 h 5125915"/>
              <a:gd name="connsiteX3-403" fmla="*/ 1896 w 1726436"/>
              <a:gd name="connsiteY3-404" fmla="*/ 2687515 h 5125915"/>
              <a:gd name="connsiteX4-405" fmla="*/ 1896 w 1726436"/>
              <a:gd name="connsiteY4-406" fmla="*/ 5125915 h 5125915"/>
              <a:gd name="connsiteX5-407" fmla="*/ 1896 w 1726436"/>
              <a:gd name="connsiteY5-408" fmla="*/ 5125915 h 5125915"/>
              <a:gd name="connsiteX0-409" fmla="*/ 1686502 w 1730644"/>
              <a:gd name="connsiteY0-410" fmla="*/ 0 h 5125915"/>
              <a:gd name="connsiteX1-411" fmla="*/ 1457902 w 1730644"/>
              <a:gd name="connsiteY1-412" fmla="*/ 1654615 h 5125915"/>
              <a:gd name="connsiteX2-413" fmla="*/ 208222 w 1730644"/>
              <a:gd name="connsiteY2-414" fmla="*/ 1793045 h 5125915"/>
              <a:gd name="connsiteX3-415" fmla="*/ 1896 w 1730644"/>
              <a:gd name="connsiteY3-416" fmla="*/ 2687515 h 5125915"/>
              <a:gd name="connsiteX4-417" fmla="*/ 1896 w 1730644"/>
              <a:gd name="connsiteY4-418" fmla="*/ 5125915 h 5125915"/>
              <a:gd name="connsiteX5-419" fmla="*/ 1896 w 1730644"/>
              <a:gd name="connsiteY5-420" fmla="*/ 5125915 h 5125915"/>
              <a:gd name="connsiteX0-421" fmla="*/ 1703029 w 1747171"/>
              <a:gd name="connsiteY0-422" fmla="*/ 0 h 5125915"/>
              <a:gd name="connsiteX1-423" fmla="*/ 1474429 w 1747171"/>
              <a:gd name="connsiteY1-424" fmla="*/ 1654615 h 5125915"/>
              <a:gd name="connsiteX2-425" fmla="*/ 161249 w 1747171"/>
              <a:gd name="connsiteY2-426" fmla="*/ 1793045 h 5125915"/>
              <a:gd name="connsiteX3-427" fmla="*/ 18423 w 1747171"/>
              <a:gd name="connsiteY3-428" fmla="*/ 2687515 h 5125915"/>
              <a:gd name="connsiteX4-429" fmla="*/ 18423 w 1747171"/>
              <a:gd name="connsiteY4-430" fmla="*/ 5125915 h 5125915"/>
              <a:gd name="connsiteX5-431" fmla="*/ 18423 w 1747171"/>
              <a:gd name="connsiteY5-432" fmla="*/ 5125915 h 5125915"/>
              <a:gd name="connsiteX0-433" fmla="*/ 1685375 w 1729517"/>
              <a:gd name="connsiteY0-434" fmla="*/ 0 h 5125915"/>
              <a:gd name="connsiteX1-435" fmla="*/ 1456775 w 1729517"/>
              <a:gd name="connsiteY1-436" fmla="*/ 1654615 h 5125915"/>
              <a:gd name="connsiteX2-437" fmla="*/ 143595 w 1729517"/>
              <a:gd name="connsiteY2-438" fmla="*/ 1793045 h 5125915"/>
              <a:gd name="connsiteX3-439" fmla="*/ 769 w 1729517"/>
              <a:gd name="connsiteY3-440" fmla="*/ 2687515 h 5125915"/>
              <a:gd name="connsiteX4-441" fmla="*/ 769 w 1729517"/>
              <a:gd name="connsiteY4-442" fmla="*/ 5125915 h 5125915"/>
              <a:gd name="connsiteX5-443" fmla="*/ 769 w 1729517"/>
              <a:gd name="connsiteY5-444" fmla="*/ 5125915 h 5125915"/>
              <a:gd name="connsiteX0-445" fmla="*/ 1715855 w 1747938"/>
              <a:gd name="connsiteY0-446" fmla="*/ 0 h 5133535"/>
              <a:gd name="connsiteX1-447" fmla="*/ 1456775 w 1747938"/>
              <a:gd name="connsiteY1-448" fmla="*/ 1662235 h 5133535"/>
              <a:gd name="connsiteX2-449" fmla="*/ 143595 w 1747938"/>
              <a:gd name="connsiteY2-450" fmla="*/ 1800665 h 5133535"/>
              <a:gd name="connsiteX3-451" fmla="*/ 769 w 1747938"/>
              <a:gd name="connsiteY3-452" fmla="*/ 2695135 h 5133535"/>
              <a:gd name="connsiteX4-453" fmla="*/ 769 w 1747938"/>
              <a:gd name="connsiteY4-454" fmla="*/ 5133535 h 5133535"/>
              <a:gd name="connsiteX5-455" fmla="*/ 769 w 1747938"/>
              <a:gd name="connsiteY5-456" fmla="*/ 5133535 h 5133535"/>
              <a:gd name="connsiteX0-457" fmla="*/ 1731095 w 1757944"/>
              <a:gd name="connsiteY0-458" fmla="*/ 0 h 5133535"/>
              <a:gd name="connsiteX1-459" fmla="*/ 1456775 w 1757944"/>
              <a:gd name="connsiteY1-460" fmla="*/ 1662235 h 5133535"/>
              <a:gd name="connsiteX2-461" fmla="*/ 143595 w 1757944"/>
              <a:gd name="connsiteY2-462" fmla="*/ 1800665 h 5133535"/>
              <a:gd name="connsiteX3-463" fmla="*/ 769 w 1757944"/>
              <a:gd name="connsiteY3-464" fmla="*/ 2695135 h 5133535"/>
              <a:gd name="connsiteX4-465" fmla="*/ 769 w 1757944"/>
              <a:gd name="connsiteY4-466" fmla="*/ 5133535 h 5133535"/>
              <a:gd name="connsiteX5-467" fmla="*/ 769 w 1757944"/>
              <a:gd name="connsiteY5-468" fmla="*/ 5133535 h 5133535"/>
              <a:gd name="connsiteX0-469" fmla="*/ 1731095 w 1764677"/>
              <a:gd name="connsiteY0-470" fmla="*/ 0 h 5133535"/>
              <a:gd name="connsiteX1-471" fmla="*/ 1456775 w 1764677"/>
              <a:gd name="connsiteY1-472" fmla="*/ 1662235 h 5133535"/>
              <a:gd name="connsiteX2-473" fmla="*/ 143595 w 1764677"/>
              <a:gd name="connsiteY2-474" fmla="*/ 1800665 h 5133535"/>
              <a:gd name="connsiteX3-475" fmla="*/ 769 w 1764677"/>
              <a:gd name="connsiteY3-476" fmla="*/ 2695135 h 5133535"/>
              <a:gd name="connsiteX4-477" fmla="*/ 769 w 1764677"/>
              <a:gd name="connsiteY4-478" fmla="*/ 5133535 h 5133535"/>
              <a:gd name="connsiteX5-479" fmla="*/ 769 w 1764677"/>
              <a:gd name="connsiteY5-480" fmla="*/ 5133535 h 5133535"/>
              <a:gd name="connsiteX0-481" fmla="*/ 1721570 w 1758702"/>
              <a:gd name="connsiteY0-482" fmla="*/ 0 h 4419775"/>
              <a:gd name="connsiteX1-483" fmla="*/ 1456775 w 1758702"/>
              <a:gd name="connsiteY1-484" fmla="*/ 948475 h 4419775"/>
              <a:gd name="connsiteX2-485" fmla="*/ 143595 w 1758702"/>
              <a:gd name="connsiteY2-486" fmla="*/ 1086905 h 4419775"/>
              <a:gd name="connsiteX3-487" fmla="*/ 769 w 1758702"/>
              <a:gd name="connsiteY3-488" fmla="*/ 1981375 h 4419775"/>
              <a:gd name="connsiteX4-489" fmla="*/ 769 w 1758702"/>
              <a:gd name="connsiteY4-490" fmla="*/ 4419775 h 4419775"/>
              <a:gd name="connsiteX5-491" fmla="*/ 769 w 1758702"/>
              <a:gd name="connsiteY5-492" fmla="*/ 4419775 h 4419775"/>
              <a:gd name="connsiteX0-493" fmla="*/ 1753320 w 1779404"/>
              <a:gd name="connsiteY0-494" fmla="*/ 0 h 4419775"/>
              <a:gd name="connsiteX1-495" fmla="*/ 1456775 w 1779404"/>
              <a:gd name="connsiteY1-496" fmla="*/ 948475 h 4419775"/>
              <a:gd name="connsiteX2-497" fmla="*/ 143595 w 1779404"/>
              <a:gd name="connsiteY2-498" fmla="*/ 1086905 h 4419775"/>
              <a:gd name="connsiteX3-499" fmla="*/ 769 w 1779404"/>
              <a:gd name="connsiteY3-500" fmla="*/ 1981375 h 4419775"/>
              <a:gd name="connsiteX4-501" fmla="*/ 769 w 1779404"/>
              <a:gd name="connsiteY4-502" fmla="*/ 4419775 h 4419775"/>
              <a:gd name="connsiteX5-503" fmla="*/ 769 w 1779404"/>
              <a:gd name="connsiteY5-504" fmla="*/ 4419775 h 4419775"/>
              <a:gd name="connsiteX0-505" fmla="*/ 1772370 w 1792937"/>
              <a:gd name="connsiteY0-506" fmla="*/ 0 h 4419775"/>
              <a:gd name="connsiteX1-507" fmla="*/ 1456775 w 1792937"/>
              <a:gd name="connsiteY1-508" fmla="*/ 948475 h 4419775"/>
              <a:gd name="connsiteX2-509" fmla="*/ 143595 w 1792937"/>
              <a:gd name="connsiteY2-510" fmla="*/ 1086905 h 4419775"/>
              <a:gd name="connsiteX3-511" fmla="*/ 769 w 1792937"/>
              <a:gd name="connsiteY3-512" fmla="*/ 1981375 h 4419775"/>
              <a:gd name="connsiteX4-513" fmla="*/ 769 w 1792937"/>
              <a:gd name="connsiteY4-514" fmla="*/ 4419775 h 4419775"/>
              <a:gd name="connsiteX5-515" fmla="*/ 769 w 1792937"/>
              <a:gd name="connsiteY5-516" fmla="*/ 4419775 h 4419775"/>
              <a:gd name="connsiteX0-517" fmla="*/ 1772370 w 1790116"/>
              <a:gd name="connsiteY0-518" fmla="*/ 0 h 4419775"/>
              <a:gd name="connsiteX1-519" fmla="*/ 1456775 w 1790116"/>
              <a:gd name="connsiteY1-520" fmla="*/ 948475 h 4419775"/>
              <a:gd name="connsiteX2-521" fmla="*/ 143595 w 1790116"/>
              <a:gd name="connsiteY2-522" fmla="*/ 1086905 h 4419775"/>
              <a:gd name="connsiteX3-523" fmla="*/ 769 w 1790116"/>
              <a:gd name="connsiteY3-524" fmla="*/ 1981375 h 4419775"/>
              <a:gd name="connsiteX4-525" fmla="*/ 769 w 1790116"/>
              <a:gd name="connsiteY4-526" fmla="*/ 4419775 h 4419775"/>
              <a:gd name="connsiteX5-527" fmla="*/ 769 w 1790116"/>
              <a:gd name="connsiteY5-528" fmla="*/ 4419775 h 4419775"/>
              <a:gd name="connsiteX0-529" fmla="*/ 1772370 w 1790116"/>
              <a:gd name="connsiteY0-530" fmla="*/ 0 h 4419775"/>
              <a:gd name="connsiteX1-531" fmla="*/ 1456775 w 1790116"/>
              <a:gd name="connsiteY1-532" fmla="*/ 948475 h 4419775"/>
              <a:gd name="connsiteX2-533" fmla="*/ 143595 w 1790116"/>
              <a:gd name="connsiteY2-534" fmla="*/ 1086905 h 4419775"/>
              <a:gd name="connsiteX3-535" fmla="*/ 769 w 1790116"/>
              <a:gd name="connsiteY3-536" fmla="*/ 1981375 h 4419775"/>
              <a:gd name="connsiteX4-537" fmla="*/ 769 w 1790116"/>
              <a:gd name="connsiteY4-538" fmla="*/ 4419775 h 4419775"/>
              <a:gd name="connsiteX5-539" fmla="*/ 769 w 1790116"/>
              <a:gd name="connsiteY5-540" fmla="*/ 4419775 h 4419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790116" h="4419775">
                <a:moveTo>
                  <a:pt x="1772370" y="0"/>
                </a:moveTo>
                <a:cubicBezTo>
                  <a:pt x="1783800" y="641956"/>
                  <a:pt x="1881907" y="828313"/>
                  <a:pt x="1456775" y="948475"/>
                </a:cubicBezTo>
                <a:cubicBezTo>
                  <a:pt x="910675" y="1072935"/>
                  <a:pt x="443315" y="853225"/>
                  <a:pt x="143595" y="1086905"/>
                </a:cubicBezTo>
                <a:cubicBezTo>
                  <a:pt x="-7730" y="1247902"/>
                  <a:pt x="-1576" y="1340318"/>
                  <a:pt x="769" y="1981375"/>
                </a:cubicBezTo>
                <a:lnTo>
                  <a:pt x="769" y="4419775"/>
                </a:lnTo>
                <a:lnTo>
                  <a:pt x="769" y="4419775"/>
                </a:lnTo>
              </a:path>
            </a:pathLst>
          </a:custGeom>
          <a:noFill/>
          <a:ln>
            <a:solidFill>
              <a:srgbClr val="F99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59" name="任意多边形 358"/>
          <p:cNvSpPr/>
          <p:nvPr/>
        </p:nvSpPr>
        <p:spPr>
          <a:xfrm flipH="1">
            <a:off x="3111500" y="3000375"/>
            <a:ext cx="1174750" cy="2933700"/>
          </a:xfrm>
          <a:custGeom>
            <a:avLst/>
            <a:gdLst>
              <a:gd name="connsiteX0" fmla="*/ 1547446 w 1547446"/>
              <a:gd name="connsiteY0" fmla="*/ 0 h 5087815"/>
              <a:gd name="connsiteX1" fmla="*/ 1547446 w 1547446"/>
              <a:gd name="connsiteY1" fmla="*/ 1617785 h 5087815"/>
              <a:gd name="connsiteX2" fmla="*/ 175846 w 1547446"/>
              <a:gd name="connsiteY2" fmla="*/ 1617785 h 5087815"/>
              <a:gd name="connsiteX3" fmla="*/ 0 w 1547446"/>
              <a:gd name="connsiteY3" fmla="*/ 2649415 h 5087815"/>
              <a:gd name="connsiteX4" fmla="*/ 0 w 1547446"/>
              <a:gd name="connsiteY4" fmla="*/ 5087815 h 5087815"/>
              <a:gd name="connsiteX5" fmla="*/ 0 w 1547446"/>
              <a:gd name="connsiteY5" fmla="*/ 5087815 h 5087815"/>
              <a:gd name="connsiteX0-1" fmla="*/ 1547446 w 1547446"/>
              <a:gd name="connsiteY0-2" fmla="*/ 0 h 5087815"/>
              <a:gd name="connsiteX1-3" fmla="*/ 1440766 w 1547446"/>
              <a:gd name="connsiteY1-4" fmla="*/ 1602545 h 5087815"/>
              <a:gd name="connsiteX2-5" fmla="*/ 175846 w 1547446"/>
              <a:gd name="connsiteY2-6" fmla="*/ 1617785 h 5087815"/>
              <a:gd name="connsiteX3-7" fmla="*/ 0 w 1547446"/>
              <a:gd name="connsiteY3-8" fmla="*/ 2649415 h 5087815"/>
              <a:gd name="connsiteX4-9" fmla="*/ 0 w 1547446"/>
              <a:gd name="connsiteY4-10" fmla="*/ 5087815 h 5087815"/>
              <a:gd name="connsiteX5-11" fmla="*/ 0 w 1547446"/>
              <a:gd name="connsiteY5-12" fmla="*/ 5087815 h 5087815"/>
              <a:gd name="connsiteX0-13" fmla="*/ 1547446 w 1572880"/>
              <a:gd name="connsiteY0-14" fmla="*/ 0 h 5087815"/>
              <a:gd name="connsiteX1-15" fmla="*/ 1440766 w 1572880"/>
              <a:gd name="connsiteY1-16" fmla="*/ 1602545 h 5087815"/>
              <a:gd name="connsiteX2-17" fmla="*/ 175846 w 1572880"/>
              <a:gd name="connsiteY2-18" fmla="*/ 1617785 h 5087815"/>
              <a:gd name="connsiteX3-19" fmla="*/ 0 w 1572880"/>
              <a:gd name="connsiteY3-20" fmla="*/ 2649415 h 5087815"/>
              <a:gd name="connsiteX4-21" fmla="*/ 0 w 1572880"/>
              <a:gd name="connsiteY4-22" fmla="*/ 5087815 h 5087815"/>
              <a:gd name="connsiteX5-23" fmla="*/ 0 w 1572880"/>
              <a:gd name="connsiteY5-24" fmla="*/ 5087815 h 5087815"/>
              <a:gd name="connsiteX0-25" fmla="*/ 1547446 w 1572880"/>
              <a:gd name="connsiteY0-26" fmla="*/ 0 h 5087815"/>
              <a:gd name="connsiteX1-27" fmla="*/ 1440766 w 1572880"/>
              <a:gd name="connsiteY1-28" fmla="*/ 1602545 h 5087815"/>
              <a:gd name="connsiteX2-29" fmla="*/ 175846 w 1572880"/>
              <a:gd name="connsiteY2-30" fmla="*/ 1617785 h 5087815"/>
              <a:gd name="connsiteX3-31" fmla="*/ 0 w 1572880"/>
              <a:gd name="connsiteY3-32" fmla="*/ 2649415 h 5087815"/>
              <a:gd name="connsiteX4-33" fmla="*/ 0 w 1572880"/>
              <a:gd name="connsiteY4-34" fmla="*/ 5087815 h 5087815"/>
              <a:gd name="connsiteX5-35" fmla="*/ 0 w 1572880"/>
              <a:gd name="connsiteY5-36" fmla="*/ 5087815 h 5087815"/>
              <a:gd name="connsiteX0-37" fmla="*/ 1547446 w 1582250"/>
              <a:gd name="connsiteY0-38" fmla="*/ 0 h 5087815"/>
              <a:gd name="connsiteX1-39" fmla="*/ 1456006 w 1582250"/>
              <a:gd name="connsiteY1-40" fmla="*/ 1693985 h 5087815"/>
              <a:gd name="connsiteX2-41" fmla="*/ 175846 w 1582250"/>
              <a:gd name="connsiteY2-42" fmla="*/ 1617785 h 5087815"/>
              <a:gd name="connsiteX3-43" fmla="*/ 0 w 1582250"/>
              <a:gd name="connsiteY3-44" fmla="*/ 2649415 h 5087815"/>
              <a:gd name="connsiteX4-45" fmla="*/ 0 w 1582250"/>
              <a:gd name="connsiteY4-46" fmla="*/ 5087815 h 5087815"/>
              <a:gd name="connsiteX5-47" fmla="*/ 0 w 1582250"/>
              <a:gd name="connsiteY5-48" fmla="*/ 5087815 h 5087815"/>
              <a:gd name="connsiteX0-49" fmla="*/ 1547446 w 1582250"/>
              <a:gd name="connsiteY0-50" fmla="*/ 0 h 5087815"/>
              <a:gd name="connsiteX1-51" fmla="*/ 1456006 w 1582250"/>
              <a:gd name="connsiteY1-52" fmla="*/ 1693985 h 5087815"/>
              <a:gd name="connsiteX2-53" fmla="*/ 175846 w 1582250"/>
              <a:gd name="connsiteY2-54" fmla="*/ 1617785 h 5087815"/>
              <a:gd name="connsiteX3-55" fmla="*/ 0 w 1582250"/>
              <a:gd name="connsiteY3-56" fmla="*/ 2649415 h 5087815"/>
              <a:gd name="connsiteX4-57" fmla="*/ 0 w 1582250"/>
              <a:gd name="connsiteY4-58" fmla="*/ 5087815 h 5087815"/>
              <a:gd name="connsiteX5-59" fmla="*/ 0 w 1582250"/>
              <a:gd name="connsiteY5-60" fmla="*/ 5087815 h 5087815"/>
              <a:gd name="connsiteX0-61" fmla="*/ 1547446 w 1605264"/>
              <a:gd name="connsiteY0-62" fmla="*/ 0 h 5087815"/>
              <a:gd name="connsiteX1-63" fmla="*/ 1456006 w 1605264"/>
              <a:gd name="connsiteY1-64" fmla="*/ 1693985 h 5087815"/>
              <a:gd name="connsiteX2-65" fmla="*/ 175846 w 1605264"/>
              <a:gd name="connsiteY2-66" fmla="*/ 1617785 h 5087815"/>
              <a:gd name="connsiteX3-67" fmla="*/ 0 w 1605264"/>
              <a:gd name="connsiteY3-68" fmla="*/ 2649415 h 5087815"/>
              <a:gd name="connsiteX4-69" fmla="*/ 0 w 1605264"/>
              <a:gd name="connsiteY4-70" fmla="*/ 5087815 h 5087815"/>
              <a:gd name="connsiteX5-71" fmla="*/ 0 w 1605264"/>
              <a:gd name="connsiteY5-72" fmla="*/ 5087815 h 5087815"/>
              <a:gd name="connsiteX0-73" fmla="*/ 1547446 w 1601957"/>
              <a:gd name="connsiteY0-74" fmla="*/ 0 h 5087815"/>
              <a:gd name="connsiteX1-75" fmla="*/ 1456006 w 1601957"/>
              <a:gd name="connsiteY1-76" fmla="*/ 1693985 h 5087815"/>
              <a:gd name="connsiteX2-77" fmla="*/ 175846 w 1601957"/>
              <a:gd name="connsiteY2-78" fmla="*/ 1617785 h 5087815"/>
              <a:gd name="connsiteX3-79" fmla="*/ 0 w 1601957"/>
              <a:gd name="connsiteY3-80" fmla="*/ 2649415 h 5087815"/>
              <a:gd name="connsiteX4-81" fmla="*/ 0 w 1601957"/>
              <a:gd name="connsiteY4-82" fmla="*/ 5087815 h 5087815"/>
              <a:gd name="connsiteX5-83" fmla="*/ 0 w 1601957"/>
              <a:gd name="connsiteY5-84" fmla="*/ 5087815 h 5087815"/>
              <a:gd name="connsiteX0-85" fmla="*/ 1547446 w 1601957"/>
              <a:gd name="connsiteY0-86" fmla="*/ 0 h 5087815"/>
              <a:gd name="connsiteX1-87" fmla="*/ 1456006 w 1601957"/>
              <a:gd name="connsiteY1-88" fmla="*/ 1693985 h 5087815"/>
              <a:gd name="connsiteX2-89" fmla="*/ 175846 w 1601957"/>
              <a:gd name="connsiteY2-90" fmla="*/ 1617785 h 5087815"/>
              <a:gd name="connsiteX3-91" fmla="*/ 0 w 1601957"/>
              <a:gd name="connsiteY3-92" fmla="*/ 2649415 h 5087815"/>
              <a:gd name="connsiteX4-93" fmla="*/ 0 w 1601957"/>
              <a:gd name="connsiteY4-94" fmla="*/ 5087815 h 5087815"/>
              <a:gd name="connsiteX5-95" fmla="*/ 0 w 1601957"/>
              <a:gd name="connsiteY5-96" fmla="*/ 5087815 h 5087815"/>
              <a:gd name="connsiteX0-97" fmla="*/ 1547446 w 1601957"/>
              <a:gd name="connsiteY0-98" fmla="*/ 0 h 5087815"/>
              <a:gd name="connsiteX1-99" fmla="*/ 1456006 w 1601957"/>
              <a:gd name="connsiteY1-100" fmla="*/ 1693985 h 5087815"/>
              <a:gd name="connsiteX2-101" fmla="*/ 175846 w 1601957"/>
              <a:gd name="connsiteY2-102" fmla="*/ 1617785 h 5087815"/>
              <a:gd name="connsiteX3-103" fmla="*/ 0 w 1601957"/>
              <a:gd name="connsiteY3-104" fmla="*/ 2649415 h 5087815"/>
              <a:gd name="connsiteX4-105" fmla="*/ 0 w 1601957"/>
              <a:gd name="connsiteY4-106" fmla="*/ 5087815 h 5087815"/>
              <a:gd name="connsiteX5-107" fmla="*/ 0 w 1601957"/>
              <a:gd name="connsiteY5-108" fmla="*/ 5087815 h 5087815"/>
              <a:gd name="connsiteX0-109" fmla="*/ 1593166 w 1619687"/>
              <a:gd name="connsiteY0-110" fmla="*/ 0 h 5103055"/>
              <a:gd name="connsiteX1-111" fmla="*/ 1456006 w 1619687"/>
              <a:gd name="connsiteY1-112" fmla="*/ 1709225 h 5103055"/>
              <a:gd name="connsiteX2-113" fmla="*/ 175846 w 1619687"/>
              <a:gd name="connsiteY2-114" fmla="*/ 1633025 h 5103055"/>
              <a:gd name="connsiteX3-115" fmla="*/ 0 w 1619687"/>
              <a:gd name="connsiteY3-116" fmla="*/ 2664655 h 5103055"/>
              <a:gd name="connsiteX4-117" fmla="*/ 0 w 1619687"/>
              <a:gd name="connsiteY4-118" fmla="*/ 5103055 h 5103055"/>
              <a:gd name="connsiteX5-119" fmla="*/ 0 w 1619687"/>
              <a:gd name="connsiteY5-120" fmla="*/ 5103055 h 5103055"/>
              <a:gd name="connsiteX0-121" fmla="*/ 1593166 w 1638893"/>
              <a:gd name="connsiteY0-122" fmla="*/ 0 h 5103055"/>
              <a:gd name="connsiteX1-123" fmla="*/ 1456006 w 1638893"/>
              <a:gd name="connsiteY1-124" fmla="*/ 1709225 h 5103055"/>
              <a:gd name="connsiteX2-125" fmla="*/ 175846 w 1638893"/>
              <a:gd name="connsiteY2-126" fmla="*/ 1633025 h 5103055"/>
              <a:gd name="connsiteX3-127" fmla="*/ 0 w 1638893"/>
              <a:gd name="connsiteY3-128" fmla="*/ 2664655 h 5103055"/>
              <a:gd name="connsiteX4-129" fmla="*/ 0 w 1638893"/>
              <a:gd name="connsiteY4-130" fmla="*/ 5103055 h 5103055"/>
              <a:gd name="connsiteX5-131" fmla="*/ 0 w 1638893"/>
              <a:gd name="connsiteY5-132" fmla="*/ 5103055 h 5103055"/>
              <a:gd name="connsiteX0-133" fmla="*/ 1593166 w 1638893"/>
              <a:gd name="connsiteY0-134" fmla="*/ 0 h 5103055"/>
              <a:gd name="connsiteX1-135" fmla="*/ 1456006 w 1638893"/>
              <a:gd name="connsiteY1-136" fmla="*/ 1709225 h 5103055"/>
              <a:gd name="connsiteX2-137" fmla="*/ 175846 w 1638893"/>
              <a:gd name="connsiteY2-138" fmla="*/ 1633025 h 5103055"/>
              <a:gd name="connsiteX3-139" fmla="*/ 0 w 1638893"/>
              <a:gd name="connsiteY3-140" fmla="*/ 2664655 h 5103055"/>
              <a:gd name="connsiteX4-141" fmla="*/ 0 w 1638893"/>
              <a:gd name="connsiteY4-142" fmla="*/ 5103055 h 5103055"/>
              <a:gd name="connsiteX5-143" fmla="*/ 0 w 1638893"/>
              <a:gd name="connsiteY5-144" fmla="*/ 5103055 h 5103055"/>
              <a:gd name="connsiteX0-145" fmla="*/ 1593166 w 1638893"/>
              <a:gd name="connsiteY0-146" fmla="*/ 0 h 5103055"/>
              <a:gd name="connsiteX1-147" fmla="*/ 1456006 w 1638893"/>
              <a:gd name="connsiteY1-148" fmla="*/ 1709225 h 5103055"/>
              <a:gd name="connsiteX2-149" fmla="*/ 175846 w 1638893"/>
              <a:gd name="connsiteY2-150" fmla="*/ 1633025 h 5103055"/>
              <a:gd name="connsiteX3-151" fmla="*/ 0 w 1638893"/>
              <a:gd name="connsiteY3-152" fmla="*/ 2664655 h 5103055"/>
              <a:gd name="connsiteX4-153" fmla="*/ 0 w 1638893"/>
              <a:gd name="connsiteY4-154" fmla="*/ 5103055 h 5103055"/>
              <a:gd name="connsiteX5-155" fmla="*/ 0 w 1638893"/>
              <a:gd name="connsiteY5-156" fmla="*/ 5103055 h 5103055"/>
              <a:gd name="connsiteX0-157" fmla="*/ 1593166 w 1638893"/>
              <a:gd name="connsiteY0-158" fmla="*/ 0 h 5103055"/>
              <a:gd name="connsiteX1-159" fmla="*/ 1456006 w 1638893"/>
              <a:gd name="connsiteY1-160" fmla="*/ 1709225 h 5103055"/>
              <a:gd name="connsiteX2-161" fmla="*/ 175846 w 1638893"/>
              <a:gd name="connsiteY2-162" fmla="*/ 1633025 h 5103055"/>
              <a:gd name="connsiteX3-163" fmla="*/ 0 w 1638893"/>
              <a:gd name="connsiteY3-164" fmla="*/ 2664655 h 5103055"/>
              <a:gd name="connsiteX4-165" fmla="*/ 0 w 1638893"/>
              <a:gd name="connsiteY4-166" fmla="*/ 5103055 h 5103055"/>
              <a:gd name="connsiteX5-167" fmla="*/ 0 w 1638893"/>
              <a:gd name="connsiteY5-168" fmla="*/ 5103055 h 5103055"/>
              <a:gd name="connsiteX0-169" fmla="*/ 1606276 w 1652003"/>
              <a:gd name="connsiteY0-170" fmla="*/ 0 h 5103055"/>
              <a:gd name="connsiteX1-171" fmla="*/ 1469116 w 1652003"/>
              <a:gd name="connsiteY1-172" fmla="*/ 1709225 h 5103055"/>
              <a:gd name="connsiteX2-173" fmla="*/ 188956 w 1652003"/>
              <a:gd name="connsiteY2-174" fmla="*/ 1633025 h 5103055"/>
              <a:gd name="connsiteX3-175" fmla="*/ 13110 w 1652003"/>
              <a:gd name="connsiteY3-176" fmla="*/ 2664655 h 5103055"/>
              <a:gd name="connsiteX4-177" fmla="*/ 13110 w 1652003"/>
              <a:gd name="connsiteY4-178" fmla="*/ 5103055 h 5103055"/>
              <a:gd name="connsiteX5-179" fmla="*/ 13110 w 1652003"/>
              <a:gd name="connsiteY5-180" fmla="*/ 5103055 h 5103055"/>
              <a:gd name="connsiteX0-181" fmla="*/ 1606276 w 1652003"/>
              <a:gd name="connsiteY0-182" fmla="*/ 0 h 5103055"/>
              <a:gd name="connsiteX1-183" fmla="*/ 1469116 w 1652003"/>
              <a:gd name="connsiteY1-184" fmla="*/ 1709225 h 5103055"/>
              <a:gd name="connsiteX2-185" fmla="*/ 188956 w 1652003"/>
              <a:gd name="connsiteY2-186" fmla="*/ 1770185 h 5103055"/>
              <a:gd name="connsiteX3-187" fmla="*/ 13110 w 1652003"/>
              <a:gd name="connsiteY3-188" fmla="*/ 2664655 h 5103055"/>
              <a:gd name="connsiteX4-189" fmla="*/ 13110 w 1652003"/>
              <a:gd name="connsiteY4-190" fmla="*/ 5103055 h 5103055"/>
              <a:gd name="connsiteX5-191" fmla="*/ 13110 w 1652003"/>
              <a:gd name="connsiteY5-192" fmla="*/ 5103055 h 5103055"/>
              <a:gd name="connsiteX0-193" fmla="*/ 1598198 w 1643925"/>
              <a:gd name="connsiteY0-194" fmla="*/ 0 h 5103055"/>
              <a:gd name="connsiteX1-195" fmla="*/ 1461038 w 1643925"/>
              <a:gd name="connsiteY1-196" fmla="*/ 1709225 h 5103055"/>
              <a:gd name="connsiteX2-197" fmla="*/ 211358 w 1643925"/>
              <a:gd name="connsiteY2-198" fmla="*/ 1770185 h 5103055"/>
              <a:gd name="connsiteX3-199" fmla="*/ 5032 w 1643925"/>
              <a:gd name="connsiteY3-200" fmla="*/ 2664655 h 5103055"/>
              <a:gd name="connsiteX4-201" fmla="*/ 5032 w 1643925"/>
              <a:gd name="connsiteY4-202" fmla="*/ 5103055 h 5103055"/>
              <a:gd name="connsiteX5-203" fmla="*/ 5032 w 1643925"/>
              <a:gd name="connsiteY5-204" fmla="*/ 5103055 h 5103055"/>
              <a:gd name="connsiteX0-205" fmla="*/ 1598198 w 1643925"/>
              <a:gd name="connsiteY0-206" fmla="*/ 0 h 5103055"/>
              <a:gd name="connsiteX1-207" fmla="*/ 1461038 w 1643925"/>
              <a:gd name="connsiteY1-208" fmla="*/ 1709225 h 5103055"/>
              <a:gd name="connsiteX2-209" fmla="*/ 211358 w 1643925"/>
              <a:gd name="connsiteY2-210" fmla="*/ 1770185 h 5103055"/>
              <a:gd name="connsiteX3-211" fmla="*/ 5032 w 1643925"/>
              <a:gd name="connsiteY3-212" fmla="*/ 2664655 h 5103055"/>
              <a:gd name="connsiteX4-213" fmla="*/ 5032 w 1643925"/>
              <a:gd name="connsiteY4-214" fmla="*/ 5103055 h 5103055"/>
              <a:gd name="connsiteX5-215" fmla="*/ 5032 w 1643925"/>
              <a:gd name="connsiteY5-216" fmla="*/ 5103055 h 5103055"/>
              <a:gd name="connsiteX0-217" fmla="*/ 1598198 w 1692397"/>
              <a:gd name="connsiteY0-218" fmla="*/ 0 h 5103055"/>
              <a:gd name="connsiteX1-219" fmla="*/ 1461038 w 1692397"/>
              <a:gd name="connsiteY1-220" fmla="*/ 1709225 h 5103055"/>
              <a:gd name="connsiteX2-221" fmla="*/ 211358 w 1692397"/>
              <a:gd name="connsiteY2-222" fmla="*/ 1770185 h 5103055"/>
              <a:gd name="connsiteX3-223" fmla="*/ 5032 w 1692397"/>
              <a:gd name="connsiteY3-224" fmla="*/ 2664655 h 5103055"/>
              <a:gd name="connsiteX4-225" fmla="*/ 5032 w 1692397"/>
              <a:gd name="connsiteY4-226" fmla="*/ 5103055 h 5103055"/>
              <a:gd name="connsiteX5-227" fmla="*/ 5032 w 1692397"/>
              <a:gd name="connsiteY5-228" fmla="*/ 5103055 h 5103055"/>
              <a:gd name="connsiteX0-229" fmla="*/ 1598198 w 1689245"/>
              <a:gd name="connsiteY0-230" fmla="*/ 0 h 5103055"/>
              <a:gd name="connsiteX1-231" fmla="*/ 1461038 w 1689245"/>
              <a:gd name="connsiteY1-232" fmla="*/ 1709225 h 5103055"/>
              <a:gd name="connsiteX2-233" fmla="*/ 211358 w 1689245"/>
              <a:gd name="connsiteY2-234" fmla="*/ 1770185 h 5103055"/>
              <a:gd name="connsiteX3-235" fmla="*/ 5032 w 1689245"/>
              <a:gd name="connsiteY3-236" fmla="*/ 2664655 h 5103055"/>
              <a:gd name="connsiteX4-237" fmla="*/ 5032 w 1689245"/>
              <a:gd name="connsiteY4-238" fmla="*/ 5103055 h 5103055"/>
              <a:gd name="connsiteX5-239" fmla="*/ 5032 w 1689245"/>
              <a:gd name="connsiteY5-240" fmla="*/ 5103055 h 5103055"/>
              <a:gd name="connsiteX0-241" fmla="*/ 1598198 w 1689245"/>
              <a:gd name="connsiteY0-242" fmla="*/ 0 h 5103055"/>
              <a:gd name="connsiteX1-243" fmla="*/ 1461038 w 1689245"/>
              <a:gd name="connsiteY1-244" fmla="*/ 1709225 h 5103055"/>
              <a:gd name="connsiteX2-245" fmla="*/ 211358 w 1689245"/>
              <a:gd name="connsiteY2-246" fmla="*/ 1770185 h 5103055"/>
              <a:gd name="connsiteX3-247" fmla="*/ 5032 w 1689245"/>
              <a:gd name="connsiteY3-248" fmla="*/ 2664655 h 5103055"/>
              <a:gd name="connsiteX4-249" fmla="*/ 5032 w 1689245"/>
              <a:gd name="connsiteY4-250" fmla="*/ 5103055 h 5103055"/>
              <a:gd name="connsiteX5-251" fmla="*/ 5032 w 1689245"/>
              <a:gd name="connsiteY5-252" fmla="*/ 5103055 h 5103055"/>
              <a:gd name="connsiteX0-253" fmla="*/ 1598198 w 1689245"/>
              <a:gd name="connsiteY0-254" fmla="*/ 0 h 5103055"/>
              <a:gd name="connsiteX1-255" fmla="*/ 1461038 w 1689245"/>
              <a:gd name="connsiteY1-256" fmla="*/ 1709225 h 5103055"/>
              <a:gd name="connsiteX2-257" fmla="*/ 211358 w 1689245"/>
              <a:gd name="connsiteY2-258" fmla="*/ 1770185 h 5103055"/>
              <a:gd name="connsiteX3-259" fmla="*/ 5032 w 1689245"/>
              <a:gd name="connsiteY3-260" fmla="*/ 2664655 h 5103055"/>
              <a:gd name="connsiteX4-261" fmla="*/ 5032 w 1689245"/>
              <a:gd name="connsiteY4-262" fmla="*/ 5103055 h 5103055"/>
              <a:gd name="connsiteX5-263" fmla="*/ 5032 w 1689245"/>
              <a:gd name="connsiteY5-264" fmla="*/ 5103055 h 5103055"/>
              <a:gd name="connsiteX0-265" fmla="*/ 1598198 w 1689245"/>
              <a:gd name="connsiteY0-266" fmla="*/ 0 h 5103055"/>
              <a:gd name="connsiteX1-267" fmla="*/ 1461038 w 1689245"/>
              <a:gd name="connsiteY1-268" fmla="*/ 1709225 h 5103055"/>
              <a:gd name="connsiteX2-269" fmla="*/ 211358 w 1689245"/>
              <a:gd name="connsiteY2-270" fmla="*/ 1770185 h 5103055"/>
              <a:gd name="connsiteX3-271" fmla="*/ 5032 w 1689245"/>
              <a:gd name="connsiteY3-272" fmla="*/ 2664655 h 5103055"/>
              <a:gd name="connsiteX4-273" fmla="*/ 5032 w 1689245"/>
              <a:gd name="connsiteY4-274" fmla="*/ 5103055 h 5103055"/>
              <a:gd name="connsiteX5-275" fmla="*/ 5032 w 1689245"/>
              <a:gd name="connsiteY5-276" fmla="*/ 5103055 h 5103055"/>
              <a:gd name="connsiteX0-277" fmla="*/ 1598198 w 1689245"/>
              <a:gd name="connsiteY0-278" fmla="*/ 0 h 5103055"/>
              <a:gd name="connsiteX1-279" fmla="*/ 1461038 w 1689245"/>
              <a:gd name="connsiteY1-280" fmla="*/ 1709225 h 5103055"/>
              <a:gd name="connsiteX2-281" fmla="*/ 211358 w 1689245"/>
              <a:gd name="connsiteY2-282" fmla="*/ 1770185 h 5103055"/>
              <a:gd name="connsiteX3-283" fmla="*/ 5032 w 1689245"/>
              <a:gd name="connsiteY3-284" fmla="*/ 2664655 h 5103055"/>
              <a:gd name="connsiteX4-285" fmla="*/ 5032 w 1689245"/>
              <a:gd name="connsiteY4-286" fmla="*/ 5103055 h 5103055"/>
              <a:gd name="connsiteX5-287" fmla="*/ 5032 w 1689245"/>
              <a:gd name="connsiteY5-288" fmla="*/ 5103055 h 5103055"/>
              <a:gd name="connsiteX0-289" fmla="*/ 1598198 w 1673669"/>
              <a:gd name="connsiteY0-290" fmla="*/ 0 h 5103055"/>
              <a:gd name="connsiteX1-291" fmla="*/ 1461038 w 1673669"/>
              <a:gd name="connsiteY1-292" fmla="*/ 1709225 h 5103055"/>
              <a:gd name="connsiteX2-293" fmla="*/ 211358 w 1673669"/>
              <a:gd name="connsiteY2-294" fmla="*/ 1770185 h 5103055"/>
              <a:gd name="connsiteX3-295" fmla="*/ 5032 w 1673669"/>
              <a:gd name="connsiteY3-296" fmla="*/ 2664655 h 5103055"/>
              <a:gd name="connsiteX4-297" fmla="*/ 5032 w 1673669"/>
              <a:gd name="connsiteY4-298" fmla="*/ 5103055 h 5103055"/>
              <a:gd name="connsiteX5-299" fmla="*/ 5032 w 1673669"/>
              <a:gd name="connsiteY5-300" fmla="*/ 5103055 h 5103055"/>
              <a:gd name="connsiteX0-301" fmla="*/ 1598198 w 1673669"/>
              <a:gd name="connsiteY0-302" fmla="*/ 0 h 5103055"/>
              <a:gd name="connsiteX1-303" fmla="*/ 1461038 w 1673669"/>
              <a:gd name="connsiteY1-304" fmla="*/ 1709225 h 5103055"/>
              <a:gd name="connsiteX2-305" fmla="*/ 211358 w 1673669"/>
              <a:gd name="connsiteY2-306" fmla="*/ 1770185 h 5103055"/>
              <a:gd name="connsiteX3-307" fmla="*/ 5032 w 1673669"/>
              <a:gd name="connsiteY3-308" fmla="*/ 2664655 h 5103055"/>
              <a:gd name="connsiteX4-309" fmla="*/ 5032 w 1673669"/>
              <a:gd name="connsiteY4-310" fmla="*/ 5103055 h 5103055"/>
              <a:gd name="connsiteX5-311" fmla="*/ 5032 w 1673669"/>
              <a:gd name="connsiteY5-312" fmla="*/ 5103055 h 5103055"/>
              <a:gd name="connsiteX0-313" fmla="*/ 1598198 w 1673669"/>
              <a:gd name="connsiteY0-314" fmla="*/ 0 h 5103055"/>
              <a:gd name="connsiteX1-315" fmla="*/ 1461038 w 1673669"/>
              <a:gd name="connsiteY1-316" fmla="*/ 1709225 h 5103055"/>
              <a:gd name="connsiteX2-317" fmla="*/ 211358 w 1673669"/>
              <a:gd name="connsiteY2-318" fmla="*/ 1770185 h 5103055"/>
              <a:gd name="connsiteX3-319" fmla="*/ 5032 w 1673669"/>
              <a:gd name="connsiteY3-320" fmla="*/ 2664655 h 5103055"/>
              <a:gd name="connsiteX4-321" fmla="*/ 5032 w 1673669"/>
              <a:gd name="connsiteY4-322" fmla="*/ 5103055 h 5103055"/>
              <a:gd name="connsiteX5-323" fmla="*/ 5032 w 1673669"/>
              <a:gd name="connsiteY5-324" fmla="*/ 5103055 h 5103055"/>
              <a:gd name="connsiteX0-325" fmla="*/ 1595062 w 1670533"/>
              <a:gd name="connsiteY0-326" fmla="*/ 0 h 5103055"/>
              <a:gd name="connsiteX1-327" fmla="*/ 1457902 w 1670533"/>
              <a:gd name="connsiteY1-328" fmla="*/ 1709225 h 5103055"/>
              <a:gd name="connsiteX2-329" fmla="*/ 208222 w 1670533"/>
              <a:gd name="connsiteY2-330" fmla="*/ 1770185 h 5103055"/>
              <a:gd name="connsiteX3-331" fmla="*/ 1896 w 1670533"/>
              <a:gd name="connsiteY3-332" fmla="*/ 2664655 h 5103055"/>
              <a:gd name="connsiteX4-333" fmla="*/ 1896 w 1670533"/>
              <a:gd name="connsiteY4-334" fmla="*/ 5103055 h 5103055"/>
              <a:gd name="connsiteX5-335" fmla="*/ 1896 w 1670533"/>
              <a:gd name="connsiteY5-336" fmla="*/ 5103055 h 5103055"/>
              <a:gd name="connsiteX0-337" fmla="*/ 1595062 w 1670533"/>
              <a:gd name="connsiteY0-338" fmla="*/ 0 h 5103055"/>
              <a:gd name="connsiteX1-339" fmla="*/ 1457902 w 1670533"/>
              <a:gd name="connsiteY1-340" fmla="*/ 1709225 h 5103055"/>
              <a:gd name="connsiteX2-341" fmla="*/ 208222 w 1670533"/>
              <a:gd name="connsiteY2-342" fmla="*/ 1770185 h 5103055"/>
              <a:gd name="connsiteX3-343" fmla="*/ 1896 w 1670533"/>
              <a:gd name="connsiteY3-344" fmla="*/ 2664655 h 5103055"/>
              <a:gd name="connsiteX4-345" fmla="*/ 1896 w 1670533"/>
              <a:gd name="connsiteY4-346" fmla="*/ 5103055 h 5103055"/>
              <a:gd name="connsiteX5-347" fmla="*/ 1896 w 1670533"/>
              <a:gd name="connsiteY5-348" fmla="*/ 5103055 h 5103055"/>
              <a:gd name="connsiteX0-349" fmla="*/ 1686502 w 1718428"/>
              <a:gd name="connsiteY0-350" fmla="*/ 0 h 5125915"/>
              <a:gd name="connsiteX1-351" fmla="*/ 1457902 w 1718428"/>
              <a:gd name="connsiteY1-352" fmla="*/ 1732085 h 5125915"/>
              <a:gd name="connsiteX2-353" fmla="*/ 208222 w 1718428"/>
              <a:gd name="connsiteY2-354" fmla="*/ 1793045 h 5125915"/>
              <a:gd name="connsiteX3-355" fmla="*/ 1896 w 1718428"/>
              <a:gd name="connsiteY3-356" fmla="*/ 2687515 h 5125915"/>
              <a:gd name="connsiteX4-357" fmla="*/ 1896 w 1718428"/>
              <a:gd name="connsiteY4-358" fmla="*/ 5125915 h 5125915"/>
              <a:gd name="connsiteX5-359" fmla="*/ 1896 w 1718428"/>
              <a:gd name="connsiteY5-360" fmla="*/ 5125915 h 5125915"/>
              <a:gd name="connsiteX0-361" fmla="*/ 1686502 w 1718428"/>
              <a:gd name="connsiteY0-362" fmla="*/ 0 h 5125915"/>
              <a:gd name="connsiteX1-363" fmla="*/ 1457902 w 1718428"/>
              <a:gd name="connsiteY1-364" fmla="*/ 1686365 h 5125915"/>
              <a:gd name="connsiteX2-365" fmla="*/ 208222 w 1718428"/>
              <a:gd name="connsiteY2-366" fmla="*/ 1793045 h 5125915"/>
              <a:gd name="connsiteX3-367" fmla="*/ 1896 w 1718428"/>
              <a:gd name="connsiteY3-368" fmla="*/ 2687515 h 5125915"/>
              <a:gd name="connsiteX4-369" fmla="*/ 1896 w 1718428"/>
              <a:gd name="connsiteY4-370" fmla="*/ 5125915 h 5125915"/>
              <a:gd name="connsiteX5-371" fmla="*/ 1896 w 1718428"/>
              <a:gd name="connsiteY5-372" fmla="*/ 5125915 h 5125915"/>
              <a:gd name="connsiteX0-373" fmla="*/ 1686502 w 1726436"/>
              <a:gd name="connsiteY0-374" fmla="*/ 0 h 5125915"/>
              <a:gd name="connsiteX1-375" fmla="*/ 1457902 w 1726436"/>
              <a:gd name="connsiteY1-376" fmla="*/ 1686365 h 5125915"/>
              <a:gd name="connsiteX2-377" fmla="*/ 208222 w 1726436"/>
              <a:gd name="connsiteY2-378" fmla="*/ 1793045 h 5125915"/>
              <a:gd name="connsiteX3-379" fmla="*/ 1896 w 1726436"/>
              <a:gd name="connsiteY3-380" fmla="*/ 2687515 h 5125915"/>
              <a:gd name="connsiteX4-381" fmla="*/ 1896 w 1726436"/>
              <a:gd name="connsiteY4-382" fmla="*/ 5125915 h 5125915"/>
              <a:gd name="connsiteX5-383" fmla="*/ 1896 w 1726436"/>
              <a:gd name="connsiteY5-384" fmla="*/ 5125915 h 5125915"/>
              <a:gd name="connsiteX0-385" fmla="*/ 1686502 w 1726436"/>
              <a:gd name="connsiteY0-386" fmla="*/ 0 h 5125915"/>
              <a:gd name="connsiteX1-387" fmla="*/ 1457902 w 1726436"/>
              <a:gd name="connsiteY1-388" fmla="*/ 1686365 h 5125915"/>
              <a:gd name="connsiteX2-389" fmla="*/ 208222 w 1726436"/>
              <a:gd name="connsiteY2-390" fmla="*/ 1793045 h 5125915"/>
              <a:gd name="connsiteX3-391" fmla="*/ 1896 w 1726436"/>
              <a:gd name="connsiteY3-392" fmla="*/ 2687515 h 5125915"/>
              <a:gd name="connsiteX4-393" fmla="*/ 1896 w 1726436"/>
              <a:gd name="connsiteY4-394" fmla="*/ 5125915 h 5125915"/>
              <a:gd name="connsiteX5-395" fmla="*/ 1896 w 1726436"/>
              <a:gd name="connsiteY5-396" fmla="*/ 5125915 h 5125915"/>
              <a:gd name="connsiteX0-397" fmla="*/ 1686502 w 1726436"/>
              <a:gd name="connsiteY0-398" fmla="*/ 0 h 5125915"/>
              <a:gd name="connsiteX1-399" fmla="*/ 1457902 w 1726436"/>
              <a:gd name="connsiteY1-400" fmla="*/ 1654615 h 5125915"/>
              <a:gd name="connsiteX2-401" fmla="*/ 208222 w 1726436"/>
              <a:gd name="connsiteY2-402" fmla="*/ 1793045 h 5125915"/>
              <a:gd name="connsiteX3-403" fmla="*/ 1896 w 1726436"/>
              <a:gd name="connsiteY3-404" fmla="*/ 2687515 h 5125915"/>
              <a:gd name="connsiteX4-405" fmla="*/ 1896 w 1726436"/>
              <a:gd name="connsiteY4-406" fmla="*/ 5125915 h 5125915"/>
              <a:gd name="connsiteX5-407" fmla="*/ 1896 w 1726436"/>
              <a:gd name="connsiteY5-408" fmla="*/ 5125915 h 5125915"/>
              <a:gd name="connsiteX0-409" fmla="*/ 1686502 w 1730644"/>
              <a:gd name="connsiteY0-410" fmla="*/ 0 h 5125915"/>
              <a:gd name="connsiteX1-411" fmla="*/ 1457902 w 1730644"/>
              <a:gd name="connsiteY1-412" fmla="*/ 1654615 h 5125915"/>
              <a:gd name="connsiteX2-413" fmla="*/ 208222 w 1730644"/>
              <a:gd name="connsiteY2-414" fmla="*/ 1793045 h 5125915"/>
              <a:gd name="connsiteX3-415" fmla="*/ 1896 w 1730644"/>
              <a:gd name="connsiteY3-416" fmla="*/ 2687515 h 5125915"/>
              <a:gd name="connsiteX4-417" fmla="*/ 1896 w 1730644"/>
              <a:gd name="connsiteY4-418" fmla="*/ 5125915 h 5125915"/>
              <a:gd name="connsiteX5-419" fmla="*/ 1896 w 1730644"/>
              <a:gd name="connsiteY5-420" fmla="*/ 5125915 h 5125915"/>
              <a:gd name="connsiteX0-421" fmla="*/ 1703029 w 1747171"/>
              <a:gd name="connsiteY0-422" fmla="*/ 0 h 5125915"/>
              <a:gd name="connsiteX1-423" fmla="*/ 1474429 w 1747171"/>
              <a:gd name="connsiteY1-424" fmla="*/ 1654615 h 5125915"/>
              <a:gd name="connsiteX2-425" fmla="*/ 161249 w 1747171"/>
              <a:gd name="connsiteY2-426" fmla="*/ 1793045 h 5125915"/>
              <a:gd name="connsiteX3-427" fmla="*/ 18423 w 1747171"/>
              <a:gd name="connsiteY3-428" fmla="*/ 2687515 h 5125915"/>
              <a:gd name="connsiteX4-429" fmla="*/ 18423 w 1747171"/>
              <a:gd name="connsiteY4-430" fmla="*/ 5125915 h 5125915"/>
              <a:gd name="connsiteX5-431" fmla="*/ 18423 w 1747171"/>
              <a:gd name="connsiteY5-432" fmla="*/ 5125915 h 5125915"/>
              <a:gd name="connsiteX0-433" fmla="*/ 1685375 w 1729517"/>
              <a:gd name="connsiteY0-434" fmla="*/ 0 h 5125915"/>
              <a:gd name="connsiteX1-435" fmla="*/ 1456775 w 1729517"/>
              <a:gd name="connsiteY1-436" fmla="*/ 1654615 h 5125915"/>
              <a:gd name="connsiteX2-437" fmla="*/ 143595 w 1729517"/>
              <a:gd name="connsiteY2-438" fmla="*/ 1793045 h 5125915"/>
              <a:gd name="connsiteX3-439" fmla="*/ 769 w 1729517"/>
              <a:gd name="connsiteY3-440" fmla="*/ 2687515 h 5125915"/>
              <a:gd name="connsiteX4-441" fmla="*/ 769 w 1729517"/>
              <a:gd name="connsiteY4-442" fmla="*/ 5125915 h 5125915"/>
              <a:gd name="connsiteX5-443" fmla="*/ 769 w 1729517"/>
              <a:gd name="connsiteY5-444" fmla="*/ 5125915 h 5125915"/>
              <a:gd name="connsiteX0-445" fmla="*/ 1715855 w 1747938"/>
              <a:gd name="connsiteY0-446" fmla="*/ 0 h 5133535"/>
              <a:gd name="connsiteX1-447" fmla="*/ 1456775 w 1747938"/>
              <a:gd name="connsiteY1-448" fmla="*/ 1662235 h 5133535"/>
              <a:gd name="connsiteX2-449" fmla="*/ 143595 w 1747938"/>
              <a:gd name="connsiteY2-450" fmla="*/ 1800665 h 5133535"/>
              <a:gd name="connsiteX3-451" fmla="*/ 769 w 1747938"/>
              <a:gd name="connsiteY3-452" fmla="*/ 2695135 h 5133535"/>
              <a:gd name="connsiteX4-453" fmla="*/ 769 w 1747938"/>
              <a:gd name="connsiteY4-454" fmla="*/ 5133535 h 5133535"/>
              <a:gd name="connsiteX5-455" fmla="*/ 769 w 1747938"/>
              <a:gd name="connsiteY5-456" fmla="*/ 5133535 h 5133535"/>
              <a:gd name="connsiteX0-457" fmla="*/ 1731095 w 1757944"/>
              <a:gd name="connsiteY0-458" fmla="*/ 0 h 5133535"/>
              <a:gd name="connsiteX1-459" fmla="*/ 1456775 w 1757944"/>
              <a:gd name="connsiteY1-460" fmla="*/ 1662235 h 5133535"/>
              <a:gd name="connsiteX2-461" fmla="*/ 143595 w 1757944"/>
              <a:gd name="connsiteY2-462" fmla="*/ 1800665 h 5133535"/>
              <a:gd name="connsiteX3-463" fmla="*/ 769 w 1757944"/>
              <a:gd name="connsiteY3-464" fmla="*/ 2695135 h 5133535"/>
              <a:gd name="connsiteX4-465" fmla="*/ 769 w 1757944"/>
              <a:gd name="connsiteY4-466" fmla="*/ 5133535 h 5133535"/>
              <a:gd name="connsiteX5-467" fmla="*/ 769 w 1757944"/>
              <a:gd name="connsiteY5-468" fmla="*/ 5133535 h 5133535"/>
              <a:gd name="connsiteX0-469" fmla="*/ 1731095 w 1764677"/>
              <a:gd name="connsiteY0-470" fmla="*/ 0 h 5133535"/>
              <a:gd name="connsiteX1-471" fmla="*/ 1456775 w 1764677"/>
              <a:gd name="connsiteY1-472" fmla="*/ 1662235 h 5133535"/>
              <a:gd name="connsiteX2-473" fmla="*/ 143595 w 1764677"/>
              <a:gd name="connsiteY2-474" fmla="*/ 1800665 h 5133535"/>
              <a:gd name="connsiteX3-475" fmla="*/ 769 w 1764677"/>
              <a:gd name="connsiteY3-476" fmla="*/ 2695135 h 5133535"/>
              <a:gd name="connsiteX4-477" fmla="*/ 769 w 1764677"/>
              <a:gd name="connsiteY4-478" fmla="*/ 5133535 h 5133535"/>
              <a:gd name="connsiteX5-479" fmla="*/ 769 w 1764677"/>
              <a:gd name="connsiteY5-480" fmla="*/ 5133535 h 5133535"/>
              <a:gd name="connsiteX0-481" fmla="*/ 1456775 w 1456775"/>
              <a:gd name="connsiteY0-482" fmla="*/ 0 h 3471300"/>
              <a:gd name="connsiteX1-483" fmla="*/ 143595 w 1456775"/>
              <a:gd name="connsiteY1-484" fmla="*/ 138430 h 3471300"/>
              <a:gd name="connsiteX2-485" fmla="*/ 769 w 1456775"/>
              <a:gd name="connsiteY2-486" fmla="*/ 1032900 h 3471300"/>
              <a:gd name="connsiteX3-487" fmla="*/ 769 w 1456775"/>
              <a:gd name="connsiteY3-488" fmla="*/ 3471300 h 3471300"/>
              <a:gd name="connsiteX4-489" fmla="*/ 769 w 1456775"/>
              <a:gd name="connsiteY4-490" fmla="*/ 3471300 h 3471300"/>
              <a:gd name="connsiteX0-491" fmla="*/ 1098635 w 1098635"/>
              <a:gd name="connsiteY0-492" fmla="*/ 0 h 3463680"/>
              <a:gd name="connsiteX1-493" fmla="*/ 143595 w 1098635"/>
              <a:gd name="connsiteY1-494" fmla="*/ 130810 h 3463680"/>
              <a:gd name="connsiteX2-495" fmla="*/ 769 w 1098635"/>
              <a:gd name="connsiteY2-496" fmla="*/ 1025280 h 3463680"/>
              <a:gd name="connsiteX3-497" fmla="*/ 769 w 1098635"/>
              <a:gd name="connsiteY3-498" fmla="*/ 3463680 h 3463680"/>
              <a:gd name="connsiteX4-499" fmla="*/ 769 w 1098635"/>
              <a:gd name="connsiteY4-500" fmla="*/ 3463680 h 3463680"/>
              <a:gd name="connsiteX0-501" fmla="*/ 1098635 w 1098635"/>
              <a:gd name="connsiteY0-502" fmla="*/ 11271 h 3474951"/>
              <a:gd name="connsiteX1-503" fmla="*/ 143595 w 1098635"/>
              <a:gd name="connsiteY1-504" fmla="*/ 142081 h 3474951"/>
              <a:gd name="connsiteX2-505" fmla="*/ 769 w 1098635"/>
              <a:gd name="connsiteY2-506" fmla="*/ 1036551 h 3474951"/>
              <a:gd name="connsiteX3-507" fmla="*/ 769 w 1098635"/>
              <a:gd name="connsiteY3-508" fmla="*/ 3474951 h 3474951"/>
              <a:gd name="connsiteX4-509" fmla="*/ 769 w 1098635"/>
              <a:gd name="connsiteY4-510" fmla="*/ 3474951 h 3474951"/>
              <a:gd name="connsiteX0-511" fmla="*/ 1079585 w 1079585"/>
              <a:gd name="connsiteY0-512" fmla="*/ 8921 h 3477364"/>
              <a:gd name="connsiteX1-513" fmla="*/ 143595 w 1079585"/>
              <a:gd name="connsiteY1-514" fmla="*/ 144494 h 3477364"/>
              <a:gd name="connsiteX2-515" fmla="*/ 769 w 1079585"/>
              <a:gd name="connsiteY2-516" fmla="*/ 1038964 h 3477364"/>
              <a:gd name="connsiteX3-517" fmla="*/ 769 w 1079585"/>
              <a:gd name="connsiteY3-518" fmla="*/ 3477364 h 3477364"/>
              <a:gd name="connsiteX4-519" fmla="*/ 769 w 1079585"/>
              <a:gd name="connsiteY4-520" fmla="*/ 3477364 h 3477364"/>
              <a:gd name="connsiteX0-521" fmla="*/ 901785 w 901785"/>
              <a:gd name="connsiteY0-522" fmla="*/ 12074 h 3474167"/>
              <a:gd name="connsiteX1-523" fmla="*/ 143595 w 901785"/>
              <a:gd name="connsiteY1-524" fmla="*/ 141297 h 3474167"/>
              <a:gd name="connsiteX2-525" fmla="*/ 769 w 901785"/>
              <a:gd name="connsiteY2-526" fmla="*/ 1035767 h 3474167"/>
              <a:gd name="connsiteX3-527" fmla="*/ 769 w 901785"/>
              <a:gd name="connsiteY3-528" fmla="*/ 3474167 h 3474167"/>
              <a:gd name="connsiteX4-529" fmla="*/ 769 w 901785"/>
              <a:gd name="connsiteY4-530" fmla="*/ 3474167 h 3474167"/>
              <a:gd name="connsiteX0-531" fmla="*/ 901785 w 901785"/>
              <a:gd name="connsiteY0-532" fmla="*/ 26809 h 3488902"/>
              <a:gd name="connsiteX1-533" fmla="*/ 143595 w 901785"/>
              <a:gd name="connsiteY1-534" fmla="*/ 156032 h 3488902"/>
              <a:gd name="connsiteX2-535" fmla="*/ 769 w 901785"/>
              <a:gd name="connsiteY2-536" fmla="*/ 1050502 h 3488902"/>
              <a:gd name="connsiteX3-537" fmla="*/ 769 w 901785"/>
              <a:gd name="connsiteY3-538" fmla="*/ 3488902 h 3488902"/>
              <a:gd name="connsiteX4-539" fmla="*/ 769 w 901785"/>
              <a:gd name="connsiteY4-540" fmla="*/ 3488902 h 3488902"/>
              <a:gd name="connsiteX0-541" fmla="*/ 901785 w 901785"/>
              <a:gd name="connsiteY0-542" fmla="*/ 33573 h 3495666"/>
              <a:gd name="connsiteX1-543" fmla="*/ 143595 w 901785"/>
              <a:gd name="connsiteY1-544" fmla="*/ 162796 h 3495666"/>
              <a:gd name="connsiteX2-545" fmla="*/ 769 w 901785"/>
              <a:gd name="connsiteY2-546" fmla="*/ 1057266 h 3495666"/>
              <a:gd name="connsiteX3-547" fmla="*/ 769 w 901785"/>
              <a:gd name="connsiteY3-548" fmla="*/ 3495666 h 3495666"/>
              <a:gd name="connsiteX4-549" fmla="*/ 769 w 901785"/>
              <a:gd name="connsiteY4-550" fmla="*/ 3495666 h 3495666"/>
              <a:gd name="connsiteX0-551" fmla="*/ 901346 w 901346"/>
              <a:gd name="connsiteY0-552" fmla="*/ 33573 h 3495666"/>
              <a:gd name="connsiteX1-553" fmla="*/ 143156 w 901346"/>
              <a:gd name="connsiteY1-554" fmla="*/ 162796 h 3495666"/>
              <a:gd name="connsiteX2-555" fmla="*/ 330 w 901346"/>
              <a:gd name="connsiteY2-556" fmla="*/ 1057266 h 3495666"/>
              <a:gd name="connsiteX3-557" fmla="*/ 330 w 901346"/>
              <a:gd name="connsiteY3-558" fmla="*/ 3495666 h 3495666"/>
              <a:gd name="connsiteX4-559" fmla="*/ 330 w 901346"/>
              <a:gd name="connsiteY4-560" fmla="*/ 3495666 h 34956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01346" h="3495666">
                <a:moveTo>
                  <a:pt x="901346" y="33573"/>
                </a:moveTo>
                <a:cubicBezTo>
                  <a:pt x="748946" y="24683"/>
                  <a:pt x="347626" y="-89934"/>
                  <a:pt x="143156" y="162796"/>
                </a:cubicBezTo>
                <a:cubicBezTo>
                  <a:pt x="4531" y="368243"/>
                  <a:pt x="-2015" y="416209"/>
                  <a:pt x="330" y="1057266"/>
                </a:cubicBezTo>
                <a:lnTo>
                  <a:pt x="330" y="3495666"/>
                </a:lnTo>
                <a:lnTo>
                  <a:pt x="330" y="3495666"/>
                </a:lnTo>
              </a:path>
            </a:pathLst>
          </a:custGeom>
          <a:noFill/>
          <a:ln>
            <a:solidFill>
              <a:srgbClr val="0ABB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60" name="任意多边形 359"/>
          <p:cNvSpPr/>
          <p:nvPr/>
        </p:nvSpPr>
        <p:spPr>
          <a:xfrm flipH="1">
            <a:off x="4097338" y="3098800"/>
            <a:ext cx="160337" cy="2816225"/>
          </a:xfrm>
          <a:custGeom>
            <a:avLst/>
            <a:gdLst>
              <a:gd name="connsiteX0" fmla="*/ 431800 w 431800"/>
              <a:gd name="connsiteY0" fmla="*/ 0 h 5880100"/>
              <a:gd name="connsiteX1" fmla="*/ 431800 w 431800"/>
              <a:gd name="connsiteY1" fmla="*/ 5880100 h 5880100"/>
              <a:gd name="connsiteX2" fmla="*/ 0 w 431800"/>
              <a:gd name="connsiteY2" fmla="*/ 5880100 h 5880100"/>
              <a:gd name="connsiteX0-1" fmla="*/ 0 w 0"/>
              <a:gd name="connsiteY0-2" fmla="*/ 0 h 5880100"/>
              <a:gd name="connsiteX1-3" fmla="*/ 0 w 0"/>
              <a:gd name="connsiteY1-4" fmla="*/ 5880100 h 58801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h="5880100">
                <a:moveTo>
                  <a:pt x="0" y="0"/>
                </a:moveTo>
                <a:lnTo>
                  <a:pt x="0" y="5880100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62" name="任意多边形 361"/>
          <p:cNvSpPr/>
          <p:nvPr/>
        </p:nvSpPr>
        <p:spPr>
          <a:xfrm flipH="1">
            <a:off x="2136775" y="1319213"/>
            <a:ext cx="2208213" cy="4481512"/>
          </a:xfrm>
          <a:custGeom>
            <a:avLst/>
            <a:gdLst>
              <a:gd name="connsiteX0" fmla="*/ 1547446 w 1547446"/>
              <a:gd name="connsiteY0" fmla="*/ 0 h 5087815"/>
              <a:gd name="connsiteX1" fmla="*/ 1547446 w 1547446"/>
              <a:gd name="connsiteY1" fmla="*/ 1617785 h 5087815"/>
              <a:gd name="connsiteX2" fmla="*/ 175846 w 1547446"/>
              <a:gd name="connsiteY2" fmla="*/ 1617785 h 5087815"/>
              <a:gd name="connsiteX3" fmla="*/ 0 w 1547446"/>
              <a:gd name="connsiteY3" fmla="*/ 2649415 h 5087815"/>
              <a:gd name="connsiteX4" fmla="*/ 0 w 1547446"/>
              <a:gd name="connsiteY4" fmla="*/ 5087815 h 5087815"/>
              <a:gd name="connsiteX5" fmla="*/ 0 w 1547446"/>
              <a:gd name="connsiteY5" fmla="*/ 5087815 h 5087815"/>
              <a:gd name="connsiteX0-1" fmla="*/ 1547446 w 1547446"/>
              <a:gd name="connsiteY0-2" fmla="*/ 0 h 5087815"/>
              <a:gd name="connsiteX1-3" fmla="*/ 1440766 w 1547446"/>
              <a:gd name="connsiteY1-4" fmla="*/ 1602545 h 5087815"/>
              <a:gd name="connsiteX2-5" fmla="*/ 175846 w 1547446"/>
              <a:gd name="connsiteY2-6" fmla="*/ 1617785 h 5087815"/>
              <a:gd name="connsiteX3-7" fmla="*/ 0 w 1547446"/>
              <a:gd name="connsiteY3-8" fmla="*/ 2649415 h 5087815"/>
              <a:gd name="connsiteX4-9" fmla="*/ 0 w 1547446"/>
              <a:gd name="connsiteY4-10" fmla="*/ 5087815 h 5087815"/>
              <a:gd name="connsiteX5-11" fmla="*/ 0 w 1547446"/>
              <a:gd name="connsiteY5-12" fmla="*/ 5087815 h 5087815"/>
              <a:gd name="connsiteX0-13" fmla="*/ 1547446 w 1572880"/>
              <a:gd name="connsiteY0-14" fmla="*/ 0 h 5087815"/>
              <a:gd name="connsiteX1-15" fmla="*/ 1440766 w 1572880"/>
              <a:gd name="connsiteY1-16" fmla="*/ 1602545 h 5087815"/>
              <a:gd name="connsiteX2-17" fmla="*/ 175846 w 1572880"/>
              <a:gd name="connsiteY2-18" fmla="*/ 1617785 h 5087815"/>
              <a:gd name="connsiteX3-19" fmla="*/ 0 w 1572880"/>
              <a:gd name="connsiteY3-20" fmla="*/ 2649415 h 5087815"/>
              <a:gd name="connsiteX4-21" fmla="*/ 0 w 1572880"/>
              <a:gd name="connsiteY4-22" fmla="*/ 5087815 h 5087815"/>
              <a:gd name="connsiteX5-23" fmla="*/ 0 w 1572880"/>
              <a:gd name="connsiteY5-24" fmla="*/ 5087815 h 5087815"/>
              <a:gd name="connsiteX0-25" fmla="*/ 1547446 w 1572880"/>
              <a:gd name="connsiteY0-26" fmla="*/ 0 h 5087815"/>
              <a:gd name="connsiteX1-27" fmla="*/ 1440766 w 1572880"/>
              <a:gd name="connsiteY1-28" fmla="*/ 1602545 h 5087815"/>
              <a:gd name="connsiteX2-29" fmla="*/ 175846 w 1572880"/>
              <a:gd name="connsiteY2-30" fmla="*/ 1617785 h 5087815"/>
              <a:gd name="connsiteX3-31" fmla="*/ 0 w 1572880"/>
              <a:gd name="connsiteY3-32" fmla="*/ 2649415 h 5087815"/>
              <a:gd name="connsiteX4-33" fmla="*/ 0 w 1572880"/>
              <a:gd name="connsiteY4-34" fmla="*/ 5087815 h 5087815"/>
              <a:gd name="connsiteX5-35" fmla="*/ 0 w 1572880"/>
              <a:gd name="connsiteY5-36" fmla="*/ 5087815 h 5087815"/>
              <a:gd name="connsiteX0-37" fmla="*/ 1547446 w 1582250"/>
              <a:gd name="connsiteY0-38" fmla="*/ 0 h 5087815"/>
              <a:gd name="connsiteX1-39" fmla="*/ 1456006 w 1582250"/>
              <a:gd name="connsiteY1-40" fmla="*/ 1693985 h 5087815"/>
              <a:gd name="connsiteX2-41" fmla="*/ 175846 w 1582250"/>
              <a:gd name="connsiteY2-42" fmla="*/ 1617785 h 5087815"/>
              <a:gd name="connsiteX3-43" fmla="*/ 0 w 1582250"/>
              <a:gd name="connsiteY3-44" fmla="*/ 2649415 h 5087815"/>
              <a:gd name="connsiteX4-45" fmla="*/ 0 w 1582250"/>
              <a:gd name="connsiteY4-46" fmla="*/ 5087815 h 5087815"/>
              <a:gd name="connsiteX5-47" fmla="*/ 0 w 1582250"/>
              <a:gd name="connsiteY5-48" fmla="*/ 5087815 h 5087815"/>
              <a:gd name="connsiteX0-49" fmla="*/ 1547446 w 1582250"/>
              <a:gd name="connsiteY0-50" fmla="*/ 0 h 5087815"/>
              <a:gd name="connsiteX1-51" fmla="*/ 1456006 w 1582250"/>
              <a:gd name="connsiteY1-52" fmla="*/ 1693985 h 5087815"/>
              <a:gd name="connsiteX2-53" fmla="*/ 175846 w 1582250"/>
              <a:gd name="connsiteY2-54" fmla="*/ 1617785 h 5087815"/>
              <a:gd name="connsiteX3-55" fmla="*/ 0 w 1582250"/>
              <a:gd name="connsiteY3-56" fmla="*/ 2649415 h 5087815"/>
              <a:gd name="connsiteX4-57" fmla="*/ 0 w 1582250"/>
              <a:gd name="connsiteY4-58" fmla="*/ 5087815 h 5087815"/>
              <a:gd name="connsiteX5-59" fmla="*/ 0 w 1582250"/>
              <a:gd name="connsiteY5-60" fmla="*/ 5087815 h 5087815"/>
              <a:gd name="connsiteX0-61" fmla="*/ 1547446 w 1605264"/>
              <a:gd name="connsiteY0-62" fmla="*/ 0 h 5087815"/>
              <a:gd name="connsiteX1-63" fmla="*/ 1456006 w 1605264"/>
              <a:gd name="connsiteY1-64" fmla="*/ 1693985 h 5087815"/>
              <a:gd name="connsiteX2-65" fmla="*/ 175846 w 1605264"/>
              <a:gd name="connsiteY2-66" fmla="*/ 1617785 h 5087815"/>
              <a:gd name="connsiteX3-67" fmla="*/ 0 w 1605264"/>
              <a:gd name="connsiteY3-68" fmla="*/ 2649415 h 5087815"/>
              <a:gd name="connsiteX4-69" fmla="*/ 0 w 1605264"/>
              <a:gd name="connsiteY4-70" fmla="*/ 5087815 h 5087815"/>
              <a:gd name="connsiteX5-71" fmla="*/ 0 w 1605264"/>
              <a:gd name="connsiteY5-72" fmla="*/ 5087815 h 5087815"/>
              <a:gd name="connsiteX0-73" fmla="*/ 1547446 w 1601957"/>
              <a:gd name="connsiteY0-74" fmla="*/ 0 h 5087815"/>
              <a:gd name="connsiteX1-75" fmla="*/ 1456006 w 1601957"/>
              <a:gd name="connsiteY1-76" fmla="*/ 1693985 h 5087815"/>
              <a:gd name="connsiteX2-77" fmla="*/ 175846 w 1601957"/>
              <a:gd name="connsiteY2-78" fmla="*/ 1617785 h 5087815"/>
              <a:gd name="connsiteX3-79" fmla="*/ 0 w 1601957"/>
              <a:gd name="connsiteY3-80" fmla="*/ 2649415 h 5087815"/>
              <a:gd name="connsiteX4-81" fmla="*/ 0 w 1601957"/>
              <a:gd name="connsiteY4-82" fmla="*/ 5087815 h 5087815"/>
              <a:gd name="connsiteX5-83" fmla="*/ 0 w 1601957"/>
              <a:gd name="connsiteY5-84" fmla="*/ 5087815 h 5087815"/>
              <a:gd name="connsiteX0-85" fmla="*/ 1547446 w 1601957"/>
              <a:gd name="connsiteY0-86" fmla="*/ 0 h 5087815"/>
              <a:gd name="connsiteX1-87" fmla="*/ 1456006 w 1601957"/>
              <a:gd name="connsiteY1-88" fmla="*/ 1693985 h 5087815"/>
              <a:gd name="connsiteX2-89" fmla="*/ 175846 w 1601957"/>
              <a:gd name="connsiteY2-90" fmla="*/ 1617785 h 5087815"/>
              <a:gd name="connsiteX3-91" fmla="*/ 0 w 1601957"/>
              <a:gd name="connsiteY3-92" fmla="*/ 2649415 h 5087815"/>
              <a:gd name="connsiteX4-93" fmla="*/ 0 w 1601957"/>
              <a:gd name="connsiteY4-94" fmla="*/ 5087815 h 5087815"/>
              <a:gd name="connsiteX5-95" fmla="*/ 0 w 1601957"/>
              <a:gd name="connsiteY5-96" fmla="*/ 5087815 h 5087815"/>
              <a:gd name="connsiteX0-97" fmla="*/ 1547446 w 1601957"/>
              <a:gd name="connsiteY0-98" fmla="*/ 0 h 5087815"/>
              <a:gd name="connsiteX1-99" fmla="*/ 1456006 w 1601957"/>
              <a:gd name="connsiteY1-100" fmla="*/ 1693985 h 5087815"/>
              <a:gd name="connsiteX2-101" fmla="*/ 175846 w 1601957"/>
              <a:gd name="connsiteY2-102" fmla="*/ 1617785 h 5087815"/>
              <a:gd name="connsiteX3-103" fmla="*/ 0 w 1601957"/>
              <a:gd name="connsiteY3-104" fmla="*/ 2649415 h 5087815"/>
              <a:gd name="connsiteX4-105" fmla="*/ 0 w 1601957"/>
              <a:gd name="connsiteY4-106" fmla="*/ 5087815 h 5087815"/>
              <a:gd name="connsiteX5-107" fmla="*/ 0 w 1601957"/>
              <a:gd name="connsiteY5-108" fmla="*/ 5087815 h 5087815"/>
              <a:gd name="connsiteX0-109" fmla="*/ 1593166 w 1619687"/>
              <a:gd name="connsiteY0-110" fmla="*/ 0 h 5103055"/>
              <a:gd name="connsiteX1-111" fmla="*/ 1456006 w 1619687"/>
              <a:gd name="connsiteY1-112" fmla="*/ 1709225 h 5103055"/>
              <a:gd name="connsiteX2-113" fmla="*/ 175846 w 1619687"/>
              <a:gd name="connsiteY2-114" fmla="*/ 1633025 h 5103055"/>
              <a:gd name="connsiteX3-115" fmla="*/ 0 w 1619687"/>
              <a:gd name="connsiteY3-116" fmla="*/ 2664655 h 5103055"/>
              <a:gd name="connsiteX4-117" fmla="*/ 0 w 1619687"/>
              <a:gd name="connsiteY4-118" fmla="*/ 5103055 h 5103055"/>
              <a:gd name="connsiteX5-119" fmla="*/ 0 w 1619687"/>
              <a:gd name="connsiteY5-120" fmla="*/ 5103055 h 5103055"/>
              <a:gd name="connsiteX0-121" fmla="*/ 1593166 w 1638893"/>
              <a:gd name="connsiteY0-122" fmla="*/ 0 h 5103055"/>
              <a:gd name="connsiteX1-123" fmla="*/ 1456006 w 1638893"/>
              <a:gd name="connsiteY1-124" fmla="*/ 1709225 h 5103055"/>
              <a:gd name="connsiteX2-125" fmla="*/ 175846 w 1638893"/>
              <a:gd name="connsiteY2-126" fmla="*/ 1633025 h 5103055"/>
              <a:gd name="connsiteX3-127" fmla="*/ 0 w 1638893"/>
              <a:gd name="connsiteY3-128" fmla="*/ 2664655 h 5103055"/>
              <a:gd name="connsiteX4-129" fmla="*/ 0 w 1638893"/>
              <a:gd name="connsiteY4-130" fmla="*/ 5103055 h 5103055"/>
              <a:gd name="connsiteX5-131" fmla="*/ 0 w 1638893"/>
              <a:gd name="connsiteY5-132" fmla="*/ 5103055 h 5103055"/>
              <a:gd name="connsiteX0-133" fmla="*/ 1593166 w 1638893"/>
              <a:gd name="connsiteY0-134" fmla="*/ 0 h 5103055"/>
              <a:gd name="connsiteX1-135" fmla="*/ 1456006 w 1638893"/>
              <a:gd name="connsiteY1-136" fmla="*/ 1709225 h 5103055"/>
              <a:gd name="connsiteX2-137" fmla="*/ 175846 w 1638893"/>
              <a:gd name="connsiteY2-138" fmla="*/ 1633025 h 5103055"/>
              <a:gd name="connsiteX3-139" fmla="*/ 0 w 1638893"/>
              <a:gd name="connsiteY3-140" fmla="*/ 2664655 h 5103055"/>
              <a:gd name="connsiteX4-141" fmla="*/ 0 w 1638893"/>
              <a:gd name="connsiteY4-142" fmla="*/ 5103055 h 5103055"/>
              <a:gd name="connsiteX5-143" fmla="*/ 0 w 1638893"/>
              <a:gd name="connsiteY5-144" fmla="*/ 5103055 h 5103055"/>
              <a:gd name="connsiteX0-145" fmla="*/ 1593166 w 1638893"/>
              <a:gd name="connsiteY0-146" fmla="*/ 0 h 5103055"/>
              <a:gd name="connsiteX1-147" fmla="*/ 1456006 w 1638893"/>
              <a:gd name="connsiteY1-148" fmla="*/ 1709225 h 5103055"/>
              <a:gd name="connsiteX2-149" fmla="*/ 175846 w 1638893"/>
              <a:gd name="connsiteY2-150" fmla="*/ 1633025 h 5103055"/>
              <a:gd name="connsiteX3-151" fmla="*/ 0 w 1638893"/>
              <a:gd name="connsiteY3-152" fmla="*/ 2664655 h 5103055"/>
              <a:gd name="connsiteX4-153" fmla="*/ 0 w 1638893"/>
              <a:gd name="connsiteY4-154" fmla="*/ 5103055 h 5103055"/>
              <a:gd name="connsiteX5-155" fmla="*/ 0 w 1638893"/>
              <a:gd name="connsiteY5-156" fmla="*/ 5103055 h 5103055"/>
              <a:gd name="connsiteX0-157" fmla="*/ 1593166 w 1638893"/>
              <a:gd name="connsiteY0-158" fmla="*/ 0 h 5103055"/>
              <a:gd name="connsiteX1-159" fmla="*/ 1456006 w 1638893"/>
              <a:gd name="connsiteY1-160" fmla="*/ 1709225 h 5103055"/>
              <a:gd name="connsiteX2-161" fmla="*/ 175846 w 1638893"/>
              <a:gd name="connsiteY2-162" fmla="*/ 1633025 h 5103055"/>
              <a:gd name="connsiteX3-163" fmla="*/ 0 w 1638893"/>
              <a:gd name="connsiteY3-164" fmla="*/ 2664655 h 5103055"/>
              <a:gd name="connsiteX4-165" fmla="*/ 0 w 1638893"/>
              <a:gd name="connsiteY4-166" fmla="*/ 5103055 h 5103055"/>
              <a:gd name="connsiteX5-167" fmla="*/ 0 w 1638893"/>
              <a:gd name="connsiteY5-168" fmla="*/ 5103055 h 5103055"/>
              <a:gd name="connsiteX0-169" fmla="*/ 1606276 w 1652003"/>
              <a:gd name="connsiteY0-170" fmla="*/ 0 h 5103055"/>
              <a:gd name="connsiteX1-171" fmla="*/ 1469116 w 1652003"/>
              <a:gd name="connsiteY1-172" fmla="*/ 1709225 h 5103055"/>
              <a:gd name="connsiteX2-173" fmla="*/ 188956 w 1652003"/>
              <a:gd name="connsiteY2-174" fmla="*/ 1633025 h 5103055"/>
              <a:gd name="connsiteX3-175" fmla="*/ 13110 w 1652003"/>
              <a:gd name="connsiteY3-176" fmla="*/ 2664655 h 5103055"/>
              <a:gd name="connsiteX4-177" fmla="*/ 13110 w 1652003"/>
              <a:gd name="connsiteY4-178" fmla="*/ 5103055 h 5103055"/>
              <a:gd name="connsiteX5-179" fmla="*/ 13110 w 1652003"/>
              <a:gd name="connsiteY5-180" fmla="*/ 5103055 h 5103055"/>
              <a:gd name="connsiteX0-181" fmla="*/ 1606276 w 1652003"/>
              <a:gd name="connsiteY0-182" fmla="*/ 0 h 5103055"/>
              <a:gd name="connsiteX1-183" fmla="*/ 1469116 w 1652003"/>
              <a:gd name="connsiteY1-184" fmla="*/ 1709225 h 5103055"/>
              <a:gd name="connsiteX2-185" fmla="*/ 188956 w 1652003"/>
              <a:gd name="connsiteY2-186" fmla="*/ 1770185 h 5103055"/>
              <a:gd name="connsiteX3-187" fmla="*/ 13110 w 1652003"/>
              <a:gd name="connsiteY3-188" fmla="*/ 2664655 h 5103055"/>
              <a:gd name="connsiteX4-189" fmla="*/ 13110 w 1652003"/>
              <a:gd name="connsiteY4-190" fmla="*/ 5103055 h 5103055"/>
              <a:gd name="connsiteX5-191" fmla="*/ 13110 w 1652003"/>
              <a:gd name="connsiteY5-192" fmla="*/ 5103055 h 5103055"/>
              <a:gd name="connsiteX0-193" fmla="*/ 1598198 w 1643925"/>
              <a:gd name="connsiteY0-194" fmla="*/ 0 h 5103055"/>
              <a:gd name="connsiteX1-195" fmla="*/ 1461038 w 1643925"/>
              <a:gd name="connsiteY1-196" fmla="*/ 1709225 h 5103055"/>
              <a:gd name="connsiteX2-197" fmla="*/ 211358 w 1643925"/>
              <a:gd name="connsiteY2-198" fmla="*/ 1770185 h 5103055"/>
              <a:gd name="connsiteX3-199" fmla="*/ 5032 w 1643925"/>
              <a:gd name="connsiteY3-200" fmla="*/ 2664655 h 5103055"/>
              <a:gd name="connsiteX4-201" fmla="*/ 5032 w 1643925"/>
              <a:gd name="connsiteY4-202" fmla="*/ 5103055 h 5103055"/>
              <a:gd name="connsiteX5-203" fmla="*/ 5032 w 1643925"/>
              <a:gd name="connsiteY5-204" fmla="*/ 5103055 h 5103055"/>
              <a:gd name="connsiteX0-205" fmla="*/ 1598198 w 1643925"/>
              <a:gd name="connsiteY0-206" fmla="*/ 0 h 5103055"/>
              <a:gd name="connsiteX1-207" fmla="*/ 1461038 w 1643925"/>
              <a:gd name="connsiteY1-208" fmla="*/ 1709225 h 5103055"/>
              <a:gd name="connsiteX2-209" fmla="*/ 211358 w 1643925"/>
              <a:gd name="connsiteY2-210" fmla="*/ 1770185 h 5103055"/>
              <a:gd name="connsiteX3-211" fmla="*/ 5032 w 1643925"/>
              <a:gd name="connsiteY3-212" fmla="*/ 2664655 h 5103055"/>
              <a:gd name="connsiteX4-213" fmla="*/ 5032 w 1643925"/>
              <a:gd name="connsiteY4-214" fmla="*/ 5103055 h 5103055"/>
              <a:gd name="connsiteX5-215" fmla="*/ 5032 w 1643925"/>
              <a:gd name="connsiteY5-216" fmla="*/ 5103055 h 5103055"/>
              <a:gd name="connsiteX0-217" fmla="*/ 1598198 w 1692397"/>
              <a:gd name="connsiteY0-218" fmla="*/ 0 h 5103055"/>
              <a:gd name="connsiteX1-219" fmla="*/ 1461038 w 1692397"/>
              <a:gd name="connsiteY1-220" fmla="*/ 1709225 h 5103055"/>
              <a:gd name="connsiteX2-221" fmla="*/ 211358 w 1692397"/>
              <a:gd name="connsiteY2-222" fmla="*/ 1770185 h 5103055"/>
              <a:gd name="connsiteX3-223" fmla="*/ 5032 w 1692397"/>
              <a:gd name="connsiteY3-224" fmla="*/ 2664655 h 5103055"/>
              <a:gd name="connsiteX4-225" fmla="*/ 5032 w 1692397"/>
              <a:gd name="connsiteY4-226" fmla="*/ 5103055 h 5103055"/>
              <a:gd name="connsiteX5-227" fmla="*/ 5032 w 1692397"/>
              <a:gd name="connsiteY5-228" fmla="*/ 5103055 h 5103055"/>
              <a:gd name="connsiteX0-229" fmla="*/ 1598198 w 1689245"/>
              <a:gd name="connsiteY0-230" fmla="*/ 0 h 5103055"/>
              <a:gd name="connsiteX1-231" fmla="*/ 1461038 w 1689245"/>
              <a:gd name="connsiteY1-232" fmla="*/ 1709225 h 5103055"/>
              <a:gd name="connsiteX2-233" fmla="*/ 211358 w 1689245"/>
              <a:gd name="connsiteY2-234" fmla="*/ 1770185 h 5103055"/>
              <a:gd name="connsiteX3-235" fmla="*/ 5032 w 1689245"/>
              <a:gd name="connsiteY3-236" fmla="*/ 2664655 h 5103055"/>
              <a:gd name="connsiteX4-237" fmla="*/ 5032 w 1689245"/>
              <a:gd name="connsiteY4-238" fmla="*/ 5103055 h 5103055"/>
              <a:gd name="connsiteX5-239" fmla="*/ 5032 w 1689245"/>
              <a:gd name="connsiteY5-240" fmla="*/ 5103055 h 5103055"/>
              <a:gd name="connsiteX0-241" fmla="*/ 1598198 w 1689245"/>
              <a:gd name="connsiteY0-242" fmla="*/ 0 h 5103055"/>
              <a:gd name="connsiteX1-243" fmla="*/ 1461038 w 1689245"/>
              <a:gd name="connsiteY1-244" fmla="*/ 1709225 h 5103055"/>
              <a:gd name="connsiteX2-245" fmla="*/ 211358 w 1689245"/>
              <a:gd name="connsiteY2-246" fmla="*/ 1770185 h 5103055"/>
              <a:gd name="connsiteX3-247" fmla="*/ 5032 w 1689245"/>
              <a:gd name="connsiteY3-248" fmla="*/ 2664655 h 5103055"/>
              <a:gd name="connsiteX4-249" fmla="*/ 5032 w 1689245"/>
              <a:gd name="connsiteY4-250" fmla="*/ 5103055 h 5103055"/>
              <a:gd name="connsiteX5-251" fmla="*/ 5032 w 1689245"/>
              <a:gd name="connsiteY5-252" fmla="*/ 5103055 h 5103055"/>
              <a:gd name="connsiteX0-253" fmla="*/ 1598198 w 1689245"/>
              <a:gd name="connsiteY0-254" fmla="*/ 0 h 5103055"/>
              <a:gd name="connsiteX1-255" fmla="*/ 1461038 w 1689245"/>
              <a:gd name="connsiteY1-256" fmla="*/ 1709225 h 5103055"/>
              <a:gd name="connsiteX2-257" fmla="*/ 211358 w 1689245"/>
              <a:gd name="connsiteY2-258" fmla="*/ 1770185 h 5103055"/>
              <a:gd name="connsiteX3-259" fmla="*/ 5032 w 1689245"/>
              <a:gd name="connsiteY3-260" fmla="*/ 2664655 h 5103055"/>
              <a:gd name="connsiteX4-261" fmla="*/ 5032 w 1689245"/>
              <a:gd name="connsiteY4-262" fmla="*/ 5103055 h 5103055"/>
              <a:gd name="connsiteX5-263" fmla="*/ 5032 w 1689245"/>
              <a:gd name="connsiteY5-264" fmla="*/ 5103055 h 5103055"/>
              <a:gd name="connsiteX0-265" fmla="*/ 1598198 w 1689245"/>
              <a:gd name="connsiteY0-266" fmla="*/ 0 h 5103055"/>
              <a:gd name="connsiteX1-267" fmla="*/ 1461038 w 1689245"/>
              <a:gd name="connsiteY1-268" fmla="*/ 1709225 h 5103055"/>
              <a:gd name="connsiteX2-269" fmla="*/ 211358 w 1689245"/>
              <a:gd name="connsiteY2-270" fmla="*/ 1770185 h 5103055"/>
              <a:gd name="connsiteX3-271" fmla="*/ 5032 w 1689245"/>
              <a:gd name="connsiteY3-272" fmla="*/ 2664655 h 5103055"/>
              <a:gd name="connsiteX4-273" fmla="*/ 5032 w 1689245"/>
              <a:gd name="connsiteY4-274" fmla="*/ 5103055 h 5103055"/>
              <a:gd name="connsiteX5-275" fmla="*/ 5032 w 1689245"/>
              <a:gd name="connsiteY5-276" fmla="*/ 5103055 h 5103055"/>
              <a:gd name="connsiteX0-277" fmla="*/ 1598198 w 1689245"/>
              <a:gd name="connsiteY0-278" fmla="*/ 0 h 5103055"/>
              <a:gd name="connsiteX1-279" fmla="*/ 1461038 w 1689245"/>
              <a:gd name="connsiteY1-280" fmla="*/ 1709225 h 5103055"/>
              <a:gd name="connsiteX2-281" fmla="*/ 211358 w 1689245"/>
              <a:gd name="connsiteY2-282" fmla="*/ 1770185 h 5103055"/>
              <a:gd name="connsiteX3-283" fmla="*/ 5032 w 1689245"/>
              <a:gd name="connsiteY3-284" fmla="*/ 2664655 h 5103055"/>
              <a:gd name="connsiteX4-285" fmla="*/ 5032 w 1689245"/>
              <a:gd name="connsiteY4-286" fmla="*/ 5103055 h 5103055"/>
              <a:gd name="connsiteX5-287" fmla="*/ 5032 w 1689245"/>
              <a:gd name="connsiteY5-288" fmla="*/ 5103055 h 5103055"/>
              <a:gd name="connsiteX0-289" fmla="*/ 1598198 w 1673669"/>
              <a:gd name="connsiteY0-290" fmla="*/ 0 h 5103055"/>
              <a:gd name="connsiteX1-291" fmla="*/ 1461038 w 1673669"/>
              <a:gd name="connsiteY1-292" fmla="*/ 1709225 h 5103055"/>
              <a:gd name="connsiteX2-293" fmla="*/ 211358 w 1673669"/>
              <a:gd name="connsiteY2-294" fmla="*/ 1770185 h 5103055"/>
              <a:gd name="connsiteX3-295" fmla="*/ 5032 w 1673669"/>
              <a:gd name="connsiteY3-296" fmla="*/ 2664655 h 5103055"/>
              <a:gd name="connsiteX4-297" fmla="*/ 5032 w 1673669"/>
              <a:gd name="connsiteY4-298" fmla="*/ 5103055 h 5103055"/>
              <a:gd name="connsiteX5-299" fmla="*/ 5032 w 1673669"/>
              <a:gd name="connsiteY5-300" fmla="*/ 5103055 h 5103055"/>
              <a:gd name="connsiteX0-301" fmla="*/ 1598198 w 1673669"/>
              <a:gd name="connsiteY0-302" fmla="*/ 0 h 5103055"/>
              <a:gd name="connsiteX1-303" fmla="*/ 1461038 w 1673669"/>
              <a:gd name="connsiteY1-304" fmla="*/ 1709225 h 5103055"/>
              <a:gd name="connsiteX2-305" fmla="*/ 211358 w 1673669"/>
              <a:gd name="connsiteY2-306" fmla="*/ 1770185 h 5103055"/>
              <a:gd name="connsiteX3-307" fmla="*/ 5032 w 1673669"/>
              <a:gd name="connsiteY3-308" fmla="*/ 2664655 h 5103055"/>
              <a:gd name="connsiteX4-309" fmla="*/ 5032 w 1673669"/>
              <a:gd name="connsiteY4-310" fmla="*/ 5103055 h 5103055"/>
              <a:gd name="connsiteX5-311" fmla="*/ 5032 w 1673669"/>
              <a:gd name="connsiteY5-312" fmla="*/ 5103055 h 5103055"/>
              <a:gd name="connsiteX0-313" fmla="*/ 1598198 w 1673669"/>
              <a:gd name="connsiteY0-314" fmla="*/ 0 h 5103055"/>
              <a:gd name="connsiteX1-315" fmla="*/ 1461038 w 1673669"/>
              <a:gd name="connsiteY1-316" fmla="*/ 1709225 h 5103055"/>
              <a:gd name="connsiteX2-317" fmla="*/ 211358 w 1673669"/>
              <a:gd name="connsiteY2-318" fmla="*/ 1770185 h 5103055"/>
              <a:gd name="connsiteX3-319" fmla="*/ 5032 w 1673669"/>
              <a:gd name="connsiteY3-320" fmla="*/ 2664655 h 5103055"/>
              <a:gd name="connsiteX4-321" fmla="*/ 5032 w 1673669"/>
              <a:gd name="connsiteY4-322" fmla="*/ 5103055 h 5103055"/>
              <a:gd name="connsiteX5-323" fmla="*/ 5032 w 1673669"/>
              <a:gd name="connsiteY5-324" fmla="*/ 5103055 h 5103055"/>
              <a:gd name="connsiteX0-325" fmla="*/ 1595062 w 1670533"/>
              <a:gd name="connsiteY0-326" fmla="*/ 0 h 5103055"/>
              <a:gd name="connsiteX1-327" fmla="*/ 1457902 w 1670533"/>
              <a:gd name="connsiteY1-328" fmla="*/ 1709225 h 5103055"/>
              <a:gd name="connsiteX2-329" fmla="*/ 208222 w 1670533"/>
              <a:gd name="connsiteY2-330" fmla="*/ 1770185 h 5103055"/>
              <a:gd name="connsiteX3-331" fmla="*/ 1896 w 1670533"/>
              <a:gd name="connsiteY3-332" fmla="*/ 2664655 h 5103055"/>
              <a:gd name="connsiteX4-333" fmla="*/ 1896 w 1670533"/>
              <a:gd name="connsiteY4-334" fmla="*/ 5103055 h 5103055"/>
              <a:gd name="connsiteX5-335" fmla="*/ 1896 w 1670533"/>
              <a:gd name="connsiteY5-336" fmla="*/ 5103055 h 5103055"/>
              <a:gd name="connsiteX0-337" fmla="*/ 1595062 w 1670533"/>
              <a:gd name="connsiteY0-338" fmla="*/ 0 h 5103055"/>
              <a:gd name="connsiteX1-339" fmla="*/ 1457902 w 1670533"/>
              <a:gd name="connsiteY1-340" fmla="*/ 1709225 h 5103055"/>
              <a:gd name="connsiteX2-341" fmla="*/ 208222 w 1670533"/>
              <a:gd name="connsiteY2-342" fmla="*/ 1770185 h 5103055"/>
              <a:gd name="connsiteX3-343" fmla="*/ 1896 w 1670533"/>
              <a:gd name="connsiteY3-344" fmla="*/ 2664655 h 5103055"/>
              <a:gd name="connsiteX4-345" fmla="*/ 1896 w 1670533"/>
              <a:gd name="connsiteY4-346" fmla="*/ 5103055 h 5103055"/>
              <a:gd name="connsiteX5-347" fmla="*/ 1896 w 1670533"/>
              <a:gd name="connsiteY5-348" fmla="*/ 5103055 h 5103055"/>
              <a:gd name="connsiteX0-349" fmla="*/ 1686502 w 1718428"/>
              <a:gd name="connsiteY0-350" fmla="*/ 0 h 5125915"/>
              <a:gd name="connsiteX1-351" fmla="*/ 1457902 w 1718428"/>
              <a:gd name="connsiteY1-352" fmla="*/ 1732085 h 5125915"/>
              <a:gd name="connsiteX2-353" fmla="*/ 208222 w 1718428"/>
              <a:gd name="connsiteY2-354" fmla="*/ 1793045 h 5125915"/>
              <a:gd name="connsiteX3-355" fmla="*/ 1896 w 1718428"/>
              <a:gd name="connsiteY3-356" fmla="*/ 2687515 h 5125915"/>
              <a:gd name="connsiteX4-357" fmla="*/ 1896 w 1718428"/>
              <a:gd name="connsiteY4-358" fmla="*/ 5125915 h 5125915"/>
              <a:gd name="connsiteX5-359" fmla="*/ 1896 w 1718428"/>
              <a:gd name="connsiteY5-360" fmla="*/ 5125915 h 5125915"/>
              <a:gd name="connsiteX0-361" fmla="*/ 1686502 w 1718428"/>
              <a:gd name="connsiteY0-362" fmla="*/ 0 h 5125915"/>
              <a:gd name="connsiteX1-363" fmla="*/ 1457902 w 1718428"/>
              <a:gd name="connsiteY1-364" fmla="*/ 1686365 h 5125915"/>
              <a:gd name="connsiteX2-365" fmla="*/ 208222 w 1718428"/>
              <a:gd name="connsiteY2-366" fmla="*/ 1793045 h 5125915"/>
              <a:gd name="connsiteX3-367" fmla="*/ 1896 w 1718428"/>
              <a:gd name="connsiteY3-368" fmla="*/ 2687515 h 5125915"/>
              <a:gd name="connsiteX4-369" fmla="*/ 1896 w 1718428"/>
              <a:gd name="connsiteY4-370" fmla="*/ 5125915 h 5125915"/>
              <a:gd name="connsiteX5-371" fmla="*/ 1896 w 1718428"/>
              <a:gd name="connsiteY5-372" fmla="*/ 5125915 h 5125915"/>
              <a:gd name="connsiteX0-373" fmla="*/ 1686502 w 1726436"/>
              <a:gd name="connsiteY0-374" fmla="*/ 0 h 5125915"/>
              <a:gd name="connsiteX1-375" fmla="*/ 1457902 w 1726436"/>
              <a:gd name="connsiteY1-376" fmla="*/ 1686365 h 5125915"/>
              <a:gd name="connsiteX2-377" fmla="*/ 208222 w 1726436"/>
              <a:gd name="connsiteY2-378" fmla="*/ 1793045 h 5125915"/>
              <a:gd name="connsiteX3-379" fmla="*/ 1896 w 1726436"/>
              <a:gd name="connsiteY3-380" fmla="*/ 2687515 h 5125915"/>
              <a:gd name="connsiteX4-381" fmla="*/ 1896 w 1726436"/>
              <a:gd name="connsiteY4-382" fmla="*/ 5125915 h 5125915"/>
              <a:gd name="connsiteX5-383" fmla="*/ 1896 w 1726436"/>
              <a:gd name="connsiteY5-384" fmla="*/ 5125915 h 5125915"/>
              <a:gd name="connsiteX0-385" fmla="*/ 1686502 w 1726436"/>
              <a:gd name="connsiteY0-386" fmla="*/ 0 h 5125915"/>
              <a:gd name="connsiteX1-387" fmla="*/ 1457902 w 1726436"/>
              <a:gd name="connsiteY1-388" fmla="*/ 1686365 h 5125915"/>
              <a:gd name="connsiteX2-389" fmla="*/ 208222 w 1726436"/>
              <a:gd name="connsiteY2-390" fmla="*/ 1793045 h 5125915"/>
              <a:gd name="connsiteX3-391" fmla="*/ 1896 w 1726436"/>
              <a:gd name="connsiteY3-392" fmla="*/ 2687515 h 5125915"/>
              <a:gd name="connsiteX4-393" fmla="*/ 1896 w 1726436"/>
              <a:gd name="connsiteY4-394" fmla="*/ 5125915 h 5125915"/>
              <a:gd name="connsiteX5-395" fmla="*/ 1896 w 1726436"/>
              <a:gd name="connsiteY5-396" fmla="*/ 5125915 h 5125915"/>
              <a:gd name="connsiteX0-397" fmla="*/ 1686502 w 1726436"/>
              <a:gd name="connsiteY0-398" fmla="*/ 0 h 5125915"/>
              <a:gd name="connsiteX1-399" fmla="*/ 1457902 w 1726436"/>
              <a:gd name="connsiteY1-400" fmla="*/ 1654615 h 5125915"/>
              <a:gd name="connsiteX2-401" fmla="*/ 208222 w 1726436"/>
              <a:gd name="connsiteY2-402" fmla="*/ 1793045 h 5125915"/>
              <a:gd name="connsiteX3-403" fmla="*/ 1896 w 1726436"/>
              <a:gd name="connsiteY3-404" fmla="*/ 2687515 h 5125915"/>
              <a:gd name="connsiteX4-405" fmla="*/ 1896 w 1726436"/>
              <a:gd name="connsiteY4-406" fmla="*/ 5125915 h 5125915"/>
              <a:gd name="connsiteX5-407" fmla="*/ 1896 w 1726436"/>
              <a:gd name="connsiteY5-408" fmla="*/ 5125915 h 5125915"/>
              <a:gd name="connsiteX0-409" fmla="*/ 1686502 w 1730644"/>
              <a:gd name="connsiteY0-410" fmla="*/ 0 h 5125915"/>
              <a:gd name="connsiteX1-411" fmla="*/ 1457902 w 1730644"/>
              <a:gd name="connsiteY1-412" fmla="*/ 1654615 h 5125915"/>
              <a:gd name="connsiteX2-413" fmla="*/ 208222 w 1730644"/>
              <a:gd name="connsiteY2-414" fmla="*/ 1793045 h 5125915"/>
              <a:gd name="connsiteX3-415" fmla="*/ 1896 w 1730644"/>
              <a:gd name="connsiteY3-416" fmla="*/ 2687515 h 5125915"/>
              <a:gd name="connsiteX4-417" fmla="*/ 1896 w 1730644"/>
              <a:gd name="connsiteY4-418" fmla="*/ 5125915 h 5125915"/>
              <a:gd name="connsiteX5-419" fmla="*/ 1896 w 1730644"/>
              <a:gd name="connsiteY5-420" fmla="*/ 5125915 h 5125915"/>
              <a:gd name="connsiteX0-421" fmla="*/ 1703029 w 1747171"/>
              <a:gd name="connsiteY0-422" fmla="*/ 0 h 5125915"/>
              <a:gd name="connsiteX1-423" fmla="*/ 1474429 w 1747171"/>
              <a:gd name="connsiteY1-424" fmla="*/ 1654615 h 5125915"/>
              <a:gd name="connsiteX2-425" fmla="*/ 161249 w 1747171"/>
              <a:gd name="connsiteY2-426" fmla="*/ 1793045 h 5125915"/>
              <a:gd name="connsiteX3-427" fmla="*/ 18423 w 1747171"/>
              <a:gd name="connsiteY3-428" fmla="*/ 2687515 h 5125915"/>
              <a:gd name="connsiteX4-429" fmla="*/ 18423 w 1747171"/>
              <a:gd name="connsiteY4-430" fmla="*/ 5125915 h 5125915"/>
              <a:gd name="connsiteX5-431" fmla="*/ 18423 w 1747171"/>
              <a:gd name="connsiteY5-432" fmla="*/ 5125915 h 5125915"/>
              <a:gd name="connsiteX0-433" fmla="*/ 1685375 w 1729517"/>
              <a:gd name="connsiteY0-434" fmla="*/ 0 h 5125915"/>
              <a:gd name="connsiteX1-435" fmla="*/ 1456775 w 1729517"/>
              <a:gd name="connsiteY1-436" fmla="*/ 1654615 h 5125915"/>
              <a:gd name="connsiteX2-437" fmla="*/ 143595 w 1729517"/>
              <a:gd name="connsiteY2-438" fmla="*/ 1793045 h 5125915"/>
              <a:gd name="connsiteX3-439" fmla="*/ 769 w 1729517"/>
              <a:gd name="connsiteY3-440" fmla="*/ 2687515 h 5125915"/>
              <a:gd name="connsiteX4-441" fmla="*/ 769 w 1729517"/>
              <a:gd name="connsiteY4-442" fmla="*/ 5125915 h 5125915"/>
              <a:gd name="connsiteX5-443" fmla="*/ 769 w 1729517"/>
              <a:gd name="connsiteY5-444" fmla="*/ 5125915 h 5125915"/>
              <a:gd name="connsiteX0-445" fmla="*/ 1715855 w 1747938"/>
              <a:gd name="connsiteY0-446" fmla="*/ 0 h 5133535"/>
              <a:gd name="connsiteX1-447" fmla="*/ 1456775 w 1747938"/>
              <a:gd name="connsiteY1-448" fmla="*/ 1662235 h 5133535"/>
              <a:gd name="connsiteX2-449" fmla="*/ 143595 w 1747938"/>
              <a:gd name="connsiteY2-450" fmla="*/ 1800665 h 5133535"/>
              <a:gd name="connsiteX3-451" fmla="*/ 769 w 1747938"/>
              <a:gd name="connsiteY3-452" fmla="*/ 2695135 h 5133535"/>
              <a:gd name="connsiteX4-453" fmla="*/ 769 w 1747938"/>
              <a:gd name="connsiteY4-454" fmla="*/ 5133535 h 5133535"/>
              <a:gd name="connsiteX5-455" fmla="*/ 769 w 1747938"/>
              <a:gd name="connsiteY5-456" fmla="*/ 5133535 h 5133535"/>
              <a:gd name="connsiteX0-457" fmla="*/ 1731095 w 1757944"/>
              <a:gd name="connsiteY0-458" fmla="*/ 0 h 5133535"/>
              <a:gd name="connsiteX1-459" fmla="*/ 1456775 w 1757944"/>
              <a:gd name="connsiteY1-460" fmla="*/ 1662235 h 5133535"/>
              <a:gd name="connsiteX2-461" fmla="*/ 143595 w 1757944"/>
              <a:gd name="connsiteY2-462" fmla="*/ 1800665 h 5133535"/>
              <a:gd name="connsiteX3-463" fmla="*/ 769 w 1757944"/>
              <a:gd name="connsiteY3-464" fmla="*/ 2695135 h 5133535"/>
              <a:gd name="connsiteX4-465" fmla="*/ 769 w 1757944"/>
              <a:gd name="connsiteY4-466" fmla="*/ 5133535 h 5133535"/>
              <a:gd name="connsiteX5-467" fmla="*/ 769 w 1757944"/>
              <a:gd name="connsiteY5-468" fmla="*/ 5133535 h 5133535"/>
              <a:gd name="connsiteX0-469" fmla="*/ 1731095 w 1764677"/>
              <a:gd name="connsiteY0-470" fmla="*/ 0 h 5133535"/>
              <a:gd name="connsiteX1-471" fmla="*/ 1456775 w 1764677"/>
              <a:gd name="connsiteY1-472" fmla="*/ 1662235 h 5133535"/>
              <a:gd name="connsiteX2-473" fmla="*/ 143595 w 1764677"/>
              <a:gd name="connsiteY2-474" fmla="*/ 1800665 h 5133535"/>
              <a:gd name="connsiteX3-475" fmla="*/ 769 w 1764677"/>
              <a:gd name="connsiteY3-476" fmla="*/ 2695135 h 5133535"/>
              <a:gd name="connsiteX4-477" fmla="*/ 769 w 1764677"/>
              <a:gd name="connsiteY4-478" fmla="*/ 5133535 h 5133535"/>
              <a:gd name="connsiteX5-479" fmla="*/ 769 w 1764677"/>
              <a:gd name="connsiteY5-480" fmla="*/ 5133535 h 5133535"/>
              <a:gd name="connsiteX0-481" fmla="*/ 1789841 w 1823423"/>
              <a:gd name="connsiteY0-482" fmla="*/ 0 h 6213182"/>
              <a:gd name="connsiteX1-483" fmla="*/ 1515521 w 1823423"/>
              <a:gd name="connsiteY1-484" fmla="*/ 1662235 h 6213182"/>
              <a:gd name="connsiteX2-485" fmla="*/ 202341 w 1823423"/>
              <a:gd name="connsiteY2-486" fmla="*/ 1800665 h 6213182"/>
              <a:gd name="connsiteX3-487" fmla="*/ 59515 w 1823423"/>
              <a:gd name="connsiteY3-488" fmla="*/ 2695135 h 6213182"/>
              <a:gd name="connsiteX4-489" fmla="*/ 59515 w 1823423"/>
              <a:gd name="connsiteY4-490" fmla="*/ 5133535 h 6213182"/>
              <a:gd name="connsiteX5-491" fmla="*/ 0 w 1823423"/>
              <a:gd name="connsiteY5-492" fmla="*/ 6213182 h 6213182"/>
              <a:gd name="connsiteX0-493" fmla="*/ 1731095 w 1764677"/>
              <a:gd name="connsiteY0-494" fmla="*/ 0 h 5133535"/>
              <a:gd name="connsiteX1-495" fmla="*/ 1456775 w 1764677"/>
              <a:gd name="connsiteY1-496" fmla="*/ 1662235 h 5133535"/>
              <a:gd name="connsiteX2-497" fmla="*/ 143595 w 1764677"/>
              <a:gd name="connsiteY2-498" fmla="*/ 1800665 h 5133535"/>
              <a:gd name="connsiteX3-499" fmla="*/ 769 w 1764677"/>
              <a:gd name="connsiteY3-500" fmla="*/ 2695135 h 5133535"/>
              <a:gd name="connsiteX4-501" fmla="*/ 769 w 1764677"/>
              <a:gd name="connsiteY4-502" fmla="*/ 5133535 h 5133535"/>
              <a:gd name="connsiteX0-503" fmla="*/ 1731095 w 1764677"/>
              <a:gd name="connsiteY0-504" fmla="*/ 0 h 8454131"/>
              <a:gd name="connsiteX1-505" fmla="*/ 1456775 w 1764677"/>
              <a:gd name="connsiteY1-506" fmla="*/ 1662235 h 8454131"/>
              <a:gd name="connsiteX2-507" fmla="*/ 143595 w 1764677"/>
              <a:gd name="connsiteY2-508" fmla="*/ 1800665 h 8454131"/>
              <a:gd name="connsiteX3-509" fmla="*/ 769 w 1764677"/>
              <a:gd name="connsiteY3-510" fmla="*/ 2695135 h 8454131"/>
              <a:gd name="connsiteX4-511" fmla="*/ 30526 w 1764677"/>
              <a:gd name="connsiteY4-512" fmla="*/ 8454131 h 8454131"/>
              <a:gd name="connsiteX0-513" fmla="*/ 1731095 w 1764677"/>
              <a:gd name="connsiteY0-514" fmla="*/ 0 h 8490422"/>
              <a:gd name="connsiteX1-515" fmla="*/ 1456775 w 1764677"/>
              <a:gd name="connsiteY1-516" fmla="*/ 1662235 h 8490422"/>
              <a:gd name="connsiteX2-517" fmla="*/ 143595 w 1764677"/>
              <a:gd name="connsiteY2-518" fmla="*/ 1800665 h 8490422"/>
              <a:gd name="connsiteX3-519" fmla="*/ 769 w 1764677"/>
              <a:gd name="connsiteY3-520" fmla="*/ 2695135 h 8490422"/>
              <a:gd name="connsiteX4-521" fmla="*/ 10688 w 1764677"/>
              <a:gd name="connsiteY4-522" fmla="*/ 8490422 h 8490422"/>
              <a:gd name="connsiteX0-523" fmla="*/ 1731095 w 1764677"/>
              <a:gd name="connsiteY0-524" fmla="*/ 0 h 8490422"/>
              <a:gd name="connsiteX1-525" fmla="*/ 1456774 w 1764677"/>
              <a:gd name="connsiteY1-526" fmla="*/ 1607800 h 8490422"/>
              <a:gd name="connsiteX2-527" fmla="*/ 143595 w 1764677"/>
              <a:gd name="connsiteY2-528" fmla="*/ 1800665 h 8490422"/>
              <a:gd name="connsiteX3-529" fmla="*/ 769 w 1764677"/>
              <a:gd name="connsiteY3-530" fmla="*/ 2695135 h 8490422"/>
              <a:gd name="connsiteX4-531" fmla="*/ 10688 w 1764677"/>
              <a:gd name="connsiteY4-532" fmla="*/ 8490422 h 8490422"/>
              <a:gd name="connsiteX0-533" fmla="*/ 1766803 w 1788894"/>
              <a:gd name="connsiteY0-534" fmla="*/ 0 h 8479535"/>
              <a:gd name="connsiteX1-535" fmla="*/ 1456774 w 1788894"/>
              <a:gd name="connsiteY1-536" fmla="*/ 1596913 h 8479535"/>
              <a:gd name="connsiteX2-537" fmla="*/ 143595 w 1788894"/>
              <a:gd name="connsiteY2-538" fmla="*/ 1789778 h 8479535"/>
              <a:gd name="connsiteX3-539" fmla="*/ 769 w 1788894"/>
              <a:gd name="connsiteY3-540" fmla="*/ 2684248 h 8479535"/>
              <a:gd name="connsiteX4-541" fmla="*/ 10688 w 1788894"/>
              <a:gd name="connsiteY4-542" fmla="*/ 8479535 h 84795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88894" h="8479535">
                <a:moveTo>
                  <a:pt x="1766803" y="0"/>
                </a:moveTo>
                <a:cubicBezTo>
                  <a:pt x="1784583" y="899942"/>
                  <a:pt x="1881906" y="1476751"/>
                  <a:pt x="1456774" y="1596913"/>
                </a:cubicBezTo>
                <a:cubicBezTo>
                  <a:pt x="910674" y="1721373"/>
                  <a:pt x="443315" y="1556098"/>
                  <a:pt x="143595" y="1789778"/>
                </a:cubicBezTo>
                <a:cubicBezTo>
                  <a:pt x="-7730" y="1950775"/>
                  <a:pt x="-1576" y="2043191"/>
                  <a:pt x="769" y="2684248"/>
                </a:cubicBezTo>
                <a:cubicBezTo>
                  <a:pt x="769" y="3497048"/>
                  <a:pt x="20607" y="7893194"/>
                  <a:pt x="10688" y="8479535"/>
                </a:cubicBezTo>
              </a:path>
            </a:pathLst>
          </a:custGeom>
          <a:noFill/>
          <a:ln>
            <a:solidFill>
              <a:srgbClr val="02B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63" name="任意多边形 362"/>
          <p:cNvSpPr/>
          <p:nvPr/>
        </p:nvSpPr>
        <p:spPr>
          <a:xfrm flipH="1">
            <a:off x="1658938" y="2044700"/>
            <a:ext cx="2278062" cy="3852863"/>
          </a:xfrm>
          <a:custGeom>
            <a:avLst/>
            <a:gdLst>
              <a:gd name="connsiteX0" fmla="*/ 1547446 w 1547446"/>
              <a:gd name="connsiteY0" fmla="*/ 0 h 5087815"/>
              <a:gd name="connsiteX1" fmla="*/ 1547446 w 1547446"/>
              <a:gd name="connsiteY1" fmla="*/ 1617785 h 5087815"/>
              <a:gd name="connsiteX2" fmla="*/ 175846 w 1547446"/>
              <a:gd name="connsiteY2" fmla="*/ 1617785 h 5087815"/>
              <a:gd name="connsiteX3" fmla="*/ 0 w 1547446"/>
              <a:gd name="connsiteY3" fmla="*/ 2649415 h 5087815"/>
              <a:gd name="connsiteX4" fmla="*/ 0 w 1547446"/>
              <a:gd name="connsiteY4" fmla="*/ 5087815 h 5087815"/>
              <a:gd name="connsiteX5" fmla="*/ 0 w 1547446"/>
              <a:gd name="connsiteY5" fmla="*/ 5087815 h 5087815"/>
              <a:gd name="connsiteX0-1" fmla="*/ 1547446 w 1547446"/>
              <a:gd name="connsiteY0-2" fmla="*/ 0 h 5087815"/>
              <a:gd name="connsiteX1-3" fmla="*/ 1440766 w 1547446"/>
              <a:gd name="connsiteY1-4" fmla="*/ 1602545 h 5087815"/>
              <a:gd name="connsiteX2-5" fmla="*/ 175846 w 1547446"/>
              <a:gd name="connsiteY2-6" fmla="*/ 1617785 h 5087815"/>
              <a:gd name="connsiteX3-7" fmla="*/ 0 w 1547446"/>
              <a:gd name="connsiteY3-8" fmla="*/ 2649415 h 5087815"/>
              <a:gd name="connsiteX4-9" fmla="*/ 0 w 1547446"/>
              <a:gd name="connsiteY4-10" fmla="*/ 5087815 h 5087815"/>
              <a:gd name="connsiteX5-11" fmla="*/ 0 w 1547446"/>
              <a:gd name="connsiteY5-12" fmla="*/ 5087815 h 5087815"/>
              <a:gd name="connsiteX0-13" fmla="*/ 1547446 w 1572880"/>
              <a:gd name="connsiteY0-14" fmla="*/ 0 h 5087815"/>
              <a:gd name="connsiteX1-15" fmla="*/ 1440766 w 1572880"/>
              <a:gd name="connsiteY1-16" fmla="*/ 1602545 h 5087815"/>
              <a:gd name="connsiteX2-17" fmla="*/ 175846 w 1572880"/>
              <a:gd name="connsiteY2-18" fmla="*/ 1617785 h 5087815"/>
              <a:gd name="connsiteX3-19" fmla="*/ 0 w 1572880"/>
              <a:gd name="connsiteY3-20" fmla="*/ 2649415 h 5087815"/>
              <a:gd name="connsiteX4-21" fmla="*/ 0 w 1572880"/>
              <a:gd name="connsiteY4-22" fmla="*/ 5087815 h 5087815"/>
              <a:gd name="connsiteX5-23" fmla="*/ 0 w 1572880"/>
              <a:gd name="connsiteY5-24" fmla="*/ 5087815 h 5087815"/>
              <a:gd name="connsiteX0-25" fmla="*/ 1547446 w 1572880"/>
              <a:gd name="connsiteY0-26" fmla="*/ 0 h 5087815"/>
              <a:gd name="connsiteX1-27" fmla="*/ 1440766 w 1572880"/>
              <a:gd name="connsiteY1-28" fmla="*/ 1602545 h 5087815"/>
              <a:gd name="connsiteX2-29" fmla="*/ 175846 w 1572880"/>
              <a:gd name="connsiteY2-30" fmla="*/ 1617785 h 5087815"/>
              <a:gd name="connsiteX3-31" fmla="*/ 0 w 1572880"/>
              <a:gd name="connsiteY3-32" fmla="*/ 2649415 h 5087815"/>
              <a:gd name="connsiteX4-33" fmla="*/ 0 w 1572880"/>
              <a:gd name="connsiteY4-34" fmla="*/ 5087815 h 5087815"/>
              <a:gd name="connsiteX5-35" fmla="*/ 0 w 1572880"/>
              <a:gd name="connsiteY5-36" fmla="*/ 5087815 h 5087815"/>
              <a:gd name="connsiteX0-37" fmla="*/ 1547446 w 1582250"/>
              <a:gd name="connsiteY0-38" fmla="*/ 0 h 5087815"/>
              <a:gd name="connsiteX1-39" fmla="*/ 1456006 w 1582250"/>
              <a:gd name="connsiteY1-40" fmla="*/ 1693985 h 5087815"/>
              <a:gd name="connsiteX2-41" fmla="*/ 175846 w 1582250"/>
              <a:gd name="connsiteY2-42" fmla="*/ 1617785 h 5087815"/>
              <a:gd name="connsiteX3-43" fmla="*/ 0 w 1582250"/>
              <a:gd name="connsiteY3-44" fmla="*/ 2649415 h 5087815"/>
              <a:gd name="connsiteX4-45" fmla="*/ 0 w 1582250"/>
              <a:gd name="connsiteY4-46" fmla="*/ 5087815 h 5087815"/>
              <a:gd name="connsiteX5-47" fmla="*/ 0 w 1582250"/>
              <a:gd name="connsiteY5-48" fmla="*/ 5087815 h 5087815"/>
              <a:gd name="connsiteX0-49" fmla="*/ 1547446 w 1582250"/>
              <a:gd name="connsiteY0-50" fmla="*/ 0 h 5087815"/>
              <a:gd name="connsiteX1-51" fmla="*/ 1456006 w 1582250"/>
              <a:gd name="connsiteY1-52" fmla="*/ 1693985 h 5087815"/>
              <a:gd name="connsiteX2-53" fmla="*/ 175846 w 1582250"/>
              <a:gd name="connsiteY2-54" fmla="*/ 1617785 h 5087815"/>
              <a:gd name="connsiteX3-55" fmla="*/ 0 w 1582250"/>
              <a:gd name="connsiteY3-56" fmla="*/ 2649415 h 5087815"/>
              <a:gd name="connsiteX4-57" fmla="*/ 0 w 1582250"/>
              <a:gd name="connsiteY4-58" fmla="*/ 5087815 h 5087815"/>
              <a:gd name="connsiteX5-59" fmla="*/ 0 w 1582250"/>
              <a:gd name="connsiteY5-60" fmla="*/ 5087815 h 5087815"/>
              <a:gd name="connsiteX0-61" fmla="*/ 1547446 w 1605264"/>
              <a:gd name="connsiteY0-62" fmla="*/ 0 h 5087815"/>
              <a:gd name="connsiteX1-63" fmla="*/ 1456006 w 1605264"/>
              <a:gd name="connsiteY1-64" fmla="*/ 1693985 h 5087815"/>
              <a:gd name="connsiteX2-65" fmla="*/ 175846 w 1605264"/>
              <a:gd name="connsiteY2-66" fmla="*/ 1617785 h 5087815"/>
              <a:gd name="connsiteX3-67" fmla="*/ 0 w 1605264"/>
              <a:gd name="connsiteY3-68" fmla="*/ 2649415 h 5087815"/>
              <a:gd name="connsiteX4-69" fmla="*/ 0 w 1605264"/>
              <a:gd name="connsiteY4-70" fmla="*/ 5087815 h 5087815"/>
              <a:gd name="connsiteX5-71" fmla="*/ 0 w 1605264"/>
              <a:gd name="connsiteY5-72" fmla="*/ 5087815 h 5087815"/>
              <a:gd name="connsiteX0-73" fmla="*/ 1547446 w 1601957"/>
              <a:gd name="connsiteY0-74" fmla="*/ 0 h 5087815"/>
              <a:gd name="connsiteX1-75" fmla="*/ 1456006 w 1601957"/>
              <a:gd name="connsiteY1-76" fmla="*/ 1693985 h 5087815"/>
              <a:gd name="connsiteX2-77" fmla="*/ 175846 w 1601957"/>
              <a:gd name="connsiteY2-78" fmla="*/ 1617785 h 5087815"/>
              <a:gd name="connsiteX3-79" fmla="*/ 0 w 1601957"/>
              <a:gd name="connsiteY3-80" fmla="*/ 2649415 h 5087815"/>
              <a:gd name="connsiteX4-81" fmla="*/ 0 w 1601957"/>
              <a:gd name="connsiteY4-82" fmla="*/ 5087815 h 5087815"/>
              <a:gd name="connsiteX5-83" fmla="*/ 0 w 1601957"/>
              <a:gd name="connsiteY5-84" fmla="*/ 5087815 h 5087815"/>
              <a:gd name="connsiteX0-85" fmla="*/ 1547446 w 1601957"/>
              <a:gd name="connsiteY0-86" fmla="*/ 0 h 5087815"/>
              <a:gd name="connsiteX1-87" fmla="*/ 1456006 w 1601957"/>
              <a:gd name="connsiteY1-88" fmla="*/ 1693985 h 5087815"/>
              <a:gd name="connsiteX2-89" fmla="*/ 175846 w 1601957"/>
              <a:gd name="connsiteY2-90" fmla="*/ 1617785 h 5087815"/>
              <a:gd name="connsiteX3-91" fmla="*/ 0 w 1601957"/>
              <a:gd name="connsiteY3-92" fmla="*/ 2649415 h 5087815"/>
              <a:gd name="connsiteX4-93" fmla="*/ 0 w 1601957"/>
              <a:gd name="connsiteY4-94" fmla="*/ 5087815 h 5087815"/>
              <a:gd name="connsiteX5-95" fmla="*/ 0 w 1601957"/>
              <a:gd name="connsiteY5-96" fmla="*/ 5087815 h 5087815"/>
              <a:gd name="connsiteX0-97" fmla="*/ 1547446 w 1601957"/>
              <a:gd name="connsiteY0-98" fmla="*/ 0 h 5087815"/>
              <a:gd name="connsiteX1-99" fmla="*/ 1456006 w 1601957"/>
              <a:gd name="connsiteY1-100" fmla="*/ 1693985 h 5087815"/>
              <a:gd name="connsiteX2-101" fmla="*/ 175846 w 1601957"/>
              <a:gd name="connsiteY2-102" fmla="*/ 1617785 h 5087815"/>
              <a:gd name="connsiteX3-103" fmla="*/ 0 w 1601957"/>
              <a:gd name="connsiteY3-104" fmla="*/ 2649415 h 5087815"/>
              <a:gd name="connsiteX4-105" fmla="*/ 0 w 1601957"/>
              <a:gd name="connsiteY4-106" fmla="*/ 5087815 h 5087815"/>
              <a:gd name="connsiteX5-107" fmla="*/ 0 w 1601957"/>
              <a:gd name="connsiteY5-108" fmla="*/ 5087815 h 5087815"/>
              <a:gd name="connsiteX0-109" fmla="*/ 1593166 w 1619687"/>
              <a:gd name="connsiteY0-110" fmla="*/ 0 h 5103055"/>
              <a:gd name="connsiteX1-111" fmla="*/ 1456006 w 1619687"/>
              <a:gd name="connsiteY1-112" fmla="*/ 1709225 h 5103055"/>
              <a:gd name="connsiteX2-113" fmla="*/ 175846 w 1619687"/>
              <a:gd name="connsiteY2-114" fmla="*/ 1633025 h 5103055"/>
              <a:gd name="connsiteX3-115" fmla="*/ 0 w 1619687"/>
              <a:gd name="connsiteY3-116" fmla="*/ 2664655 h 5103055"/>
              <a:gd name="connsiteX4-117" fmla="*/ 0 w 1619687"/>
              <a:gd name="connsiteY4-118" fmla="*/ 5103055 h 5103055"/>
              <a:gd name="connsiteX5-119" fmla="*/ 0 w 1619687"/>
              <a:gd name="connsiteY5-120" fmla="*/ 5103055 h 5103055"/>
              <a:gd name="connsiteX0-121" fmla="*/ 1593166 w 1638893"/>
              <a:gd name="connsiteY0-122" fmla="*/ 0 h 5103055"/>
              <a:gd name="connsiteX1-123" fmla="*/ 1456006 w 1638893"/>
              <a:gd name="connsiteY1-124" fmla="*/ 1709225 h 5103055"/>
              <a:gd name="connsiteX2-125" fmla="*/ 175846 w 1638893"/>
              <a:gd name="connsiteY2-126" fmla="*/ 1633025 h 5103055"/>
              <a:gd name="connsiteX3-127" fmla="*/ 0 w 1638893"/>
              <a:gd name="connsiteY3-128" fmla="*/ 2664655 h 5103055"/>
              <a:gd name="connsiteX4-129" fmla="*/ 0 w 1638893"/>
              <a:gd name="connsiteY4-130" fmla="*/ 5103055 h 5103055"/>
              <a:gd name="connsiteX5-131" fmla="*/ 0 w 1638893"/>
              <a:gd name="connsiteY5-132" fmla="*/ 5103055 h 5103055"/>
              <a:gd name="connsiteX0-133" fmla="*/ 1593166 w 1638893"/>
              <a:gd name="connsiteY0-134" fmla="*/ 0 h 5103055"/>
              <a:gd name="connsiteX1-135" fmla="*/ 1456006 w 1638893"/>
              <a:gd name="connsiteY1-136" fmla="*/ 1709225 h 5103055"/>
              <a:gd name="connsiteX2-137" fmla="*/ 175846 w 1638893"/>
              <a:gd name="connsiteY2-138" fmla="*/ 1633025 h 5103055"/>
              <a:gd name="connsiteX3-139" fmla="*/ 0 w 1638893"/>
              <a:gd name="connsiteY3-140" fmla="*/ 2664655 h 5103055"/>
              <a:gd name="connsiteX4-141" fmla="*/ 0 w 1638893"/>
              <a:gd name="connsiteY4-142" fmla="*/ 5103055 h 5103055"/>
              <a:gd name="connsiteX5-143" fmla="*/ 0 w 1638893"/>
              <a:gd name="connsiteY5-144" fmla="*/ 5103055 h 5103055"/>
              <a:gd name="connsiteX0-145" fmla="*/ 1593166 w 1638893"/>
              <a:gd name="connsiteY0-146" fmla="*/ 0 h 5103055"/>
              <a:gd name="connsiteX1-147" fmla="*/ 1456006 w 1638893"/>
              <a:gd name="connsiteY1-148" fmla="*/ 1709225 h 5103055"/>
              <a:gd name="connsiteX2-149" fmla="*/ 175846 w 1638893"/>
              <a:gd name="connsiteY2-150" fmla="*/ 1633025 h 5103055"/>
              <a:gd name="connsiteX3-151" fmla="*/ 0 w 1638893"/>
              <a:gd name="connsiteY3-152" fmla="*/ 2664655 h 5103055"/>
              <a:gd name="connsiteX4-153" fmla="*/ 0 w 1638893"/>
              <a:gd name="connsiteY4-154" fmla="*/ 5103055 h 5103055"/>
              <a:gd name="connsiteX5-155" fmla="*/ 0 w 1638893"/>
              <a:gd name="connsiteY5-156" fmla="*/ 5103055 h 5103055"/>
              <a:gd name="connsiteX0-157" fmla="*/ 1593166 w 1638893"/>
              <a:gd name="connsiteY0-158" fmla="*/ 0 h 5103055"/>
              <a:gd name="connsiteX1-159" fmla="*/ 1456006 w 1638893"/>
              <a:gd name="connsiteY1-160" fmla="*/ 1709225 h 5103055"/>
              <a:gd name="connsiteX2-161" fmla="*/ 175846 w 1638893"/>
              <a:gd name="connsiteY2-162" fmla="*/ 1633025 h 5103055"/>
              <a:gd name="connsiteX3-163" fmla="*/ 0 w 1638893"/>
              <a:gd name="connsiteY3-164" fmla="*/ 2664655 h 5103055"/>
              <a:gd name="connsiteX4-165" fmla="*/ 0 w 1638893"/>
              <a:gd name="connsiteY4-166" fmla="*/ 5103055 h 5103055"/>
              <a:gd name="connsiteX5-167" fmla="*/ 0 w 1638893"/>
              <a:gd name="connsiteY5-168" fmla="*/ 5103055 h 5103055"/>
              <a:gd name="connsiteX0-169" fmla="*/ 1606276 w 1652003"/>
              <a:gd name="connsiteY0-170" fmla="*/ 0 h 5103055"/>
              <a:gd name="connsiteX1-171" fmla="*/ 1469116 w 1652003"/>
              <a:gd name="connsiteY1-172" fmla="*/ 1709225 h 5103055"/>
              <a:gd name="connsiteX2-173" fmla="*/ 188956 w 1652003"/>
              <a:gd name="connsiteY2-174" fmla="*/ 1633025 h 5103055"/>
              <a:gd name="connsiteX3-175" fmla="*/ 13110 w 1652003"/>
              <a:gd name="connsiteY3-176" fmla="*/ 2664655 h 5103055"/>
              <a:gd name="connsiteX4-177" fmla="*/ 13110 w 1652003"/>
              <a:gd name="connsiteY4-178" fmla="*/ 5103055 h 5103055"/>
              <a:gd name="connsiteX5-179" fmla="*/ 13110 w 1652003"/>
              <a:gd name="connsiteY5-180" fmla="*/ 5103055 h 5103055"/>
              <a:gd name="connsiteX0-181" fmla="*/ 1606276 w 1652003"/>
              <a:gd name="connsiteY0-182" fmla="*/ 0 h 5103055"/>
              <a:gd name="connsiteX1-183" fmla="*/ 1469116 w 1652003"/>
              <a:gd name="connsiteY1-184" fmla="*/ 1709225 h 5103055"/>
              <a:gd name="connsiteX2-185" fmla="*/ 188956 w 1652003"/>
              <a:gd name="connsiteY2-186" fmla="*/ 1770185 h 5103055"/>
              <a:gd name="connsiteX3-187" fmla="*/ 13110 w 1652003"/>
              <a:gd name="connsiteY3-188" fmla="*/ 2664655 h 5103055"/>
              <a:gd name="connsiteX4-189" fmla="*/ 13110 w 1652003"/>
              <a:gd name="connsiteY4-190" fmla="*/ 5103055 h 5103055"/>
              <a:gd name="connsiteX5-191" fmla="*/ 13110 w 1652003"/>
              <a:gd name="connsiteY5-192" fmla="*/ 5103055 h 5103055"/>
              <a:gd name="connsiteX0-193" fmla="*/ 1598198 w 1643925"/>
              <a:gd name="connsiteY0-194" fmla="*/ 0 h 5103055"/>
              <a:gd name="connsiteX1-195" fmla="*/ 1461038 w 1643925"/>
              <a:gd name="connsiteY1-196" fmla="*/ 1709225 h 5103055"/>
              <a:gd name="connsiteX2-197" fmla="*/ 211358 w 1643925"/>
              <a:gd name="connsiteY2-198" fmla="*/ 1770185 h 5103055"/>
              <a:gd name="connsiteX3-199" fmla="*/ 5032 w 1643925"/>
              <a:gd name="connsiteY3-200" fmla="*/ 2664655 h 5103055"/>
              <a:gd name="connsiteX4-201" fmla="*/ 5032 w 1643925"/>
              <a:gd name="connsiteY4-202" fmla="*/ 5103055 h 5103055"/>
              <a:gd name="connsiteX5-203" fmla="*/ 5032 w 1643925"/>
              <a:gd name="connsiteY5-204" fmla="*/ 5103055 h 5103055"/>
              <a:gd name="connsiteX0-205" fmla="*/ 1598198 w 1643925"/>
              <a:gd name="connsiteY0-206" fmla="*/ 0 h 5103055"/>
              <a:gd name="connsiteX1-207" fmla="*/ 1461038 w 1643925"/>
              <a:gd name="connsiteY1-208" fmla="*/ 1709225 h 5103055"/>
              <a:gd name="connsiteX2-209" fmla="*/ 211358 w 1643925"/>
              <a:gd name="connsiteY2-210" fmla="*/ 1770185 h 5103055"/>
              <a:gd name="connsiteX3-211" fmla="*/ 5032 w 1643925"/>
              <a:gd name="connsiteY3-212" fmla="*/ 2664655 h 5103055"/>
              <a:gd name="connsiteX4-213" fmla="*/ 5032 w 1643925"/>
              <a:gd name="connsiteY4-214" fmla="*/ 5103055 h 5103055"/>
              <a:gd name="connsiteX5-215" fmla="*/ 5032 w 1643925"/>
              <a:gd name="connsiteY5-216" fmla="*/ 5103055 h 5103055"/>
              <a:gd name="connsiteX0-217" fmla="*/ 1598198 w 1692397"/>
              <a:gd name="connsiteY0-218" fmla="*/ 0 h 5103055"/>
              <a:gd name="connsiteX1-219" fmla="*/ 1461038 w 1692397"/>
              <a:gd name="connsiteY1-220" fmla="*/ 1709225 h 5103055"/>
              <a:gd name="connsiteX2-221" fmla="*/ 211358 w 1692397"/>
              <a:gd name="connsiteY2-222" fmla="*/ 1770185 h 5103055"/>
              <a:gd name="connsiteX3-223" fmla="*/ 5032 w 1692397"/>
              <a:gd name="connsiteY3-224" fmla="*/ 2664655 h 5103055"/>
              <a:gd name="connsiteX4-225" fmla="*/ 5032 w 1692397"/>
              <a:gd name="connsiteY4-226" fmla="*/ 5103055 h 5103055"/>
              <a:gd name="connsiteX5-227" fmla="*/ 5032 w 1692397"/>
              <a:gd name="connsiteY5-228" fmla="*/ 5103055 h 5103055"/>
              <a:gd name="connsiteX0-229" fmla="*/ 1598198 w 1689245"/>
              <a:gd name="connsiteY0-230" fmla="*/ 0 h 5103055"/>
              <a:gd name="connsiteX1-231" fmla="*/ 1461038 w 1689245"/>
              <a:gd name="connsiteY1-232" fmla="*/ 1709225 h 5103055"/>
              <a:gd name="connsiteX2-233" fmla="*/ 211358 w 1689245"/>
              <a:gd name="connsiteY2-234" fmla="*/ 1770185 h 5103055"/>
              <a:gd name="connsiteX3-235" fmla="*/ 5032 w 1689245"/>
              <a:gd name="connsiteY3-236" fmla="*/ 2664655 h 5103055"/>
              <a:gd name="connsiteX4-237" fmla="*/ 5032 w 1689245"/>
              <a:gd name="connsiteY4-238" fmla="*/ 5103055 h 5103055"/>
              <a:gd name="connsiteX5-239" fmla="*/ 5032 w 1689245"/>
              <a:gd name="connsiteY5-240" fmla="*/ 5103055 h 5103055"/>
              <a:gd name="connsiteX0-241" fmla="*/ 1598198 w 1689245"/>
              <a:gd name="connsiteY0-242" fmla="*/ 0 h 5103055"/>
              <a:gd name="connsiteX1-243" fmla="*/ 1461038 w 1689245"/>
              <a:gd name="connsiteY1-244" fmla="*/ 1709225 h 5103055"/>
              <a:gd name="connsiteX2-245" fmla="*/ 211358 w 1689245"/>
              <a:gd name="connsiteY2-246" fmla="*/ 1770185 h 5103055"/>
              <a:gd name="connsiteX3-247" fmla="*/ 5032 w 1689245"/>
              <a:gd name="connsiteY3-248" fmla="*/ 2664655 h 5103055"/>
              <a:gd name="connsiteX4-249" fmla="*/ 5032 w 1689245"/>
              <a:gd name="connsiteY4-250" fmla="*/ 5103055 h 5103055"/>
              <a:gd name="connsiteX5-251" fmla="*/ 5032 w 1689245"/>
              <a:gd name="connsiteY5-252" fmla="*/ 5103055 h 5103055"/>
              <a:gd name="connsiteX0-253" fmla="*/ 1598198 w 1689245"/>
              <a:gd name="connsiteY0-254" fmla="*/ 0 h 5103055"/>
              <a:gd name="connsiteX1-255" fmla="*/ 1461038 w 1689245"/>
              <a:gd name="connsiteY1-256" fmla="*/ 1709225 h 5103055"/>
              <a:gd name="connsiteX2-257" fmla="*/ 211358 w 1689245"/>
              <a:gd name="connsiteY2-258" fmla="*/ 1770185 h 5103055"/>
              <a:gd name="connsiteX3-259" fmla="*/ 5032 w 1689245"/>
              <a:gd name="connsiteY3-260" fmla="*/ 2664655 h 5103055"/>
              <a:gd name="connsiteX4-261" fmla="*/ 5032 w 1689245"/>
              <a:gd name="connsiteY4-262" fmla="*/ 5103055 h 5103055"/>
              <a:gd name="connsiteX5-263" fmla="*/ 5032 w 1689245"/>
              <a:gd name="connsiteY5-264" fmla="*/ 5103055 h 5103055"/>
              <a:gd name="connsiteX0-265" fmla="*/ 1598198 w 1689245"/>
              <a:gd name="connsiteY0-266" fmla="*/ 0 h 5103055"/>
              <a:gd name="connsiteX1-267" fmla="*/ 1461038 w 1689245"/>
              <a:gd name="connsiteY1-268" fmla="*/ 1709225 h 5103055"/>
              <a:gd name="connsiteX2-269" fmla="*/ 211358 w 1689245"/>
              <a:gd name="connsiteY2-270" fmla="*/ 1770185 h 5103055"/>
              <a:gd name="connsiteX3-271" fmla="*/ 5032 w 1689245"/>
              <a:gd name="connsiteY3-272" fmla="*/ 2664655 h 5103055"/>
              <a:gd name="connsiteX4-273" fmla="*/ 5032 w 1689245"/>
              <a:gd name="connsiteY4-274" fmla="*/ 5103055 h 5103055"/>
              <a:gd name="connsiteX5-275" fmla="*/ 5032 w 1689245"/>
              <a:gd name="connsiteY5-276" fmla="*/ 5103055 h 5103055"/>
              <a:gd name="connsiteX0-277" fmla="*/ 1598198 w 1689245"/>
              <a:gd name="connsiteY0-278" fmla="*/ 0 h 5103055"/>
              <a:gd name="connsiteX1-279" fmla="*/ 1461038 w 1689245"/>
              <a:gd name="connsiteY1-280" fmla="*/ 1709225 h 5103055"/>
              <a:gd name="connsiteX2-281" fmla="*/ 211358 w 1689245"/>
              <a:gd name="connsiteY2-282" fmla="*/ 1770185 h 5103055"/>
              <a:gd name="connsiteX3-283" fmla="*/ 5032 w 1689245"/>
              <a:gd name="connsiteY3-284" fmla="*/ 2664655 h 5103055"/>
              <a:gd name="connsiteX4-285" fmla="*/ 5032 w 1689245"/>
              <a:gd name="connsiteY4-286" fmla="*/ 5103055 h 5103055"/>
              <a:gd name="connsiteX5-287" fmla="*/ 5032 w 1689245"/>
              <a:gd name="connsiteY5-288" fmla="*/ 5103055 h 5103055"/>
              <a:gd name="connsiteX0-289" fmla="*/ 1598198 w 1673669"/>
              <a:gd name="connsiteY0-290" fmla="*/ 0 h 5103055"/>
              <a:gd name="connsiteX1-291" fmla="*/ 1461038 w 1673669"/>
              <a:gd name="connsiteY1-292" fmla="*/ 1709225 h 5103055"/>
              <a:gd name="connsiteX2-293" fmla="*/ 211358 w 1673669"/>
              <a:gd name="connsiteY2-294" fmla="*/ 1770185 h 5103055"/>
              <a:gd name="connsiteX3-295" fmla="*/ 5032 w 1673669"/>
              <a:gd name="connsiteY3-296" fmla="*/ 2664655 h 5103055"/>
              <a:gd name="connsiteX4-297" fmla="*/ 5032 w 1673669"/>
              <a:gd name="connsiteY4-298" fmla="*/ 5103055 h 5103055"/>
              <a:gd name="connsiteX5-299" fmla="*/ 5032 w 1673669"/>
              <a:gd name="connsiteY5-300" fmla="*/ 5103055 h 5103055"/>
              <a:gd name="connsiteX0-301" fmla="*/ 1598198 w 1673669"/>
              <a:gd name="connsiteY0-302" fmla="*/ 0 h 5103055"/>
              <a:gd name="connsiteX1-303" fmla="*/ 1461038 w 1673669"/>
              <a:gd name="connsiteY1-304" fmla="*/ 1709225 h 5103055"/>
              <a:gd name="connsiteX2-305" fmla="*/ 211358 w 1673669"/>
              <a:gd name="connsiteY2-306" fmla="*/ 1770185 h 5103055"/>
              <a:gd name="connsiteX3-307" fmla="*/ 5032 w 1673669"/>
              <a:gd name="connsiteY3-308" fmla="*/ 2664655 h 5103055"/>
              <a:gd name="connsiteX4-309" fmla="*/ 5032 w 1673669"/>
              <a:gd name="connsiteY4-310" fmla="*/ 5103055 h 5103055"/>
              <a:gd name="connsiteX5-311" fmla="*/ 5032 w 1673669"/>
              <a:gd name="connsiteY5-312" fmla="*/ 5103055 h 5103055"/>
              <a:gd name="connsiteX0-313" fmla="*/ 1598198 w 1673669"/>
              <a:gd name="connsiteY0-314" fmla="*/ 0 h 5103055"/>
              <a:gd name="connsiteX1-315" fmla="*/ 1461038 w 1673669"/>
              <a:gd name="connsiteY1-316" fmla="*/ 1709225 h 5103055"/>
              <a:gd name="connsiteX2-317" fmla="*/ 211358 w 1673669"/>
              <a:gd name="connsiteY2-318" fmla="*/ 1770185 h 5103055"/>
              <a:gd name="connsiteX3-319" fmla="*/ 5032 w 1673669"/>
              <a:gd name="connsiteY3-320" fmla="*/ 2664655 h 5103055"/>
              <a:gd name="connsiteX4-321" fmla="*/ 5032 w 1673669"/>
              <a:gd name="connsiteY4-322" fmla="*/ 5103055 h 5103055"/>
              <a:gd name="connsiteX5-323" fmla="*/ 5032 w 1673669"/>
              <a:gd name="connsiteY5-324" fmla="*/ 5103055 h 5103055"/>
              <a:gd name="connsiteX0-325" fmla="*/ 1595062 w 1670533"/>
              <a:gd name="connsiteY0-326" fmla="*/ 0 h 5103055"/>
              <a:gd name="connsiteX1-327" fmla="*/ 1457902 w 1670533"/>
              <a:gd name="connsiteY1-328" fmla="*/ 1709225 h 5103055"/>
              <a:gd name="connsiteX2-329" fmla="*/ 208222 w 1670533"/>
              <a:gd name="connsiteY2-330" fmla="*/ 1770185 h 5103055"/>
              <a:gd name="connsiteX3-331" fmla="*/ 1896 w 1670533"/>
              <a:gd name="connsiteY3-332" fmla="*/ 2664655 h 5103055"/>
              <a:gd name="connsiteX4-333" fmla="*/ 1896 w 1670533"/>
              <a:gd name="connsiteY4-334" fmla="*/ 5103055 h 5103055"/>
              <a:gd name="connsiteX5-335" fmla="*/ 1896 w 1670533"/>
              <a:gd name="connsiteY5-336" fmla="*/ 5103055 h 5103055"/>
              <a:gd name="connsiteX0-337" fmla="*/ 1595062 w 1670533"/>
              <a:gd name="connsiteY0-338" fmla="*/ 0 h 5103055"/>
              <a:gd name="connsiteX1-339" fmla="*/ 1457902 w 1670533"/>
              <a:gd name="connsiteY1-340" fmla="*/ 1709225 h 5103055"/>
              <a:gd name="connsiteX2-341" fmla="*/ 208222 w 1670533"/>
              <a:gd name="connsiteY2-342" fmla="*/ 1770185 h 5103055"/>
              <a:gd name="connsiteX3-343" fmla="*/ 1896 w 1670533"/>
              <a:gd name="connsiteY3-344" fmla="*/ 2664655 h 5103055"/>
              <a:gd name="connsiteX4-345" fmla="*/ 1896 w 1670533"/>
              <a:gd name="connsiteY4-346" fmla="*/ 5103055 h 5103055"/>
              <a:gd name="connsiteX5-347" fmla="*/ 1896 w 1670533"/>
              <a:gd name="connsiteY5-348" fmla="*/ 5103055 h 5103055"/>
              <a:gd name="connsiteX0-349" fmla="*/ 1686502 w 1718428"/>
              <a:gd name="connsiteY0-350" fmla="*/ 0 h 5125915"/>
              <a:gd name="connsiteX1-351" fmla="*/ 1457902 w 1718428"/>
              <a:gd name="connsiteY1-352" fmla="*/ 1732085 h 5125915"/>
              <a:gd name="connsiteX2-353" fmla="*/ 208222 w 1718428"/>
              <a:gd name="connsiteY2-354" fmla="*/ 1793045 h 5125915"/>
              <a:gd name="connsiteX3-355" fmla="*/ 1896 w 1718428"/>
              <a:gd name="connsiteY3-356" fmla="*/ 2687515 h 5125915"/>
              <a:gd name="connsiteX4-357" fmla="*/ 1896 w 1718428"/>
              <a:gd name="connsiteY4-358" fmla="*/ 5125915 h 5125915"/>
              <a:gd name="connsiteX5-359" fmla="*/ 1896 w 1718428"/>
              <a:gd name="connsiteY5-360" fmla="*/ 5125915 h 5125915"/>
              <a:gd name="connsiteX0-361" fmla="*/ 1686502 w 1718428"/>
              <a:gd name="connsiteY0-362" fmla="*/ 0 h 5125915"/>
              <a:gd name="connsiteX1-363" fmla="*/ 1457902 w 1718428"/>
              <a:gd name="connsiteY1-364" fmla="*/ 1686365 h 5125915"/>
              <a:gd name="connsiteX2-365" fmla="*/ 208222 w 1718428"/>
              <a:gd name="connsiteY2-366" fmla="*/ 1793045 h 5125915"/>
              <a:gd name="connsiteX3-367" fmla="*/ 1896 w 1718428"/>
              <a:gd name="connsiteY3-368" fmla="*/ 2687515 h 5125915"/>
              <a:gd name="connsiteX4-369" fmla="*/ 1896 w 1718428"/>
              <a:gd name="connsiteY4-370" fmla="*/ 5125915 h 5125915"/>
              <a:gd name="connsiteX5-371" fmla="*/ 1896 w 1718428"/>
              <a:gd name="connsiteY5-372" fmla="*/ 5125915 h 5125915"/>
              <a:gd name="connsiteX0-373" fmla="*/ 1686502 w 1726436"/>
              <a:gd name="connsiteY0-374" fmla="*/ 0 h 5125915"/>
              <a:gd name="connsiteX1-375" fmla="*/ 1457902 w 1726436"/>
              <a:gd name="connsiteY1-376" fmla="*/ 1686365 h 5125915"/>
              <a:gd name="connsiteX2-377" fmla="*/ 208222 w 1726436"/>
              <a:gd name="connsiteY2-378" fmla="*/ 1793045 h 5125915"/>
              <a:gd name="connsiteX3-379" fmla="*/ 1896 w 1726436"/>
              <a:gd name="connsiteY3-380" fmla="*/ 2687515 h 5125915"/>
              <a:gd name="connsiteX4-381" fmla="*/ 1896 w 1726436"/>
              <a:gd name="connsiteY4-382" fmla="*/ 5125915 h 5125915"/>
              <a:gd name="connsiteX5-383" fmla="*/ 1896 w 1726436"/>
              <a:gd name="connsiteY5-384" fmla="*/ 5125915 h 5125915"/>
              <a:gd name="connsiteX0-385" fmla="*/ 1686502 w 1726436"/>
              <a:gd name="connsiteY0-386" fmla="*/ 0 h 5125915"/>
              <a:gd name="connsiteX1-387" fmla="*/ 1457902 w 1726436"/>
              <a:gd name="connsiteY1-388" fmla="*/ 1686365 h 5125915"/>
              <a:gd name="connsiteX2-389" fmla="*/ 208222 w 1726436"/>
              <a:gd name="connsiteY2-390" fmla="*/ 1793045 h 5125915"/>
              <a:gd name="connsiteX3-391" fmla="*/ 1896 w 1726436"/>
              <a:gd name="connsiteY3-392" fmla="*/ 2687515 h 5125915"/>
              <a:gd name="connsiteX4-393" fmla="*/ 1896 w 1726436"/>
              <a:gd name="connsiteY4-394" fmla="*/ 5125915 h 5125915"/>
              <a:gd name="connsiteX5-395" fmla="*/ 1896 w 1726436"/>
              <a:gd name="connsiteY5-396" fmla="*/ 5125915 h 5125915"/>
              <a:gd name="connsiteX0-397" fmla="*/ 1686502 w 1726436"/>
              <a:gd name="connsiteY0-398" fmla="*/ 0 h 5125915"/>
              <a:gd name="connsiteX1-399" fmla="*/ 1457902 w 1726436"/>
              <a:gd name="connsiteY1-400" fmla="*/ 1654615 h 5125915"/>
              <a:gd name="connsiteX2-401" fmla="*/ 208222 w 1726436"/>
              <a:gd name="connsiteY2-402" fmla="*/ 1793045 h 5125915"/>
              <a:gd name="connsiteX3-403" fmla="*/ 1896 w 1726436"/>
              <a:gd name="connsiteY3-404" fmla="*/ 2687515 h 5125915"/>
              <a:gd name="connsiteX4-405" fmla="*/ 1896 w 1726436"/>
              <a:gd name="connsiteY4-406" fmla="*/ 5125915 h 5125915"/>
              <a:gd name="connsiteX5-407" fmla="*/ 1896 w 1726436"/>
              <a:gd name="connsiteY5-408" fmla="*/ 5125915 h 5125915"/>
              <a:gd name="connsiteX0-409" fmla="*/ 1686502 w 1730644"/>
              <a:gd name="connsiteY0-410" fmla="*/ 0 h 5125915"/>
              <a:gd name="connsiteX1-411" fmla="*/ 1457902 w 1730644"/>
              <a:gd name="connsiteY1-412" fmla="*/ 1654615 h 5125915"/>
              <a:gd name="connsiteX2-413" fmla="*/ 208222 w 1730644"/>
              <a:gd name="connsiteY2-414" fmla="*/ 1793045 h 5125915"/>
              <a:gd name="connsiteX3-415" fmla="*/ 1896 w 1730644"/>
              <a:gd name="connsiteY3-416" fmla="*/ 2687515 h 5125915"/>
              <a:gd name="connsiteX4-417" fmla="*/ 1896 w 1730644"/>
              <a:gd name="connsiteY4-418" fmla="*/ 5125915 h 5125915"/>
              <a:gd name="connsiteX5-419" fmla="*/ 1896 w 1730644"/>
              <a:gd name="connsiteY5-420" fmla="*/ 5125915 h 5125915"/>
              <a:gd name="connsiteX0-421" fmla="*/ 1703029 w 1747171"/>
              <a:gd name="connsiteY0-422" fmla="*/ 0 h 5125915"/>
              <a:gd name="connsiteX1-423" fmla="*/ 1474429 w 1747171"/>
              <a:gd name="connsiteY1-424" fmla="*/ 1654615 h 5125915"/>
              <a:gd name="connsiteX2-425" fmla="*/ 161249 w 1747171"/>
              <a:gd name="connsiteY2-426" fmla="*/ 1793045 h 5125915"/>
              <a:gd name="connsiteX3-427" fmla="*/ 18423 w 1747171"/>
              <a:gd name="connsiteY3-428" fmla="*/ 2687515 h 5125915"/>
              <a:gd name="connsiteX4-429" fmla="*/ 18423 w 1747171"/>
              <a:gd name="connsiteY4-430" fmla="*/ 5125915 h 5125915"/>
              <a:gd name="connsiteX5-431" fmla="*/ 18423 w 1747171"/>
              <a:gd name="connsiteY5-432" fmla="*/ 5125915 h 5125915"/>
              <a:gd name="connsiteX0-433" fmla="*/ 1685375 w 1729517"/>
              <a:gd name="connsiteY0-434" fmla="*/ 0 h 5125915"/>
              <a:gd name="connsiteX1-435" fmla="*/ 1456775 w 1729517"/>
              <a:gd name="connsiteY1-436" fmla="*/ 1654615 h 5125915"/>
              <a:gd name="connsiteX2-437" fmla="*/ 143595 w 1729517"/>
              <a:gd name="connsiteY2-438" fmla="*/ 1793045 h 5125915"/>
              <a:gd name="connsiteX3-439" fmla="*/ 769 w 1729517"/>
              <a:gd name="connsiteY3-440" fmla="*/ 2687515 h 5125915"/>
              <a:gd name="connsiteX4-441" fmla="*/ 769 w 1729517"/>
              <a:gd name="connsiteY4-442" fmla="*/ 5125915 h 5125915"/>
              <a:gd name="connsiteX5-443" fmla="*/ 769 w 1729517"/>
              <a:gd name="connsiteY5-444" fmla="*/ 5125915 h 5125915"/>
              <a:gd name="connsiteX0-445" fmla="*/ 1715855 w 1747938"/>
              <a:gd name="connsiteY0-446" fmla="*/ 0 h 5133535"/>
              <a:gd name="connsiteX1-447" fmla="*/ 1456775 w 1747938"/>
              <a:gd name="connsiteY1-448" fmla="*/ 1662235 h 5133535"/>
              <a:gd name="connsiteX2-449" fmla="*/ 143595 w 1747938"/>
              <a:gd name="connsiteY2-450" fmla="*/ 1800665 h 5133535"/>
              <a:gd name="connsiteX3-451" fmla="*/ 769 w 1747938"/>
              <a:gd name="connsiteY3-452" fmla="*/ 2695135 h 5133535"/>
              <a:gd name="connsiteX4-453" fmla="*/ 769 w 1747938"/>
              <a:gd name="connsiteY4-454" fmla="*/ 5133535 h 5133535"/>
              <a:gd name="connsiteX5-455" fmla="*/ 769 w 1747938"/>
              <a:gd name="connsiteY5-456" fmla="*/ 5133535 h 5133535"/>
              <a:gd name="connsiteX0-457" fmla="*/ 1731095 w 1757944"/>
              <a:gd name="connsiteY0-458" fmla="*/ 0 h 5133535"/>
              <a:gd name="connsiteX1-459" fmla="*/ 1456775 w 1757944"/>
              <a:gd name="connsiteY1-460" fmla="*/ 1662235 h 5133535"/>
              <a:gd name="connsiteX2-461" fmla="*/ 143595 w 1757944"/>
              <a:gd name="connsiteY2-462" fmla="*/ 1800665 h 5133535"/>
              <a:gd name="connsiteX3-463" fmla="*/ 769 w 1757944"/>
              <a:gd name="connsiteY3-464" fmla="*/ 2695135 h 5133535"/>
              <a:gd name="connsiteX4-465" fmla="*/ 769 w 1757944"/>
              <a:gd name="connsiteY4-466" fmla="*/ 5133535 h 5133535"/>
              <a:gd name="connsiteX5-467" fmla="*/ 769 w 1757944"/>
              <a:gd name="connsiteY5-468" fmla="*/ 5133535 h 5133535"/>
              <a:gd name="connsiteX0-469" fmla="*/ 1731095 w 1764677"/>
              <a:gd name="connsiteY0-470" fmla="*/ 0 h 5133535"/>
              <a:gd name="connsiteX1-471" fmla="*/ 1456775 w 1764677"/>
              <a:gd name="connsiteY1-472" fmla="*/ 1662235 h 5133535"/>
              <a:gd name="connsiteX2-473" fmla="*/ 143595 w 1764677"/>
              <a:gd name="connsiteY2-474" fmla="*/ 1800665 h 5133535"/>
              <a:gd name="connsiteX3-475" fmla="*/ 769 w 1764677"/>
              <a:gd name="connsiteY3-476" fmla="*/ 2695135 h 5133535"/>
              <a:gd name="connsiteX4-477" fmla="*/ 769 w 1764677"/>
              <a:gd name="connsiteY4-478" fmla="*/ 5133535 h 5133535"/>
              <a:gd name="connsiteX5-479" fmla="*/ 769 w 1764677"/>
              <a:gd name="connsiteY5-480" fmla="*/ 5133535 h 5133535"/>
              <a:gd name="connsiteX0-481" fmla="*/ 1721570 w 1758702"/>
              <a:gd name="connsiteY0-482" fmla="*/ 0 h 4419775"/>
              <a:gd name="connsiteX1-483" fmla="*/ 1456775 w 1758702"/>
              <a:gd name="connsiteY1-484" fmla="*/ 948475 h 4419775"/>
              <a:gd name="connsiteX2-485" fmla="*/ 143595 w 1758702"/>
              <a:gd name="connsiteY2-486" fmla="*/ 1086905 h 4419775"/>
              <a:gd name="connsiteX3-487" fmla="*/ 769 w 1758702"/>
              <a:gd name="connsiteY3-488" fmla="*/ 1981375 h 4419775"/>
              <a:gd name="connsiteX4-489" fmla="*/ 769 w 1758702"/>
              <a:gd name="connsiteY4-490" fmla="*/ 4419775 h 4419775"/>
              <a:gd name="connsiteX5-491" fmla="*/ 769 w 1758702"/>
              <a:gd name="connsiteY5-492" fmla="*/ 4419775 h 4419775"/>
              <a:gd name="connsiteX0-493" fmla="*/ 1753320 w 1779404"/>
              <a:gd name="connsiteY0-494" fmla="*/ 0 h 4419775"/>
              <a:gd name="connsiteX1-495" fmla="*/ 1456775 w 1779404"/>
              <a:gd name="connsiteY1-496" fmla="*/ 948475 h 4419775"/>
              <a:gd name="connsiteX2-497" fmla="*/ 143595 w 1779404"/>
              <a:gd name="connsiteY2-498" fmla="*/ 1086905 h 4419775"/>
              <a:gd name="connsiteX3-499" fmla="*/ 769 w 1779404"/>
              <a:gd name="connsiteY3-500" fmla="*/ 1981375 h 4419775"/>
              <a:gd name="connsiteX4-501" fmla="*/ 769 w 1779404"/>
              <a:gd name="connsiteY4-502" fmla="*/ 4419775 h 4419775"/>
              <a:gd name="connsiteX5-503" fmla="*/ 769 w 1779404"/>
              <a:gd name="connsiteY5-504" fmla="*/ 4419775 h 4419775"/>
              <a:gd name="connsiteX0-505" fmla="*/ 1772370 w 1792937"/>
              <a:gd name="connsiteY0-506" fmla="*/ 0 h 4419775"/>
              <a:gd name="connsiteX1-507" fmla="*/ 1456775 w 1792937"/>
              <a:gd name="connsiteY1-508" fmla="*/ 948475 h 4419775"/>
              <a:gd name="connsiteX2-509" fmla="*/ 143595 w 1792937"/>
              <a:gd name="connsiteY2-510" fmla="*/ 1086905 h 4419775"/>
              <a:gd name="connsiteX3-511" fmla="*/ 769 w 1792937"/>
              <a:gd name="connsiteY3-512" fmla="*/ 1981375 h 4419775"/>
              <a:gd name="connsiteX4-513" fmla="*/ 769 w 1792937"/>
              <a:gd name="connsiteY4-514" fmla="*/ 4419775 h 4419775"/>
              <a:gd name="connsiteX5-515" fmla="*/ 769 w 1792937"/>
              <a:gd name="connsiteY5-516" fmla="*/ 4419775 h 4419775"/>
              <a:gd name="connsiteX0-517" fmla="*/ 1772370 w 1790116"/>
              <a:gd name="connsiteY0-518" fmla="*/ 0 h 4419775"/>
              <a:gd name="connsiteX1-519" fmla="*/ 1456775 w 1790116"/>
              <a:gd name="connsiteY1-520" fmla="*/ 948475 h 4419775"/>
              <a:gd name="connsiteX2-521" fmla="*/ 143595 w 1790116"/>
              <a:gd name="connsiteY2-522" fmla="*/ 1086905 h 4419775"/>
              <a:gd name="connsiteX3-523" fmla="*/ 769 w 1790116"/>
              <a:gd name="connsiteY3-524" fmla="*/ 1981375 h 4419775"/>
              <a:gd name="connsiteX4-525" fmla="*/ 769 w 1790116"/>
              <a:gd name="connsiteY4-526" fmla="*/ 4419775 h 4419775"/>
              <a:gd name="connsiteX5-527" fmla="*/ 769 w 1790116"/>
              <a:gd name="connsiteY5-528" fmla="*/ 4419775 h 4419775"/>
              <a:gd name="connsiteX0-529" fmla="*/ 1772370 w 1790116"/>
              <a:gd name="connsiteY0-530" fmla="*/ 0 h 4419775"/>
              <a:gd name="connsiteX1-531" fmla="*/ 1456775 w 1790116"/>
              <a:gd name="connsiteY1-532" fmla="*/ 948475 h 4419775"/>
              <a:gd name="connsiteX2-533" fmla="*/ 143595 w 1790116"/>
              <a:gd name="connsiteY2-534" fmla="*/ 1086905 h 4419775"/>
              <a:gd name="connsiteX3-535" fmla="*/ 769 w 1790116"/>
              <a:gd name="connsiteY3-536" fmla="*/ 1981375 h 4419775"/>
              <a:gd name="connsiteX4-537" fmla="*/ 769 w 1790116"/>
              <a:gd name="connsiteY4-538" fmla="*/ 4419775 h 4419775"/>
              <a:gd name="connsiteX5-539" fmla="*/ 769 w 1790116"/>
              <a:gd name="connsiteY5-540" fmla="*/ 4419775 h 4419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790116" h="4419775">
                <a:moveTo>
                  <a:pt x="1772370" y="0"/>
                </a:moveTo>
                <a:cubicBezTo>
                  <a:pt x="1783800" y="641956"/>
                  <a:pt x="1881907" y="828313"/>
                  <a:pt x="1456775" y="948475"/>
                </a:cubicBezTo>
                <a:cubicBezTo>
                  <a:pt x="910675" y="1072935"/>
                  <a:pt x="443315" y="853225"/>
                  <a:pt x="143595" y="1086905"/>
                </a:cubicBezTo>
                <a:cubicBezTo>
                  <a:pt x="-7730" y="1247902"/>
                  <a:pt x="-1576" y="1340318"/>
                  <a:pt x="769" y="1981375"/>
                </a:cubicBezTo>
                <a:lnTo>
                  <a:pt x="769" y="4419775"/>
                </a:lnTo>
                <a:lnTo>
                  <a:pt x="769" y="4419775"/>
                </a:lnTo>
              </a:path>
            </a:pathLst>
          </a:custGeom>
          <a:noFill/>
          <a:ln>
            <a:solidFill>
              <a:srgbClr val="F99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64" name="任意多边形 363"/>
          <p:cNvSpPr/>
          <p:nvPr/>
        </p:nvSpPr>
        <p:spPr>
          <a:xfrm flipH="1">
            <a:off x="2686050" y="2619375"/>
            <a:ext cx="1652588" cy="3119438"/>
          </a:xfrm>
          <a:custGeom>
            <a:avLst/>
            <a:gdLst>
              <a:gd name="connsiteX0" fmla="*/ 1547446 w 1547446"/>
              <a:gd name="connsiteY0" fmla="*/ 0 h 5087815"/>
              <a:gd name="connsiteX1" fmla="*/ 1547446 w 1547446"/>
              <a:gd name="connsiteY1" fmla="*/ 1617785 h 5087815"/>
              <a:gd name="connsiteX2" fmla="*/ 175846 w 1547446"/>
              <a:gd name="connsiteY2" fmla="*/ 1617785 h 5087815"/>
              <a:gd name="connsiteX3" fmla="*/ 0 w 1547446"/>
              <a:gd name="connsiteY3" fmla="*/ 2649415 h 5087815"/>
              <a:gd name="connsiteX4" fmla="*/ 0 w 1547446"/>
              <a:gd name="connsiteY4" fmla="*/ 5087815 h 5087815"/>
              <a:gd name="connsiteX5" fmla="*/ 0 w 1547446"/>
              <a:gd name="connsiteY5" fmla="*/ 5087815 h 5087815"/>
              <a:gd name="connsiteX0-1" fmla="*/ 1547446 w 1547446"/>
              <a:gd name="connsiteY0-2" fmla="*/ 0 h 5087815"/>
              <a:gd name="connsiteX1-3" fmla="*/ 1440766 w 1547446"/>
              <a:gd name="connsiteY1-4" fmla="*/ 1602545 h 5087815"/>
              <a:gd name="connsiteX2-5" fmla="*/ 175846 w 1547446"/>
              <a:gd name="connsiteY2-6" fmla="*/ 1617785 h 5087815"/>
              <a:gd name="connsiteX3-7" fmla="*/ 0 w 1547446"/>
              <a:gd name="connsiteY3-8" fmla="*/ 2649415 h 5087815"/>
              <a:gd name="connsiteX4-9" fmla="*/ 0 w 1547446"/>
              <a:gd name="connsiteY4-10" fmla="*/ 5087815 h 5087815"/>
              <a:gd name="connsiteX5-11" fmla="*/ 0 w 1547446"/>
              <a:gd name="connsiteY5-12" fmla="*/ 5087815 h 5087815"/>
              <a:gd name="connsiteX0-13" fmla="*/ 1547446 w 1572880"/>
              <a:gd name="connsiteY0-14" fmla="*/ 0 h 5087815"/>
              <a:gd name="connsiteX1-15" fmla="*/ 1440766 w 1572880"/>
              <a:gd name="connsiteY1-16" fmla="*/ 1602545 h 5087815"/>
              <a:gd name="connsiteX2-17" fmla="*/ 175846 w 1572880"/>
              <a:gd name="connsiteY2-18" fmla="*/ 1617785 h 5087815"/>
              <a:gd name="connsiteX3-19" fmla="*/ 0 w 1572880"/>
              <a:gd name="connsiteY3-20" fmla="*/ 2649415 h 5087815"/>
              <a:gd name="connsiteX4-21" fmla="*/ 0 w 1572880"/>
              <a:gd name="connsiteY4-22" fmla="*/ 5087815 h 5087815"/>
              <a:gd name="connsiteX5-23" fmla="*/ 0 w 1572880"/>
              <a:gd name="connsiteY5-24" fmla="*/ 5087815 h 5087815"/>
              <a:gd name="connsiteX0-25" fmla="*/ 1547446 w 1572880"/>
              <a:gd name="connsiteY0-26" fmla="*/ 0 h 5087815"/>
              <a:gd name="connsiteX1-27" fmla="*/ 1440766 w 1572880"/>
              <a:gd name="connsiteY1-28" fmla="*/ 1602545 h 5087815"/>
              <a:gd name="connsiteX2-29" fmla="*/ 175846 w 1572880"/>
              <a:gd name="connsiteY2-30" fmla="*/ 1617785 h 5087815"/>
              <a:gd name="connsiteX3-31" fmla="*/ 0 w 1572880"/>
              <a:gd name="connsiteY3-32" fmla="*/ 2649415 h 5087815"/>
              <a:gd name="connsiteX4-33" fmla="*/ 0 w 1572880"/>
              <a:gd name="connsiteY4-34" fmla="*/ 5087815 h 5087815"/>
              <a:gd name="connsiteX5-35" fmla="*/ 0 w 1572880"/>
              <a:gd name="connsiteY5-36" fmla="*/ 5087815 h 5087815"/>
              <a:gd name="connsiteX0-37" fmla="*/ 1547446 w 1582250"/>
              <a:gd name="connsiteY0-38" fmla="*/ 0 h 5087815"/>
              <a:gd name="connsiteX1-39" fmla="*/ 1456006 w 1582250"/>
              <a:gd name="connsiteY1-40" fmla="*/ 1693985 h 5087815"/>
              <a:gd name="connsiteX2-41" fmla="*/ 175846 w 1582250"/>
              <a:gd name="connsiteY2-42" fmla="*/ 1617785 h 5087815"/>
              <a:gd name="connsiteX3-43" fmla="*/ 0 w 1582250"/>
              <a:gd name="connsiteY3-44" fmla="*/ 2649415 h 5087815"/>
              <a:gd name="connsiteX4-45" fmla="*/ 0 w 1582250"/>
              <a:gd name="connsiteY4-46" fmla="*/ 5087815 h 5087815"/>
              <a:gd name="connsiteX5-47" fmla="*/ 0 w 1582250"/>
              <a:gd name="connsiteY5-48" fmla="*/ 5087815 h 5087815"/>
              <a:gd name="connsiteX0-49" fmla="*/ 1547446 w 1582250"/>
              <a:gd name="connsiteY0-50" fmla="*/ 0 h 5087815"/>
              <a:gd name="connsiteX1-51" fmla="*/ 1456006 w 1582250"/>
              <a:gd name="connsiteY1-52" fmla="*/ 1693985 h 5087815"/>
              <a:gd name="connsiteX2-53" fmla="*/ 175846 w 1582250"/>
              <a:gd name="connsiteY2-54" fmla="*/ 1617785 h 5087815"/>
              <a:gd name="connsiteX3-55" fmla="*/ 0 w 1582250"/>
              <a:gd name="connsiteY3-56" fmla="*/ 2649415 h 5087815"/>
              <a:gd name="connsiteX4-57" fmla="*/ 0 w 1582250"/>
              <a:gd name="connsiteY4-58" fmla="*/ 5087815 h 5087815"/>
              <a:gd name="connsiteX5-59" fmla="*/ 0 w 1582250"/>
              <a:gd name="connsiteY5-60" fmla="*/ 5087815 h 5087815"/>
              <a:gd name="connsiteX0-61" fmla="*/ 1547446 w 1605264"/>
              <a:gd name="connsiteY0-62" fmla="*/ 0 h 5087815"/>
              <a:gd name="connsiteX1-63" fmla="*/ 1456006 w 1605264"/>
              <a:gd name="connsiteY1-64" fmla="*/ 1693985 h 5087815"/>
              <a:gd name="connsiteX2-65" fmla="*/ 175846 w 1605264"/>
              <a:gd name="connsiteY2-66" fmla="*/ 1617785 h 5087815"/>
              <a:gd name="connsiteX3-67" fmla="*/ 0 w 1605264"/>
              <a:gd name="connsiteY3-68" fmla="*/ 2649415 h 5087815"/>
              <a:gd name="connsiteX4-69" fmla="*/ 0 w 1605264"/>
              <a:gd name="connsiteY4-70" fmla="*/ 5087815 h 5087815"/>
              <a:gd name="connsiteX5-71" fmla="*/ 0 w 1605264"/>
              <a:gd name="connsiteY5-72" fmla="*/ 5087815 h 5087815"/>
              <a:gd name="connsiteX0-73" fmla="*/ 1547446 w 1601957"/>
              <a:gd name="connsiteY0-74" fmla="*/ 0 h 5087815"/>
              <a:gd name="connsiteX1-75" fmla="*/ 1456006 w 1601957"/>
              <a:gd name="connsiteY1-76" fmla="*/ 1693985 h 5087815"/>
              <a:gd name="connsiteX2-77" fmla="*/ 175846 w 1601957"/>
              <a:gd name="connsiteY2-78" fmla="*/ 1617785 h 5087815"/>
              <a:gd name="connsiteX3-79" fmla="*/ 0 w 1601957"/>
              <a:gd name="connsiteY3-80" fmla="*/ 2649415 h 5087815"/>
              <a:gd name="connsiteX4-81" fmla="*/ 0 w 1601957"/>
              <a:gd name="connsiteY4-82" fmla="*/ 5087815 h 5087815"/>
              <a:gd name="connsiteX5-83" fmla="*/ 0 w 1601957"/>
              <a:gd name="connsiteY5-84" fmla="*/ 5087815 h 5087815"/>
              <a:gd name="connsiteX0-85" fmla="*/ 1547446 w 1601957"/>
              <a:gd name="connsiteY0-86" fmla="*/ 0 h 5087815"/>
              <a:gd name="connsiteX1-87" fmla="*/ 1456006 w 1601957"/>
              <a:gd name="connsiteY1-88" fmla="*/ 1693985 h 5087815"/>
              <a:gd name="connsiteX2-89" fmla="*/ 175846 w 1601957"/>
              <a:gd name="connsiteY2-90" fmla="*/ 1617785 h 5087815"/>
              <a:gd name="connsiteX3-91" fmla="*/ 0 w 1601957"/>
              <a:gd name="connsiteY3-92" fmla="*/ 2649415 h 5087815"/>
              <a:gd name="connsiteX4-93" fmla="*/ 0 w 1601957"/>
              <a:gd name="connsiteY4-94" fmla="*/ 5087815 h 5087815"/>
              <a:gd name="connsiteX5-95" fmla="*/ 0 w 1601957"/>
              <a:gd name="connsiteY5-96" fmla="*/ 5087815 h 5087815"/>
              <a:gd name="connsiteX0-97" fmla="*/ 1547446 w 1601957"/>
              <a:gd name="connsiteY0-98" fmla="*/ 0 h 5087815"/>
              <a:gd name="connsiteX1-99" fmla="*/ 1456006 w 1601957"/>
              <a:gd name="connsiteY1-100" fmla="*/ 1693985 h 5087815"/>
              <a:gd name="connsiteX2-101" fmla="*/ 175846 w 1601957"/>
              <a:gd name="connsiteY2-102" fmla="*/ 1617785 h 5087815"/>
              <a:gd name="connsiteX3-103" fmla="*/ 0 w 1601957"/>
              <a:gd name="connsiteY3-104" fmla="*/ 2649415 h 5087815"/>
              <a:gd name="connsiteX4-105" fmla="*/ 0 w 1601957"/>
              <a:gd name="connsiteY4-106" fmla="*/ 5087815 h 5087815"/>
              <a:gd name="connsiteX5-107" fmla="*/ 0 w 1601957"/>
              <a:gd name="connsiteY5-108" fmla="*/ 5087815 h 5087815"/>
              <a:gd name="connsiteX0-109" fmla="*/ 1593166 w 1619687"/>
              <a:gd name="connsiteY0-110" fmla="*/ 0 h 5103055"/>
              <a:gd name="connsiteX1-111" fmla="*/ 1456006 w 1619687"/>
              <a:gd name="connsiteY1-112" fmla="*/ 1709225 h 5103055"/>
              <a:gd name="connsiteX2-113" fmla="*/ 175846 w 1619687"/>
              <a:gd name="connsiteY2-114" fmla="*/ 1633025 h 5103055"/>
              <a:gd name="connsiteX3-115" fmla="*/ 0 w 1619687"/>
              <a:gd name="connsiteY3-116" fmla="*/ 2664655 h 5103055"/>
              <a:gd name="connsiteX4-117" fmla="*/ 0 w 1619687"/>
              <a:gd name="connsiteY4-118" fmla="*/ 5103055 h 5103055"/>
              <a:gd name="connsiteX5-119" fmla="*/ 0 w 1619687"/>
              <a:gd name="connsiteY5-120" fmla="*/ 5103055 h 5103055"/>
              <a:gd name="connsiteX0-121" fmla="*/ 1593166 w 1638893"/>
              <a:gd name="connsiteY0-122" fmla="*/ 0 h 5103055"/>
              <a:gd name="connsiteX1-123" fmla="*/ 1456006 w 1638893"/>
              <a:gd name="connsiteY1-124" fmla="*/ 1709225 h 5103055"/>
              <a:gd name="connsiteX2-125" fmla="*/ 175846 w 1638893"/>
              <a:gd name="connsiteY2-126" fmla="*/ 1633025 h 5103055"/>
              <a:gd name="connsiteX3-127" fmla="*/ 0 w 1638893"/>
              <a:gd name="connsiteY3-128" fmla="*/ 2664655 h 5103055"/>
              <a:gd name="connsiteX4-129" fmla="*/ 0 w 1638893"/>
              <a:gd name="connsiteY4-130" fmla="*/ 5103055 h 5103055"/>
              <a:gd name="connsiteX5-131" fmla="*/ 0 w 1638893"/>
              <a:gd name="connsiteY5-132" fmla="*/ 5103055 h 5103055"/>
              <a:gd name="connsiteX0-133" fmla="*/ 1593166 w 1638893"/>
              <a:gd name="connsiteY0-134" fmla="*/ 0 h 5103055"/>
              <a:gd name="connsiteX1-135" fmla="*/ 1456006 w 1638893"/>
              <a:gd name="connsiteY1-136" fmla="*/ 1709225 h 5103055"/>
              <a:gd name="connsiteX2-137" fmla="*/ 175846 w 1638893"/>
              <a:gd name="connsiteY2-138" fmla="*/ 1633025 h 5103055"/>
              <a:gd name="connsiteX3-139" fmla="*/ 0 w 1638893"/>
              <a:gd name="connsiteY3-140" fmla="*/ 2664655 h 5103055"/>
              <a:gd name="connsiteX4-141" fmla="*/ 0 w 1638893"/>
              <a:gd name="connsiteY4-142" fmla="*/ 5103055 h 5103055"/>
              <a:gd name="connsiteX5-143" fmla="*/ 0 w 1638893"/>
              <a:gd name="connsiteY5-144" fmla="*/ 5103055 h 5103055"/>
              <a:gd name="connsiteX0-145" fmla="*/ 1593166 w 1638893"/>
              <a:gd name="connsiteY0-146" fmla="*/ 0 h 5103055"/>
              <a:gd name="connsiteX1-147" fmla="*/ 1456006 w 1638893"/>
              <a:gd name="connsiteY1-148" fmla="*/ 1709225 h 5103055"/>
              <a:gd name="connsiteX2-149" fmla="*/ 175846 w 1638893"/>
              <a:gd name="connsiteY2-150" fmla="*/ 1633025 h 5103055"/>
              <a:gd name="connsiteX3-151" fmla="*/ 0 w 1638893"/>
              <a:gd name="connsiteY3-152" fmla="*/ 2664655 h 5103055"/>
              <a:gd name="connsiteX4-153" fmla="*/ 0 w 1638893"/>
              <a:gd name="connsiteY4-154" fmla="*/ 5103055 h 5103055"/>
              <a:gd name="connsiteX5-155" fmla="*/ 0 w 1638893"/>
              <a:gd name="connsiteY5-156" fmla="*/ 5103055 h 5103055"/>
              <a:gd name="connsiteX0-157" fmla="*/ 1593166 w 1638893"/>
              <a:gd name="connsiteY0-158" fmla="*/ 0 h 5103055"/>
              <a:gd name="connsiteX1-159" fmla="*/ 1456006 w 1638893"/>
              <a:gd name="connsiteY1-160" fmla="*/ 1709225 h 5103055"/>
              <a:gd name="connsiteX2-161" fmla="*/ 175846 w 1638893"/>
              <a:gd name="connsiteY2-162" fmla="*/ 1633025 h 5103055"/>
              <a:gd name="connsiteX3-163" fmla="*/ 0 w 1638893"/>
              <a:gd name="connsiteY3-164" fmla="*/ 2664655 h 5103055"/>
              <a:gd name="connsiteX4-165" fmla="*/ 0 w 1638893"/>
              <a:gd name="connsiteY4-166" fmla="*/ 5103055 h 5103055"/>
              <a:gd name="connsiteX5-167" fmla="*/ 0 w 1638893"/>
              <a:gd name="connsiteY5-168" fmla="*/ 5103055 h 5103055"/>
              <a:gd name="connsiteX0-169" fmla="*/ 1606276 w 1652003"/>
              <a:gd name="connsiteY0-170" fmla="*/ 0 h 5103055"/>
              <a:gd name="connsiteX1-171" fmla="*/ 1469116 w 1652003"/>
              <a:gd name="connsiteY1-172" fmla="*/ 1709225 h 5103055"/>
              <a:gd name="connsiteX2-173" fmla="*/ 188956 w 1652003"/>
              <a:gd name="connsiteY2-174" fmla="*/ 1633025 h 5103055"/>
              <a:gd name="connsiteX3-175" fmla="*/ 13110 w 1652003"/>
              <a:gd name="connsiteY3-176" fmla="*/ 2664655 h 5103055"/>
              <a:gd name="connsiteX4-177" fmla="*/ 13110 w 1652003"/>
              <a:gd name="connsiteY4-178" fmla="*/ 5103055 h 5103055"/>
              <a:gd name="connsiteX5-179" fmla="*/ 13110 w 1652003"/>
              <a:gd name="connsiteY5-180" fmla="*/ 5103055 h 5103055"/>
              <a:gd name="connsiteX0-181" fmla="*/ 1606276 w 1652003"/>
              <a:gd name="connsiteY0-182" fmla="*/ 0 h 5103055"/>
              <a:gd name="connsiteX1-183" fmla="*/ 1469116 w 1652003"/>
              <a:gd name="connsiteY1-184" fmla="*/ 1709225 h 5103055"/>
              <a:gd name="connsiteX2-185" fmla="*/ 188956 w 1652003"/>
              <a:gd name="connsiteY2-186" fmla="*/ 1770185 h 5103055"/>
              <a:gd name="connsiteX3-187" fmla="*/ 13110 w 1652003"/>
              <a:gd name="connsiteY3-188" fmla="*/ 2664655 h 5103055"/>
              <a:gd name="connsiteX4-189" fmla="*/ 13110 w 1652003"/>
              <a:gd name="connsiteY4-190" fmla="*/ 5103055 h 5103055"/>
              <a:gd name="connsiteX5-191" fmla="*/ 13110 w 1652003"/>
              <a:gd name="connsiteY5-192" fmla="*/ 5103055 h 5103055"/>
              <a:gd name="connsiteX0-193" fmla="*/ 1598198 w 1643925"/>
              <a:gd name="connsiteY0-194" fmla="*/ 0 h 5103055"/>
              <a:gd name="connsiteX1-195" fmla="*/ 1461038 w 1643925"/>
              <a:gd name="connsiteY1-196" fmla="*/ 1709225 h 5103055"/>
              <a:gd name="connsiteX2-197" fmla="*/ 211358 w 1643925"/>
              <a:gd name="connsiteY2-198" fmla="*/ 1770185 h 5103055"/>
              <a:gd name="connsiteX3-199" fmla="*/ 5032 w 1643925"/>
              <a:gd name="connsiteY3-200" fmla="*/ 2664655 h 5103055"/>
              <a:gd name="connsiteX4-201" fmla="*/ 5032 w 1643925"/>
              <a:gd name="connsiteY4-202" fmla="*/ 5103055 h 5103055"/>
              <a:gd name="connsiteX5-203" fmla="*/ 5032 w 1643925"/>
              <a:gd name="connsiteY5-204" fmla="*/ 5103055 h 5103055"/>
              <a:gd name="connsiteX0-205" fmla="*/ 1598198 w 1643925"/>
              <a:gd name="connsiteY0-206" fmla="*/ 0 h 5103055"/>
              <a:gd name="connsiteX1-207" fmla="*/ 1461038 w 1643925"/>
              <a:gd name="connsiteY1-208" fmla="*/ 1709225 h 5103055"/>
              <a:gd name="connsiteX2-209" fmla="*/ 211358 w 1643925"/>
              <a:gd name="connsiteY2-210" fmla="*/ 1770185 h 5103055"/>
              <a:gd name="connsiteX3-211" fmla="*/ 5032 w 1643925"/>
              <a:gd name="connsiteY3-212" fmla="*/ 2664655 h 5103055"/>
              <a:gd name="connsiteX4-213" fmla="*/ 5032 w 1643925"/>
              <a:gd name="connsiteY4-214" fmla="*/ 5103055 h 5103055"/>
              <a:gd name="connsiteX5-215" fmla="*/ 5032 w 1643925"/>
              <a:gd name="connsiteY5-216" fmla="*/ 5103055 h 5103055"/>
              <a:gd name="connsiteX0-217" fmla="*/ 1598198 w 1692397"/>
              <a:gd name="connsiteY0-218" fmla="*/ 0 h 5103055"/>
              <a:gd name="connsiteX1-219" fmla="*/ 1461038 w 1692397"/>
              <a:gd name="connsiteY1-220" fmla="*/ 1709225 h 5103055"/>
              <a:gd name="connsiteX2-221" fmla="*/ 211358 w 1692397"/>
              <a:gd name="connsiteY2-222" fmla="*/ 1770185 h 5103055"/>
              <a:gd name="connsiteX3-223" fmla="*/ 5032 w 1692397"/>
              <a:gd name="connsiteY3-224" fmla="*/ 2664655 h 5103055"/>
              <a:gd name="connsiteX4-225" fmla="*/ 5032 w 1692397"/>
              <a:gd name="connsiteY4-226" fmla="*/ 5103055 h 5103055"/>
              <a:gd name="connsiteX5-227" fmla="*/ 5032 w 1692397"/>
              <a:gd name="connsiteY5-228" fmla="*/ 5103055 h 5103055"/>
              <a:gd name="connsiteX0-229" fmla="*/ 1598198 w 1689245"/>
              <a:gd name="connsiteY0-230" fmla="*/ 0 h 5103055"/>
              <a:gd name="connsiteX1-231" fmla="*/ 1461038 w 1689245"/>
              <a:gd name="connsiteY1-232" fmla="*/ 1709225 h 5103055"/>
              <a:gd name="connsiteX2-233" fmla="*/ 211358 w 1689245"/>
              <a:gd name="connsiteY2-234" fmla="*/ 1770185 h 5103055"/>
              <a:gd name="connsiteX3-235" fmla="*/ 5032 w 1689245"/>
              <a:gd name="connsiteY3-236" fmla="*/ 2664655 h 5103055"/>
              <a:gd name="connsiteX4-237" fmla="*/ 5032 w 1689245"/>
              <a:gd name="connsiteY4-238" fmla="*/ 5103055 h 5103055"/>
              <a:gd name="connsiteX5-239" fmla="*/ 5032 w 1689245"/>
              <a:gd name="connsiteY5-240" fmla="*/ 5103055 h 5103055"/>
              <a:gd name="connsiteX0-241" fmla="*/ 1598198 w 1689245"/>
              <a:gd name="connsiteY0-242" fmla="*/ 0 h 5103055"/>
              <a:gd name="connsiteX1-243" fmla="*/ 1461038 w 1689245"/>
              <a:gd name="connsiteY1-244" fmla="*/ 1709225 h 5103055"/>
              <a:gd name="connsiteX2-245" fmla="*/ 211358 w 1689245"/>
              <a:gd name="connsiteY2-246" fmla="*/ 1770185 h 5103055"/>
              <a:gd name="connsiteX3-247" fmla="*/ 5032 w 1689245"/>
              <a:gd name="connsiteY3-248" fmla="*/ 2664655 h 5103055"/>
              <a:gd name="connsiteX4-249" fmla="*/ 5032 w 1689245"/>
              <a:gd name="connsiteY4-250" fmla="*/ 5103055 h 5103055"/>
              <a:gd name="connsiteX5-251" fmla="*/ 5032 w 1689245"/>
              <a:gd name="connsiteY5-252" fmla="*/ 5103055 h 5103055"/>
              <a:gd name="connsiteX0-253" fmla="*/ 1598198 w 1689245"/>
              <a:gd name="connsiteY0-254" fmla="*/ 0 h 5103055"/>
              <a:gd name="connsiteX1-255" fmla="*/ 1461038 w 1689245"/>
              <a:gd name="connsiteY1-256" fmla="*/ 1709225 h 5103055"/>
              <a:gd name="connsiteX2-257" fmla="*/ 211358 w 1689245"/>
              <a:gd name="connsiteY2-258" fmla="*/ 1770185 h 5103055"/>
              <a:gd name="connsiteX3-259" fmla="*/ 5032 w 1689245"/>
              <a:gd name="connsiteY3-260" fmla="*/ 2664655 h 5103055"/>
              <a:gd name="connsiteX4-261" fmla="*/ 5032 w 1689245"/>
              <a:gd name="connsiteY4-262" fmla="*/ 5103055 h 5103055"/>
              <a:gd name="connsiteX5-263" fmla="*/ 5032 w 1689245"/>
              <a:gd name="connsiteY5-264" fmla="*/ 5103055 h 5103055"/>
              <a:gd name="connsiteX0-265" fmla="*/ 1598198 w 1689245"/>
              <a:gd name="connsiteY0-266" fmla="*/ 0 h 5103055"/>
              <a:gd name="connsiteX1-267" fmla="*/ 1461038 w 1689245"/>
              <a:gd name="connsiteY1-268" fmla="*/ 1709225 h 5103055"/>
              <a:gd name="connsiteX2-269" fmla="*/ 211358 w 1689245"/>
              <a:gd name="connsiteY2-270" fmla="*/ 1770185 h 5103055"/>
              <a:gd name="connsiteX3-271" fmla="*/ 5032 w 1689245"/>
              <a:gd name="connsiteY3-272" fmla="*/ 2664655 h 5103055"/>
              <a:gd name="connsiteX4-273" fmla="*/ 5032 w 1689245"/>
              <a:gd name="connsiteY4-274" fmla="*/ 5103055 h 5103055"/>
              <a:gd name="connsiteX5-275" fmla="*/ 5032 w 1689245"/>
              <a:gd name="connsiteY5-276" fmla="*/ 5103055 h 5103055"/>
              <a:gd name="connsiteX0-277" fmla="*/ 1598198 w 1689245"/>
              <a:gd name="connsiteY0-278" fmla="*/ 0 h 5103055"/>
              <a:gd name="connsiteX1-279" fmla="*/ 1461038 w 1689245"/>
              <a:gd name="connsiteY1-280" fmla="*/ 1709225 h 5103055"/>
              <a:gd name="connsiteX2-281" fmla="*/ 211358 w 1689245"/>
              <a:gd name="connsiteY2-282" fmla="*/ 1770185 h 5103055"/>
              <a:gd name="connsiteX3-283" fmla="*/ 5032 w 1689245"/>
              <a:gd name="connsiteY3-284" fmla="*/ 2664655 h 5103055"/>
              <a:gd name="connsiteX4-285" fmla="*/ 5032 w 1689245"/>
              <a:gd name="connsiteY4-286" fmla="*/ 5103055 h 5103055"/>
              <a:gd name="connsiteX5-287" fmla="*/ 5032 w 1689245"/>
              <a:gd name="connsiteY5-288" fmla="*/ 5103055 h 5103055"/>
              <a:gd name="connsiteX0-289" fmla="*/ 1598198 w 1673669"/>
              <a:gd name="connsiteY0-290" fmla="*/ 0 h 5103055"/>
              <a:gd name="connsiteX1-291" fmla="*/ 1461038 w 1673669"/>
              <a:gd name="connsiteY1-292" fmla="*/ 1709225 h 5103055"/>
              <a:gd name="connsiteX2-293" fmla="*/ 211358 w 1673669"/>
              <a:gd name="connsiteY2-294" fmla="*/ 1770185 h 5103055"/>
              <a:gd name="connsiteX3-295" fmla="*/ 5032 w 1673669"/>
              <a:gd name="connsiteY3-296" fmla="*/ 2664655 h 5103055"/>
              <a:gd name="connsiteX4-297" fmla="*/ 5032 w 1673669"/>
              <a:gd name="connsiteY4-298" fmla="*/ 5103055 h 5103055"/>
              <a:gd name="connsiteX5-299" fmla="*/ 5032 w 1673669"/>
              <a:gd name="connsiteY5-300" fmla="*/ 5103055 h 5103055"/>
              <a:gd name="connsiteX0-301" fmla="*/ 1598198 w 1673669"/>
              <a:gd name="connsiteY0-302" fmla="*/ 0 h 5103055"/>
              <a:gd name="connsiteX1-303" fmla="*/ 1461038 w 1673669"/>
              <a:gd name="connsiteY1-304" fmla="*/ 1709225 h 5103055"/>
              <a:gd name="connsiteX2-305" fmla="*/ 211358 w 1673669"/>
              <a:gd name="connsiteY2-306" fmla="*/ 1770185 h 5103055"/>
              <a:gd name="connsiteX3-307" fmla="*/ 5032 w 1673669"/>
              <a:gd name="connsiteY3-308" fmla="*/ 2664655 h 5103055"/>
              <a:gd name="connsiteX4-309" fmla="*/ 5032 w 1673669"/>
              <a:gd name="connsiteY4-310" fmla="*/ 5103055 h 5103055"/>
              <a:gd name="connsiteX5-311" fmla="*/ 5032 w 1673669"/>
              <a:gd name="connsiteY5-312" fmla="*/ 5103055 h 5103055"/>
              <a:gd name="connsiteX0-313" fmla="*/ 1598198 w 1673669"/>
              <a:gd name="connsiteY0-314" fmla="*/ 0 h 5103055"/>
              <a:gd name="connsiteX1-315" fmla="*/ 1461038 w 1673669"/>
              <a:gd name="connsiteY1-316" fmla="*/ 1709225 h 5103055"/>
              <a:gd name="connsiteX2-317" fmla="*/ 211358 w 1673669"/>
              <a:gd name="connsiteY2-318" fmla="*/ 1770185 h 5103055"/>
              <a:gd name="connsiteX3-319" fmla="*/ 5032 w 1673669"/>
              <a:gd name="connsiteY3-320" fmla="*/ 2664655 h 5103055"/>
              <a:gd name="connsiteX4-321" fmla="*/ 5032 w 1673669"/>
              <a:gd name="connsiteY4-322" fmla="*/ 5103055 h 5103055"/>
              <a:gd name="connsiteX5-323" fmla="*/ 5032 w 1673669"/>
              <a:gd name="connsiteY5-324" fmla="*/ 5103055 h 5103055"/>
              <a:gd name="connsiteX0-325" fmla="*/ 1595062 w 1670533"/>
              <a:gd name="connsiteY0-326" fmla="*/ 0 h 5103055"/>
              <a:gd name="connsiteX1-327" fmla="*/ 1457902 w 1670533"/>
              <a:gd name="connsiteY1-328" fmla="*/ 1709225 h 5103055"/>
              <a:gd name="connsiteX2-329" fmla="*/ 208222 w 1670533"/>
              <a:gd name="connsiteY2-330" fmla="*/ 1770185 h 5103055"/>
              <a:gd name="connsiteX3-331" fmla="*/ 1896 w 1670533"/>
              <a:gd name="connsiteY3-332" fmla="*/ 2664655 h 5103055"/>
              <a:gd name="connsiteX4-333" fmla="*/ 1896 w 1670533"/>
              <a:gd name="connsiteY4-334" fmla="*/ 5103055 h 5103055"/>
              <a:gd name="connsiteX5-335" fmla="*/ 1896 w 1670533"/>
              <a:gd name="connsiteY5-336" fmla="*/ 5103055 h 5103055"/>
              <a:gd name="connsiteX0-337" fmla="*/ 1595062 w 1670533"/>
              <a:gd name="connsiteY0-338" fmla="*/ 0 h 5103055"/>
              <a:gd name="connsiteX1-339" fmla="*/ 1457902 w 1670533"/>
              <a:gd name="connsiteY1-340" fmla="*/ 1709225 h 5103055"/>
              <a:gd name="connsiteX2-341" fmla="*/ 208222 w 1670533"/>
              <a:gd name="connsiteY2-342" fmla="*/ 1770185 h 5103055"/>
              <a:gd name="connsiteX3-343" fmla="*/ 1896 w 1670533"/>
              <a:gd name="connsiteY3-344" fmla="*/ 2664655 h 5103055"/>
              <a:gd name="connsiteX4-345" fmla="*/ 1896 w 1670533"/>
              <a:gd name="connsiteY4-346" fmla="*/ 5103055 h 5103055"/>
              <a:gd name="connsiteX5-347" fmla="*/ 1896 w 1670533"/>
              <a:gd name="connsiteY5-348" fmla="*/ 5103055 h 5103055"/>
              <a:gd name="connsiteX0-349" fmla="*/ 1686502 w 1718428"/>
              <a:gd name="connsiteY0-350" fmla="*/ 0 h 5125915"/>
              <a:gd name="connsiteX1-351" fmla="*/ 1457902 w 1718428"/>
              <a:gd name="connsiteY1-352" fmla="*/ 1732085 h 5125915"/>
              <a:gd name="connsiteX2-353" fmla="*/ 208222 w 1718428"/>
              <a:gd name="connsiteY2-354" fmla="*/ 1793045 h 5125915"/>
              <a:gd name="connsiteX3-355" fmla="*/ 1896 w 1718428"/>
              <a:gd name="connsiteY3-356" fmla="*/ 2687515 h 5125915"/>
              <a:gd name="connsiteX4-357" fmla="*/ 1896 w 1718428"/>
              <a:gd name="connsiteY4-358" fmla="*/ 5125915 h 5125915"/>
              <a:gd name="connsiteX5-359" fmla="*/ 1896 w 1718428"/>
              <a:gd name="connsiteY5-360" fmla="*/ 5125915 h 5125915"/>
              <a:gd name="connsiteX0-361" fmla="*/ 1686502 w 1718428"/>
              <a:gd name="connsiteY0-362" fmla="*/ 0 h 5125915"/>
              <a:gd name="connsiteX1-363" fmla="*/ 1457902 w 1718428"/>
              <a:gd name="connsiteY1-364" fmla="*/ 1686365 h 5125915"/>
              <a:gd name="connsiteX2-365" fmla="*/ 208222 w 1718428"/>
              <a:gd name="connsiteY2-366" fmla="*/ 1793045 h 5125915"/>
              <a:gd name="connsiteX3-367" fmla="*/ 1896 w 1718428"/>
              <a:gd name="connsiteY3-368" fmla="*/ 2687515 h 5125915"/>
              <a:gd name="connsiteX4-369" fmla="*/ 1896 w 1718428"/>
              <a:gd name="connsiteY4-370" fmla="*/ 5125915 h 5125915"/>
              <a:gd name="connsiteX5-371" fmla="*/ 1896 w 1718428"/>
              <a:gd name="connsiteY5-372" fmla="*/ 5125915 h 5125915"/>
              <a:gd name="connsiteX0-373" fmla="*/ 1686502 w 1726436"/>
              <a:gd name="connsiteY0-374" fmla="*/ 0 h 5125915"/>
              <a:gd name="connsiteX1-375" fmla="*/ 1457902 w 1726436"/>
              <a:gd name="connsiteY1-376" fmla="*/ 1686365 h 5125915"/>
              <a:gd name="connsiteX2-377" fmla="*/ 208222 w 1726436"/>
              <a:gd name="connsiteY2-378" fmla="*/ 1793045 h 5125915"/>
              <a:gd name="connsiteX3-379" fmla="*/ 1896 w 1726436"/>
              <a:gd name="connsiteY3-380" fmla="*/ 2687515 h 5125915"/>
              <a:gd name="connsiteX4-381" fmla="*/ 1896 w 1726436"/>
              <a:gd name="connsiteY4-382" fmla="*/ 5125915 h 5125915"/>
              <a:gd name="connsiteX5-383" fmla="*/ 1896 w 1726436"/>
              <a:gd name="connsiteY5-384" fmla="*/ 5125915 h 5125915"/>
              <a:gd name="connsiteX0-385" fmla="*/ 1686502 w 1726436"/>
              <a:gd name="connsiteY0-386" fmla="*/ 0 h 5125915"/>
              <a:gd name="connsiteX1-387" fmla="*/ 1457902 w 1726436"/>
              <a:gd name="connsiteY1-388" fmla="*/ 1686365 h 5125915"/>
              <a:gd name="connsiteX2-389" fmla="*/ 208222 w 1726436"/>
              <a:gd name="connsiteY2-390" fmla="*/ 1793045 h 5125915"/>
              <a:gd name="connsiteX3-391" fmla="*/ 1896 w 1726436"/>
              <a:gd name="connsiteY3-392" fmla="*/ 2687515 h 5125915"/>
              <a:gd name="connsiteX4-393" fmla="*/ 1896 w 1726436"/>
              <a:gd name="connsiteY4-394" fmla="*/ 5125915 h 5125915"/>
              <a:gd name="connsiteX5-395" fmla="*/ 1896 w 1726436"/>
              <a:gd name="connsiteY5-396" fmla="*/ 5125915 h 5125915"/>
              <a:gd name="connsiteX0-397" fmla="*/ 1686502 w 1726436"/>
              <a:gd name="connsiteY0-398" fmla="*/ 0 h 5125915"/>
              <a:gd name="connsiteX1-399" fmla="*/ 1457902 w 1726436"/>
              <a:gd name="connsiteY1-400" fmla="*/ 1654615 h 5125915"/>
              <a:gd name="connsiteX2-401" fmla="*/ 208222 w 1726436"/>
              <a:gd name="connsiteY2-402" fmla="*/ 1793045 h 5125915"/>
              <a:gd name="connsiteX3-403" fmla="*/ 1896 w 1726436"/>
              <a:gd name="connsiteY3-404" fmla="*/ 2687515 h 5125915"/>
              <a:gd name="connsiteX4-405" fmla="*/ 1896 w 1726436"/>
              <a:gd name="connsiteY4-406" fmla="*/ 5125915 h 5125915"/>
              <a:gd name="connsiteX5-407" fmla="*/ 1896 w 1726436"/>
              <a:gd name="connsiteY5-408" fmla="*/ 5125915 h 5125915"/>
              <a:gd name="connsiteX0-409" fmla="*/ 1686502 w 1730644"/>
              <a:gd name="connsiteY0-410" fmla="*/ 0 h 5125915"/>
              <a:gd name="connsiteX1-411" fmla="*/ 1457902 w 1730644"/>
              <a:gd name="connsiteY1-412" fmla="*/ 1654615 h 5125915"/>
              <a:gd name="connsiteX2-413" fmla="*/ 208222 w 1730644"/>
              <a:gd name="connsiteY2-414" fmla="*/ 1793045 h 5125915"/>
              <a:gd name="connsiteX3-415" fmla="*/ 1896 w 1730644"/>
              <a:gd name="connsiteY3-416" fmla="*/ 2687515 h 5125915"/>
              <a:gd name="connsiteX4-417" fmla="*/ 1896 w 1730644"/>
              <a:gd name="connsiteY4-418" fmla="*/ 5125915 h 5125915"/>
              <a:gd name="connsiteX5-419" fmla="*/ 1896 w 1730644"/>
              <a:gd name="connsiteY5-420" fmla="*/ 5125915 h 5125915"/>
              <a:gd name="connsiteX0-421" fmla="*/ 1703029 w 1747171"/>
              <a:gd name="connsiteY0-422" fmla="*/ 0 h 5125915"/>
              <a:gd name="connsiteX1-423" fmla="*/ 1474429 w 1747171"/>
              <a:gd name="connsiteY1-424" fmla="*/ 1654615 h 5125915"/>
              <a:gd name="connsiteX2-425" fmla="*/ 161249 w 1747171"/>
              <a:gd name="connsiteY2-426" fmla="*/ 1793045 h 5125915"/>
              <a:gd name="connsiteX3-427" fmla="*/ 18423 w 1747171"/>
              <a:gd name="connsiteY3-428" fmla="*/ 2687515 h 5125915"/>
              <a:gd name="connsiteX4-429" fmla="*/ 18423 w 1747171"/>
              <a:gd name="connsiteY4-430" fmla="*/ 5125915 h 5125915"/>
              <a:gd name="connsiteX5-431" fmla="*/ 18423 w 1747171"/>
              <a:gd name="connsiteY5-432" fmla="*/ 5125915 h 5125915"/>
              <a:gd name="connsiteX0-433" fmla="*/ 1685375 w 1729517"/>
              <a:gd name="connsiteY0-434" fmla="*/ 0 h 5125915"/>
              <a:gd name="connsiteX1-435" fmla="*/ 1456775 w 1729517"/>
              <a:gd name="connsiteY1-436" fmla="*/ 1654615 h 5125915"/>
              <a:gd name="connsiteX2-437" fmla="*/ 143595 w 1729517"/>
              <a:gd name="connsiteY2-438" fmla="*/ 1793045 h 5125915"/>
              <a:gd name="connsiteX3-439" fmla="*/ 769 w 1729517"/>
              <a:gd name="connsiteY3-440" fmla="*/ 2687515 h 5125915"/>
              <a:gd name="connsiteX4-441" fmla="*/ 769 w 1729517"/>
              <a:gd name="connsiteY4-442" fmla="*/ 5125915 h 5125915"/>
              <a:gd name="connsiteX5-443" fmla="*/ 769 w 1729517"/>
              <a:gd name="connsiteY5-444" fmla="*/ 5125915 h 5125915"/>
              <a:gd name="connsiteX0-445" fmla="*/ 1715855 w 1747938"/>
              <a:gd name="connsiteY0-446" fmla="*/ 0 h 5133535"/>
              <a:gd name="connsiteX1-447" fmla="*/ 1456775 w 1747938"/>
              <a:gd name="connsiteY1-448" fmla="*/ 1662235 h 5133535"/>
              <a:gd name="connsiteX2-449" fmla="*/ 143595 w 1747938"/>
              <a:gd name="connsiteY2-450" fmla="*/ 1800665 h 5133535"/>
              <a:gd name="connsiteX3-451" fmla="*/ 769 w 1747938"/>
              <a:gd name="connsiteY3-452" fmla="*/ 2695135 h 5133535"/>
              <a:gd name="connsiteX4-453" fmla="*/ 769 w 1747938"/>
              <a:gd name="connsiteY4-454" fmla="*/ 5133535 h 5133535"/>
              <a:gd name="connsiteX5-455" fmla="*/ 769 w 1747938"/>
              <a:gd name="connsiteY5-456" fmla="*/ 5133535 h 5133535"/>
              <a:gd name="connsiteX0-457" fmla="*/ 1731095 w 1757944"/>
              <a:gd name="connsiteY0-458" fmla="*/ 0 h 5133535"/>
              <a:gd name="connsiteX1-459" fmla="*/ 1456775 w 1757944"/>
              <a:gd name="connsiteY1-460" fmla="*/ 1662235 h 5133535"/>
              <a:gd name="connsiteX2-461" fmla="*/ 143595 w 1757944"/>
              <a:gd name="connsiteY2-462" fmla="*/ 1800665 h 5133535"/>
              <a:gd name="connsiteX3-463" fmla="*/ 769 w 1757944"/>
              <a:gd name="connsiteY3-464" fmla="*/ 2695135 h 5133535"/>
              <a:gd name="connsiteX4-465" fmla="*/ 769 w 1757944"/>
              <a:gd name="connsiteY4-466" fmla="*/ 5133535 h 5133535"/>
              <a:gd name="connsiteX5-467" fmla="*/ 769 w 1757944"/>
              <a:gd name="connsiteY5-468" fmla="*/ 5133535 h 5133535"/>
              <a:gd name="connsiteX0-469" fmla="*/ 1731095 w 1764677"/>
              <a:gd name="connsiteY0-470" fmla="*/ 0 h 5133535"/>
              <a:gd name="connsiteX1-471" fmla="*/ 1456775 w 1764677"/>
              <a:gd name="connsiteY1-472" fmla="*/ 1662235 h 5133535"/>
              <a:gd name="connsiteX2-473" fmla="*/ 143595 w 1764677"/>
              <a:gd name="connsiteY2-474" fmla="*/ 1800665 h 5133535"/>
              <a:gd name="connsiteX3-475" fmla="*/ 769 w 1764677"/>
              <a:gd name="connsiteY3-476" fmla="*/ 2695135 h 5133535"/>
              <a:gd name="connsiteX4-477" fmla="*/ 769 w 1764677"/>
              <a:gd name="connsiteY4-478" fmla="*/ 5133535 h 5133535"/>
              <a:gd name="connsiteX5-479" fmla="*/ 769 w 1764677"/>
              <a:gd name="connsiteY5-480" fmla="*/ 5133535 h 5133535"/>
              <a:gd name="connsiteX0-481" fmla="*/ 1456775 w 1456775"/>
              <a:gd name="connsiteY0-482" fmla="*/ 0 h 3471300"/>
              <a:gd name="connsiteX1-483" fmla="*/ 143595 w 1456775"/>
              <a:gd name="connsiteY1-484" fmla="*/ 138430 h 3471300"/>
              <a:gd name="connsiteX2-485" fmla="*/ 769 w 1456775"/>
              <a:gd name="connsiteY2-486" fmla="*/ 1032900 h 3471300"/>
              <a:gd name="connsiteX3-487" fmla="*/ 769 w 1456775"/>
              <a:gd name="connsiteY3-488" fmla="*/ 3471300 h 3471300"/>
              <a:gd name="connsiteX4-489" fmla="*/ 769 w 1456775"/>
              <a:gd name="connsiteY4-490" fmla="*/ 3471300 h 3471300"/>
              <a:gd name="connsiteX0-491" fmla="*/ 1098635 w 1098635"/>
              <a:gd name="connsiteY0-492" fmla="*/ 0 h 3463680"/>
              <a:gd name="connsiteX1-493" fmla="*/ 143595 w 1098635"/>
              <a:gd name="connsiteY1-494" fmla="*/ 130810 h 3463680"/>
              <a:gd name="connsiteX2-495" fmla="*/ 769 w 1098635"/>
              <a:gd name="connsiteY2-496" fmla="*/ 1025280 h 3463680"/>
              <a:gd name="connsiteX3-497" fmla="*/ 769 w 1098635"/>
              <a:gd name="connsiteY3-498" fmla="*/ 3463680 h 3463680"/>
              <a:gd name="connsiteX4-499" fmla="*/ 769 w 1098635"/>
              <a:gd name="connsiteY4-500" fmla="*/ 3463680 h 3463680"/>
              <a:gd name="connsiteX0-501" fmla="*/ 1098635 w 1098635"/>
              <a:gd name="connsiteY0-502" fmla="*/ 11271 h 3474951"/>
              <a:gd name="connsiteX1-503" fmla="*/ 143595 w 1098635"/>
              <a:gd name="connsiteY1-504" fmla="*/ 142081 h 3474951"/>
              <a:gd name="connsiteX2-505" fmla="*/ 769 w 1098635"/>
              <a:gd name="connsiteY2-506" fmla="*/ 1036551 h 3474951"/>
              <a:gd name="connsiteX3-507" fmla="*/ 769 w 1098635"/>
              <a:gd name="connsiteY3-508" fmla="*/ 3474951 h 3474951"/>
              <a:gd name="connsiteX4-509" fmla="*/ 769 w 1098635"/>
              <a:gd name="connsiteY4-510" fmla="*/ 3474951 h 3474951"/>
              <a:gd name="connsiteX0-511" fmla="*/ 1079585 w 1079585"/>
              <a:gd name="connsiteY0-512" fmla="*/ 8921 h 3477364"/>
              <a:gd name="connsiteX1-513" fmla="*/ 143595 w 1079585"/>
              <a:gd name="connsiteY1-514" fmla="*/ 144494 h 3477364"/>
              <a:gd name="connsiteX2-515" fmla="*/ 769 w 1079585"/>
              <a:gd name="connsiteY2-516" fmla="*/ 1038964 h 3477364"/>
              <a:gd name="connsiteX3-517" fmla="*/ 769 w 1079585"/>
              <a:gd name="connsiteY3-518" fmla="*/ 3477364 h 3477364"/>
              <a:gd name="connsiteX4-519" fmla="*/ 769 w 1079585"/>
              <a:gd name="connsiteY4-520" fmla="*/ 3477364 h 3477364"/>
              <a:gd name="connsiteX0-521" fmla="*/ 901785 w 901785"/>
              <a:gd name="connsiteY0-522" fmla="*/ 12074 h 3474167"/>
              <a:gd name="connsiteX1-523" fmla="*/ 143595 w 901785"/>
              <a:gd name="connsiteY1-524" fmla="*/ 141297 h 3474167"/>
              <a:gd name="connsiteX2-525" fmla="*/ 769 w 901785"/>
              <a:gd name="connsiteY2-526" fmla="*/ 1035767 h 3474167"/>
              <a:gd name="connsiteX3-527" fmla="*/ 769 w 901785"/>
              <a:gd name="connsiteY3-528" fmla="*/ 3474167 h 3474167"/>
              <a:gd name="connsiteX4-529" fmla="*/ 769 w 901785"/>
              <a:gd name="connsiteY4-530" fmla="*/ 3474167 h 3474167"/>
              <a:gd name="connsiteX0-531" fmla="*/ 901785 w 901785"/>
              <a:gd name="connsiteY0-532" fmla="*/ 26809 h 3488902"/>
              <a:gd name="connsiteX1-533" fmla="*/ 143595 w 901785"/>
              <a:gd name="connsiteY1-534" fmla="*/ 156032 h 3488902"/>
              <a:gd name="connsiteX2-535" fmla="*/ 769 w 901785"/>
              <a:gd name="connsiteY2-536" fmla="*/ 1050502 h 3488902"/>
              <a:gd name="connsiteX3-537" fmla="*/ 769 w 901785"/>
              <a:gd name="connsiteY3-538" fmla="*/ 3488902 h 3488902"/>
              <a:gd name="connsiteX4-539" fmla="*/ 769 w 901785"/>
              <a:gd name="connsiteY4-540" fmla="*/ 3488902 h 3488902"/>
              <a:gd name="connsiteX0-541" fmla="*/ 901785 w 901785"/>
              <a:gd name="connsiteY0-542" fmla="*/ 33573 h 3495666"/>
              <a:gd name="connsiteX1-543" fmla="*/ 143595 w 901785"/>
              <a:gd name="connsiteY1-544" fmla="*/ 162796 h 3495666"/>
              <a:gd name="connsiteX2-545" fmla="*/ 769 w 901785"/>
              <a:gd name="connsiteY2-546" fmla="*/ 1057266 h 3495666"/>
              <a:gd name="connsiteX3-547" fmla="*/ 769 w 901785"/>
              <a:gd name="connsiteY3-548" fmla="*/ 3495666 h 3495666"/>
              <a:gd name="connsiteX4-549" fmla="*/ 769 w 901785"/>
              <a:gd name="connsiteY4-550" fmla="*/ 3495666 h 3495666"/>
              <a:gd name="connsiteX0-551" fmla="*/ 901346 w 901346"/>
              <a:gd name="connsiteY0-552" fmla="*/ 33573 h 3495666"/>
              <a:gd name="connsiteX1-553" fmla="*/ 143156 w 901346"/>
              <a:gd name="connsiteY1-554" fmla="*/ 162796 h 3495666"/>
              <a:gd name="connsiteX2-555" fmla="*/ 330 w 901346"/>
              <a:gd name="connsiteY2-556" fmla="*/ 1057266 h 3495666"/>
              <a:gd name="connsiteX3-557" fmla="*/ 330 w 901346"/>
              <a:gd name="connsiteY3-558" fmla="*/ 3495666 h 3495666"/>
              <a:gd name="connsiteX4-559" fmla="*/ 330 w 901346"/>
              <a:gd name="connsiteY4-560" fmla="*/ 3495666 h 3495666"/>
              <a:gd name="connsiteX0-561" fmla="*/ 926746 w 926746"/>
              <a:gd name="connsiteY0-562" fmla="*/ 22451 h 3509944"/>
              <a:gd name="connsiteX1-563" fmla="*/ 143156 w 926746"/>
              <a:gd name="connsiteY1-564" fmla="*/ 177074 h 3509944"/>
              <a:gd name="connsiteX2-565" fmla="*/ 330 w 926746"/>
              <a:gd name="connsiteY2-566" fmla="*/ 1071544 h 3509944"/>
              <a:gd name="connsiteX3-567" fmla="*/ 330 w 926746"/>
              <a:gd name="connsiteY3-568" fmla="*/ 3509944 h 3509944"/>
              <a:gd name="connsiteX4-569" fmla="*/ 330 w 926746"/>
              <a:gd name="connsiteY4-570" fmla="*/ 3509944 h 350994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6746" h="3509944">
                <a:moveTo>
                  <a:pt x="926746" y="22451"/>
                </a:moveTo>
                <a:cubicBezTo>
                  <a:pt x="774346" y="13561"/>
                  <a:pt x="347626" y="-75656"/>
                  <a:pt x="143156" y="177074"/>
                </a:cubicBezTo>
                <a:cubicBezTo>
                  <a:pt x="4531" y="382521"/>
                  <a:pt x="-2015" y="430487"/>
                  <a:pt x="330" y="1071544"/>
                </a:cubicBezTo>
                <a:lnTo>
                  <a:pt x="330" y="3509944"/>
                </a:lnTo>
                <a:lnTo>
                  <a:pt x="330" y="3509944"/>
                </a:lnTo>
              </a:path>
            </a:pathLst>
          </a:custGeom>
          <a:noFill/>
          <a:ln>
            <a:solidFill>
              <a:srgbClr val="954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65" name="任意多边形 364"/>
          <p:cNvSpPr/>
          <p:nvPr/>
        </p:nvSpPr>
        <p:spPr>
          <a:xfrm>
            <a:off x="4556125" y="3151188"/>
            <a:ext cx="52388" cy="2843212"/>
          </a:xfrm>
          <a:custGeom>
            <a:avLst/>
            <a:gdLst>
              <a:gd name="connsiteX0" fmla="*/ 431800 w 431800"/>
              <a:gd name="connsiteY0" fmla="*/ 0 h 5880100"/>
              <a:gd name="connsiteX1" fmla="*/ 431800 w 431800"/>
              <a:gd name="connsiteY1" fmla="*/ 5880100 h 5880100"/>
              <a:gd name="connsiteX2" fmla="*/ 0 w 431800"/>
              <a:gd name="connsiteY2" fmla="*/ 5880100 h 5880100"/>
              <a:gd name="connsiteX0-1" fmla="*/ 0 w 0"/>
              <a:gd name="connsiteY0-2" fmla="*/ 0 h 5880100"/>
              <a:gd name="connsiteX1-3" fmla="*/ 0 w 0"/>
              <a:gd name="connsiteY1-4" fmla="*/ 5880100 h 58801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h="5880100">
                <a:moveTo>
                  <a:pt x="0" y="0"/>
                </a:moveTo>
                <a:lnTo>
                  <a:pt x="0" y="5880100"/>
                </a:lnTo>
              </a:path>
            </a:pathLst>
          </a:custGeom>
          <a:noFill/>
          <a:ln>
            <a:solidFill>
              <a:srgbClr val="F99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66" name="任意多边形 365"/>
          <p:cNvSpPr/>
          <p:nvPr/>
        </p:nvSpPr>
        <p:spPr>
          <a:xfrm flipH="1">
            <a:off x="1763713" y="908050"/>
            <a:ext cx="2192337" cy="4903788"/>
          </a:xfrm>
          <a:custGeom>
            <a:avLst/>
            <a:gdLst>
              <a:gd name="connsiteX0" fmla="*/ 1547446 w 1547446"/>
              <a:gd name="connsiteY0" fmla="*/ 0 h 5087815"/>
              <a:gd name="connsiteX1" fmla="*/ 1547446 w 1547446"/>
              <a:gd name="connsiteY1" fmla="*/ 1617785 h 5087815"/>
              <a:gd name="connsiteX2" fmla="*/ 175846 w 1547446"/>
              <a:gd name="connsiteY2" fmla="*/ 1617785 h 5087815"/>
              <a:gd name="connsiteX3" fmla="*/ 0 w 1547446"/>
              <a:gd name="connsiteY3" fmla="*/ 2649415 h 5087815"/>
              <a:gd name="connsiteX4" fmla="*/ 0 w 1547446"/>
              <a:gd name="connsiteY4" fmla="*/ 5087815 h 5087815"/>
              <a:gd name="connsiteX5" fmla="*/ 0 w 1547446"/>
              <a:gd name="connsiteY5" fmla="*/ 5087815 h 5087815"/>
              <a:gd name="connsiteX0-1" fmla="*/ 1547446 w 1547446"/>
              <a:gd name="connsiteY0-2" fmla="*/ 0 h 5087815"/>
              <a:gd name="connsiteX1-3" fmla="*/ 1440766 w 1547446"/>
              <a:gd name="connsiteY1-4" fmla="*/ 1602545 h 5087815"/>
              <a:gd name="connsiteX2-5" fmla="*/ 175846 w 1547446"/>
              <a:gd name="connsiteY2-6" fmla="*/ 1617785 h 5087815"/>
              <a:gd name="connsiteX3-7" fmla="*/ 0 w 1547446"/>
              <a:gd name="connsiteY3-8" fmla="*/ 2649415 h 5087815"/>
              <a:gd name="connsiteX4-9" fmla="*/ 0 w 1547446"/>
              <a:gd name="connsiteY4-10" fmla="*/ 5087815 h 5087815"/>
              <a:gd name="connsiteX5-11" fmla="*/ 0 w 1547446"/>
              <a:gd name="connsiteY5-12" fmla="*/ 5087815 h 5087815"/>
              <a:gd name="connsiteX0-13" fmla="*/ 1547446 w 1572880"/>
              <a:gd name="connsiteY0-14" fmla="*/ 0 h 5087815"/>
              <a:gd name="connsiteX1-15" fmla="*/ 1440766 w 1572880"/>
              <a:gd name="connsiteY1-16" fmla="*/ 1602545 h 5087815"/>
              <a:gd name="connsiteX2-17" fmla="*/ 175846 w 1572880"/>
              <a:gd name="connsiteY2-18" fmla="*/ 1617785 h 5087815"/>
              <a:gd name="connsiteX3-19" fmla="*/ 0 w 1572880"/>
              <a:gd name="connsiteY3-20" fmla="*/ 2649415 h 5087815"/>
              <a:gd name="connsiteX4-21" fmla="*/ 0 w 1572880"/>
              <a:gd name="connsiteY4-22" fmla="*/ 5087815 h 5087815"/>
              <a:gd name="connsiteX5-23" fmla="*/ 0 w 1572880"/>
              <a:gd name="connsiteY5-24" fmla="*/ 5087815 h 5087815"/>
              <a:gd name="connsiteX0-25" fmla="*/ 1547446 w 1572880"/>
              <a:gd name="connsiteY0-26" fmla="*/ 0 h 5087815"/>
              <a:gd name="connsiteX1-27" fmla="*/ 1440766 w 1572880"/>
              <a:gd name="connsiteY1-28" fmla="*/ 1602545 h 5087815"/>
              <a:gd name="connsiteX2-29" fmla="*/ 175846 w 1572880"/>
              <a:gd name="connsiteY2-30" fmla="*/ 1617785 h 5087815"/>
              <a:gd name="connsiteX3-31" fmla="*/ 0 w 1572880"/>
              <a:gd name="connsiteY3-32" fmla="*/ 2649415 h 5087815"/>
              <a:gd name="connsiteX4-33" fmla="*/ 0 w 1572880"/>
              <a:gd name="connsiteY4-34" fmla="*/ 5087815 h 5087815"/>
              <a:gd name="connsiteX5-35" fmla="*/ 0 w 1572880"/>
              <a:gd name="connsiteY5-36" fmla="*/ 5087815 h 5087815"/>
              <a:gd name="connsiteX0-37" fmla="*/ 1547446 w 1582250"/>
              <a:gd name="connsiteY0-38" fmla="*/ 0 h 5087815"/>
              <a:gd name="connsiteX1-39" fmla="*/ 1456006 w 1582250"/>
              <a:gd name="connsiteY1-40" fmla="*/ 1693985 h 5087815"/>
              <a:gd name="connsiteX2-41" fmla="*/ 175846 w 1582250"/>
              <a:gd name="connsiteY2-42" fmla="*/ 1617785 h 5087815"/>
              <a:gd name="connsiteX3-43" fmla="*/ 0 w 1582250"/>
              <a:gd name="connsiteY3-44" fmla="*/ 2649415 h 5087815"/>
              <a:gd name="connsiteX4-45" fmla="*/ 0 w 1582250"/>
              <a:gd name="connsiteY4-46" fmla="*/ 5087815 h 5087815"/>
              <a:gd name="connsiteX5-47" fmla="*/ 0 w 1582250"/>
              <a:gd name="connsiteY5-48" fmla="*/ 5087815 h 5087815"/>
              <a:gd name="connsiteX0-49" fmla="*/ 1547446 w 1582250"/>
              <a:gd name="connsiteY0-50" fmla="*/ 0 h 5087815"/>
              <a:gd name="connsiteX1-51" fmla="*/ 1456006 w 1582250"/>
              <a:gd name="connsiteY1-52" fmla="*/ 1693985 h 5087815"/>
              <a:gd name="connsiteX2-53" fmla="*/ 175846 w 1582250"/>
              <a:gd name="connsiteY2-54" fmla="*/ 1617785 h 5087815"/>
              <a:gd name="connsiteX3-55" fmla="*/ 0 w 1582250"/>
              <a:gd name="connsiteY3-56" fmla="*/ 2649415 h 5087815"/>
              <a:gd name="connsiteX4-57" fmla="*/ 0 w 1582250"/>
              <a:gd name="connsiteY4-58" fmla="*/ 5087815 h 5087815"/>
              <a:gd name="connsiteX5-59" fmla="*/ 0 w 1582250"/>
              <a:gd name="connsiteY5-60" fmla="*/ 5087815 h 5087815"/>
              <a:gd name="connsiteX0-61" fmla="*/ 1547446 w 1605264"/>
              <a:gd name="connsiteY0-62" fmla="*/ 0 h 5087815"/>
              <a:gd name="connsiteX1-63" fmla="*/ 1456006 w 1605264"/>
              <a:gd name="connsiteY1-64" fmla="*/ 1693985 h 5087815"/>
              <a:gd name="connsiteX2-65" fmla="*/ 175846 w 1605264"/>
              <a:gd name="connsiteY2-66" fmla="*/ 1617785 h 5087815"/>
              <a:gd name="connsiteX3-67" fmla="*/ 0 w 1605264"/>
              <a:gd name="connsiteY3-68" fmla="*/ 2649415 h 5087815"/>
              <a:gd name="connsiteX4-69" fmla="*/ 0 w 1605264"/>
              <a:gd name="connsiteY4-70" fmla="*/ 5087815 h 5087815"/>
              <a:gd name="connsiteX5-71" fmla="*/ 0 w 1605264"/>
              <a:gd name="connsiteY5-72" fmla="*/ 5087815 h 5087815"/>
              <a:gd name="connsiteX0-73" fmla="*/ 1547446 w 1601957"/>
              <a:gd name="connsiteY0-74" fmla="*/ 0 h 5087815"/>
              <a:gd name="connsiteX1-75" fmla="*/ 1456006 w 1601957"/>
              <a:gd name="connsiteY1-76" fmla="*/ 1693985 h 5087815"/>
              <a:gd name="connsiteX2-77" fmla="*/ 175846 w 1601957"/>
              <a:gd name="connsiteY2-78" fmla="*/ 1617785 h 5087815"/>
              <a:gd name="connsiteX3-79" fmla="*/ 0 w 1601957"/>
              <a:gd name="connsiteY3-80" fmla="*/ 2649415 h 5087815"/>
              <a:gd name="connsiteX4-81" fmla="*/ 0 w 1601957"/>
              <a:gd name="connsiteY4-82" fmla="*/ 5087815 h 5087815"/>
              <a:gd name="connsiteX5-83" fmla="*/ 0 w 1601957"/>
              <a:gd name="connsiteY5-84" fmla="*/ 5087815 h 5087815"/>
              <a:gd name="connsiteX0-85" fmla="*/ 1547446 w 1601957"/>
              <a:gd name="connsiteY0-86" fmla="*/ 0 h 5087815"/>
              <a:gd name="connsiteX1-87" fmla="*/ 1456006 w 1601957"/>
              <a:gd name="connsiteY1-88" fmla="*/ 1693985 h 5087815"/>
              <a:gd name="connsiteX2-89" fmla="*/ 175846 w 1601957"/>
              <a:gd name="connsiteY2-90" fmla="*/ 1617785 h 5087815"/>
              <a:gd name="connsiteX3-91" fmla="*/ 0 w 1601957"/>
              <a:gd name="connsiteY3-92" fmla="*/ 2649415 h 5087815"/>
              <a:gd name="connsiteX4-93" fmla="*/ 0 w 1601957"/>
              <a:gd name="connsiteY4-94" fmla="*/ 5087815 h 5087815"/>
              <a:gd name="connsiteX5-95" fmla="*/ 0 w 1601957"/>
              <a:gd name="connsiteY5-96" fmla="*/ 5087815 h 5087815"/>
              <a:gd name="connsiteX0-97" fmla="*/ 1547446 w 1601957"/>
              <a:gd name="connsiteY0-98" fmla="*/ 0 h 5087815"/>
              <a:gd name="connsiteX1-99" fmla="*/ 1456006 w 1601957"/>
              <a:gd name="connsiteY1-100" fmla="*/ 1693985 h 5087815"/>
              <a:gd name="connsiteX2-101" fmla="*/ 175846 w 1601957"/>
              <a:gd name="connsiteY2-102" fmla="*/ 1617785 h 5087815"/>
              <a:gd name="connsiteX3-103" fmla="*/ 0 w 1601957"/>
              <a:gd name="connsiteY3-104" fmla="*/ 2649415 h 5087815"/>
              <a:gd name="connsiteX4-105" fmla="*/ 0 w 1601957"/>
              <a:gd name="connsiteY4-106" fmla="*/ 5087815 h 5087815"/>
              <a:gd name="connsiteX5-107" fmla="*/ 0 w 1601957"/>
              <a:gd name="connsiteY5-108" fmla="*/ 5087815 h 5087815"/>
              <a:gd name="connsiteX0-109" fmla="*/ 1593166 w 1619687"/>
              <a:gd name="connsiteY0-110" fmla="*/ 0 h 5103055"/>
              <a:gd name="connsiteX1-111" fmla="*/ 1456006 w 1619687"/>
              <a:gd name="connsiteY1-112" fmla="*/ 1709225 h 5103055"/>
              <a:gd name="connsiteX2-113" fmla="*/ 175846 w 1619687"/>
              <a:gd name="connsiteY2-114" fmla="*/ 1633025 h 5103055"/>
              <a:gd name="connsiteX3-115" fmla="*/ 0 w 1619687"/>
              <a:gd name="connsiteY3-116" fmla="*/ 2664655 h 5103055"/>
              <a:gd name="connsiteX4-117" fmla="*/ 0 w 1619687"/>
              <a:gd name="connsiteY4-118" fmla="*/ 5103055 h 5103055"/>
              <a:gd name="connsiteX5-119" fmla="*/ 0 w 1619687"/>
              <a:gd name="connsiteY5-120" fmla="*/ 5103055 h 5103055"/>
              <a:gd name="connsiteX0-121" fmla="*/ 1593166 w 1638893"/>
              <a:gd name="connsiteY0-122" fmla="*/ 0 h 5103055"/>
              <a:gd name="connsiteX1-123" fmla="*/ 1456006 w 1638893"/>
              <a:gd name="connsiteY1-124" fmla="*/ 1709225 h 5103055"/>
              <a:gd name="connsiteX2-125" fmla="*/ 175846 w 1638893"/>
              <a:gd name="connsiteY2-126" fmla="*/ 1633025 h 5103055"/>
              <a:gd name="connsiteX3-127" fmla="*/ 0 w 1638893"/>
              <a:gd name="connsiteY3-128" fmla="*/ 2664655 h 5103055"/>
              <a:gd name="connsiteX4-129" fmla="*/ 0 w 1638893"/>
              <a:gd name="connsiteY4-130" fmla="*/ 5103055 h 5103055"/>
              <a:gd name="connsiteX5-131" fmla="*/ 0 w 1638893"/>
              <a:gd name="connsiteY5-132" fmla="*/ 5103055 h 5103055"/>
              <a:gd name="connsiteX0-133" fmla="*/ 1593166 w 1638893"/>
              <a:gd name="connsiteY0-134" fmla="*/ 0 h 5103055"/>
              <a:gd name="connsiteX1-135" fmla="*/ 1456006 w 1638893"/>
              <a:gd name="connsiteY1-136" fmla="*/ 1709225 h 5103055"/>
              <a:gd name="connsiteX2-137" fmla="*/ 175846 w 1638893"/>
              <a:gd name="connsiteY2-138" fmla="*/ 1633025 h 5103055"/>
              <a:gd name="connsiteX3-139" fmla="*/ 0 w 1638893"/>
              <a:gd name="connsiteY3-140" fmla="*/ 2664655 h 5103055"/>
              <a:gd name="connsiteX4-141" fmla="*/ 0 w 1638893"/>
              <a:gd name="connsiteY4-142" fmla="*/ 5103055 h 5103055"/>
              <a:gd name="connsiteX5-143" fmla="*/ 0 w 1638893"/>
              <a:gd name="connsiteY5-144" fmla="*/ 5103055 h 5103055"/>
              <a:gd name="connsiteX0-145" fmla="*/ 1593166 w 1638893"/>
              <a:gd name="connsiteY0-146" fmla="*/ 0 h 5103055"/>
              <a:gd name="connsiteX1-147" fmla="*/ 1456006 w 1638893"/>
              <a:gd name="connsiteY1-148" fmla="*/ 1709225 h 5103055"/>
              <a:gd name="connsiteX2-149" fmla="*/ 175846 w 1638893"/>
              <a:gd name="connsiteY2-150" fmla="*/ 1633025 h 5103055"/>
              <a:gd name="connsiteX3-151" fmla="*/ 0 w 1638893"/>
              <a:gd name="connsiteY3-152" fmla="*/ 2664655 h 5103055"/>
              <a:gd name="connsiteX4-153" fmla="*/ 0 w 1638893"/>
              <a:gd name="connsiteY4-154" fmla="*/ 5103055 h 5103055"/>
              <a:gd name="connsiteX5-155" fmla="*/ 0 w 1638893"/>
              <a:gd name="connsiteY5-156" fmla="*/ 5103055 h 5103055"/>
              <a:gd name="connsiteX0-157" fmla="*/ 1593166 w 1638893"/>
              <a:gd name="connsiteY0-158" fmla="*/ 0 h 5103055"/>
              <a:gd name="connsiteX1-159" fmla="*/ 1456006 w 1638893"/>
              <a:gd name="connsiteY1-160" fmla="*/ 1709225 h 5103055"/>
              <a:gd name="connsiteX2-161" fmla="*/ 175846 w 1638893"/>
              <a:gd name="connsiteY2-162" fmla="*/ 1633025 h 5103055"/>
              <a:gd name="connsiteX3-163" fmla="*/ 0 w 1638893"/>
              <a:gd name="connsiteY3-164" fmla="*/ 2664655 h 5103055"/>
              <a:gd name="connsiteX4-165" fmla="*/ 0 w 1638893"/>
              <a:gd name="connsiteY4-166" fmla="*/ 5103055 h 5103055"/>
              <a:gd name="connsiteX5-167" fmla="*/ 0 w 1638893"/>
              <a:gd name="connsiteY5-168" fmla="*/ 5103055 h 5103055"/>
              <a:gd name="connsiteX0-169" fmla="*/ 1606276 w 1652003"/>
              <a:gd name="connsiteY0-170" fmla="*/ 0 h 5103055"/>
              <a:gd name="connsiteX1-171" fmla="*/ 1469116 w 1652003"/>
              <a:gd name="connsiteY1-172" fmla="*/ 1709225 h 5103055"/>
              <a:gd name="connsiteX2-173" fmla="*/ 188956 w 1652003"/>
              <a:gd name="connsiteY2-174" fmla="*/ 1633025 h 5103055"/>
              <a:gd name="connsiteX3-175" fmla="*/ 13110 w 1652003"/>
              <a:gd name="connsiteY3-176" fmla="*/ 2664655 h 5103055"/>
              <a:gd name="connsiteX4-177" fmla="*/ 13110 w 1652003"/>
              <a:gd name="connsiteY4-178" fmla="*/ 5103055 h 5103055"/>
              <a:gd name="connsiteX5-179" fmla="*/ 13110 w 1652003"/>
              <a:gd name="connsiteY5-180" fmla="*/ 5103055 h 5103055"/>
              <a:gd name="connsiteX0-181" fmla="*/ 1606276 w 1652003"/>
              <a:gd name="connsiteY0-182" fmla="*/ 0 h 5103055"/>
              <a:gd name="connsiteX1-183" fmla="*/ 1469116 w 1652003"/>
              <a:gd name="connsiteY1-184" fmla="*/ 1709225 h 5103055"/>
              <a:gd name="connsiteX2-185" fmla="*/ 188956 w 1652003"/>
              <a:gd name="connsiteY2-186" fmla="*/ 1770185 h 5103055"/>
              <a:gd name="connsiteX3-187" fmla="*/ 13110 w 1652003"/>
              <a:gd name="connsiteY3-188" fmla="*/ 2664655 h 5103055"/>
              <a:gd name="connsiteX4-189" fmla="*/ 13110 w 1652003"/>
              <a:gd name="connsiteY4-190" fmla="*/ 5103055 h 5103055"/>
              <a:gd name="connsiteX5-191" fmla="*/ 13110 w 1652003"/>
              <a:gd name="connsiteY5-192" fmla="*/ 5103055 h 5103055"/>
              <a:gd name="connsiteX0-193" fmla="*/ 1598198 w 1643925"/>
              <a:gd name="connsiteY0-194" fmla="*/ 0 h 5103055"/>
              <a:gd name="connsiteX1-195" fmla="*/ 1461038 w 1643925"/>
              <a:gd name="connsiteY1-196" fmla="*/ 1709225 h 5103055"/>
              <a:gd name="connsiteX2-197" fmla="*/ 211358 w 1643925"/>
              <a:gd name="connsiteY2-198" fmla="*/ 1770185 h 5103055"/>
              <a:gd name="connsiteX3-199" fmla="*/ 5032 w 1643925"/>
              <a:gd name="connsiteY3-200" fmla="*/ 2664655 h 5103055"/>
              <a:gd name="connsiteX4-201" fmla="*/ 5032 w 1643925"/>
              <a:gd name="connsiteY4-202" fmla="*/ 5103055 h 5103055"/>
              <a:gd name="connsiteX5-203" fmla="*/ 5032 w 1643925"/>
              <a:gd name="connsiteY5-204" fmla="*/ 5103055 h 5103055"/>
              <a:gd name="connsiteX0-205" fmla="*/ 1598198 w 1643925"/>
              <a:gd name="connsiteY0-206" fmla="*/ 0 h 5103055"/>
              <a:gd name="connsiteX1-207" fmla="*/ 1461038 w 1643925"/>
              <a:gd name="connsiteY1-208" fmla="*/ 1709225 h 5103055"/>
              <a:gd name="connsiteX2-209" fmla="*/ 211358 w 1643925"/>
              <a:gd name="connsiteY2-210" fmla="*/ 1770185 h 5103055"/>
              <a:gd name="connsiteX3-211" fmla="*/ 5032 w 1643925"/>
              <a:gd name="connsiteY3-212" fmla="*/ 2664655 h 5103055"/>
              <a:gd name="connsiteX4-213" fmla="*/ 5032 w 1643925"/>
              <a:gd name="connsiteY4-214" fmla="*/ 5103055 h 5103055"/>
              <a:gd name="connsiteX5-215" fmla="*/ 5032 w 1643925"/>
              <a:gd name="connsiteY5-216" fmla="*/ 5103055 h 5103055"/>
              <a:gd name="connsiteX0-217" fmla="*/ 1598198 w 1692397"/>
              <a:gd name="connsiteY0-218" fmla="*/ 0 h 5103055"/>
              <a:gd name="connsiteX1-219" fmla="*/ 1461038 w 1692397"/>
              <a:gd name="connsiteY1-220" fmla="*/ 1709225 h 5103055"/>
              <a:gd name="connsiteX2-221" fmla="*/ 211358 w 1692397"/>
              <a:gd name="connsiteY2-222" fmla="*/ 1770185 h 5103055"/>
              <a:gd name="connsiteX3-223" fmla="*/ 5032 w 1692397"/>
              <a:gd name="connsiteY3-224" fmla="*/ 2664655 h 5103055"/>
              <a:gd name="connsiteX4-225" fmla="*/ 5032 w 1692397"/>
              <a:gd name="connsiteY4-226" fmla="*/ 5103055 h 5103055"/>
              <a:gd name="connsiteX5-227" fmla="*/ 5032 w 1692397"/>
              <a:gd name="connsiteY5-228" fmla="*/ 5103055 h 5103055"/>
              <a:gd name="connsiteX0-229" fmla="*/ 1598198 w 1689245"/>
              <a:gd name="connsiteY0-230" fmla="*/ 0 h 5103055"/>
              <a:gd name="connsiteX1-231" fmla="*/ 1461038 w 1689245"/>
              <a:gd name="connsiteY1-232" fmla="*/ 1709225 h 5103055"/>
              <a:gd name="connsiteX2-233" fmla="*/ 211358 w 1689245"/>
              <a:gd name="connsiteY2-234" fmla="*/ 1770185 h 5103055"/>
              <a:gd name="connsiteX3-235" fmla="*/ 5032 w 1689245"/>
              <a:gd name="connsiteY3-236" fmla="*/ 2664655 h 5103055"/>
              <a:gd name="connsiteX4-237" fmla="*/ 5032 w 1689245"/>
              <a:gd name="connsiteY4-238" fmla="*/ 5103055 h 5103055"/>
              <a:gd name="connsiteX5-239" fmla="*/ 5032 w 1689245"/>
              <a:gd name="connsiteY5-240" fmla="*/ 5103055 h 5103055"/>
              <a:gd name="connsiteX0-241" fmla="*/ 1598198 w 1689245"/>
              <a:gd name="connsiteY0-242" fmla="*/ 0 h 5103055"/>
              <a:gd name="connsiteX1-243" fmla="*/ 1461038 w 1689245"/>
              <a:gd name="connsiteY1-244" fmla="*/ 1709225 h 5103055"/>
              <a:gd name="connsiteX2-245" fmla="*/ 211358 w 1689245"/>
              <a:gd name="connsiteY2-246" fmla="*/ 1770185 h 5103055"/>
              <a:gd name="connsiteX3-247" fmla="*/ 5032 w 1689245"/>
              <a:gd name="connsiteY3-248" fmla="*/ 2664655 h 5103055"/>
              <a:gd name="connsiteX4-249" fmla="*/ 5032 w 1689245"/>
              <a:gd name="connsiteY4-250" fmla="*/ 5103055 h 5103055"/>
              <a:gd name="connsiteX5-251" fmla="*/ 5032 w 1689245"/>
              <a:gd name="connsiteY5-252" fmla="*/ 5103055 h 5103055"/>
              <a:gd name="connsiteX0-253" fmla="*/ 1598198 w 1689245"/>
              <a:gd name="connsiteY0-254" fmla="*/ 0 h 5103055"/>
              <a:gd name="connsiteX1-255" fmla="*/ 1461038 w 1689245"/>
              <a:gd name="connsiteY1-256" fmla="*/ 1709225 h 5103055"/>
              <a:gd name="connsiteX2-257" fmla="*/ 211358 w 1689245"/>
              <a:gd name="connsiteY2-258" fmla="*/ 1770185 h 5103055"/>
              <a:gd name="connsiteX3-259" fmla="*/ 5032 w 1689245"/>
              <a:gd name="connsiteY3-260" fmla="*/ 2664655 h 5103055"/>
              <a:gd name="connsiteX4-261" fmla="*/ 5032 w 1689245"/>
              <a:gd name="connsiteY4-262" fmla="*/ 5103055 h 5103055"/>
              <a:gd name="connsiteX5-263" fmla="*/ 5032 w 1689245"/>
              <a:gd name="connsiteY5-264" fmla="*/ 5103055 h 5103055"/>
              <a:gd name="connsiteX0-265" fmla="*/ 1598198 w 1689245"/>
              <a:gd name="connsiteY0-266" fmla="*/ 0 h 5103055"/>
              <a:gd name="connsiteX1-267" fmla="*/ 1461038 w 1689245"/>
              <a:gd name="connsiteY1-268" fmla="*/ 1709225 h 5103055"/>
              <a:gd name="connsiteX2-269" fmla="*/ 211358 w 1689245"/>
              <a:gd name="connsiteY2-270" fmla="*/ 1770185 h 5103055"/>
              <a:gd name="connsiteX3-271" fmla="*/ 5032 w 1689245"/>
              <a:gd name="connsiteY3-272" fmla="*/ 2664655 h 5103055"/>
              <a:gd name="connsiteX4-273" fmla="*/ 5032 w 1689245"/>
              <a:gd name="connsiteY4-274" fmla="*/ 5103055 h 5103055"/>
              <a:gd name="connsiteX5-275" fmla="*/ 5032 w 1689245"/>
              <a:gd name="connsiteY5-276" fmla="*/ 5103055 h 5103055"/>
              <a:gd name="connsiteX0-277" fmla="*/ 1598198 w 1689245"/>
              <a:gd name="connsiteY0-278" fmla="*/ 0 h 5103055"/>
              <a:gd name="connsiteX1-279" fmla="*/ 1461038 w 1689245"/>
              <a:gd name="connsiteY1-280" fmla="*/ 1709225 h 5103055"/>
              <a:gd name="connsiteX2-281" fmla="*/ 211358 w 1689245"/>
              <a:gd name="connsiteY2-282" fmla="*/ 1770185 h 5103055"/>
              <a:gd name="connsiteX3-283" fmla="*/ 5032 w 1689245"/>
              <a:gd name="connsiteY3-284" fmla="*/ 2664655 h 5103055"/>
              <a:gd name="connsiteX4-285" fmla="*/ 5032 w 1689245"/>
              <a:gd name="connsiteY4-286" fmla="*/ 5103055 h 5103055"/>
              <a:gd name="connsiteX5-287" fmla="*/ 5032 w 1689245"/>
              <a:gd name="connsiteY5-288" fmla="*/ 5103055 h 5103055"/>
              <a:gd name="connsiteX0-289" fmla="*/ 1598198 w 1673669"/>
              <a:gd name="connsiteY0-290" fmla="*/ 0 h 5103055"/>
              <a:gd name="connsiteX1-291" fmla="*/ 1461038 w 1673669"/>
              <a:gd name="connsiteY1-292" fmla="*/ 1709225 h 5103055"/>
              <a:gd name="connsiteX2-293" fmla="*/ 211358 w 1673669"/>
              <a:gd name="connsiteY2-294" fmla="*/ 1770185 h 5103055"/>
              <a:gd name="connsiteX3-295" fmla="*/ 5032 w 1673669"/>
              <a:gd name="connsiteY3-296" fmla="*/ 2664655 h 5103055"/>
              <a:gd name="connsiteX4-297" fmla="*/ 5032 w 1673669"/>
              <a:gd name="connsiteY4-298" fmla="*/ 5103055 h 5103055"/>
              <a:gd name="connsiteX5-299" fmla="*/ 5032 w 1673669"/>
              <a:gd name="connsiteY5-300" fmla="*/ 5103055 h 5103055"/>
              <a:gd name="connsiteX0-301" fmla="*/ 1598198 w 1673669"/>
              <a:gd name="connsiteY0-302" fmla="*/ 0 h 5103055"/>
              <a:gd name="connsiteX1-303" fmla="*/ 1461038 w 1673669"/>
              <a:gd name="connsiteY1-304" fmla="*/ 1709225 h 5103055"/>
              <a:gd name="connsiteX2-305" fmla="*/ 211358 w 1673669"/>
              <a:gd name="connsiteY2-306" fmla="*/ 1770185 h 5103055"/>
              <a:gd name="connsiteX3-307" fmla="*/ 5032 w 1673669"/>
              <a:gd name="connsiteY3-308" fmla="*/ 2664655 h 5103055"/>
              <a:gd name="connsiteX4-309" fmla="*/ 5032 w 1673669"/>
              <a:gd name="connsiteY4-310" fmla="*/ 5103055 h 5103055"/>
              <a:gd name="connsiteX5-311" fmla="*/ 5032 w 1673669"/>
              <a:gd name="connsiteY5-312" fmla="*/ 5103055 h 5103055"/>
              <a:gd name="connsiteX0-313" fmla="*/ 1598198 w 1673669"/>
              <a:gd name="connsiteY0-314" fmla="*/ 0 h 5103055"/>
              <a:gd name="connsiteX1-315" fmla="*/ 1461038 w 1673669"/>
              <a:gd name="connsiteY1-316" fmla="*/ 1709225 h 5103055"/>
              <a:gd name="connsiteX2-317" fmla="*/ 211358 w 1673669"/>
              <a:gd name="connsiteY2-318" fmla="*/ 1770185 h 5103055"/>
              <a:gd name="connsiteX3-319" fmla="*/ 5032 w 1673669"/>
              <a:gd name="connsiteY3-320" fmla="*/ 2664655 h 5103055"/>
              <a:gd name="connsiteX4-321" fmla="*/ 5032 w 1673669"/>
              <a:gd name="connsiteY4-322" fmla="*/ 5103055 h 5103055"/>
              <a:gd name="connsiteX5-323" fmla="*/ 5032 w 1673669"/>
              <a:gd name="connsiteY5-324" fmla="*/ 5103055 h 5103055"/>
              <a:gd name="connsiteX0-325" fmla="*/ 1595062 w 1670533"/>
              <a:gd name="connsiteY0-326" fmla="*/ 0 h 5103055"/>
              <a:gd name="connsiteX1-327" fmla="*/ 1457902 w 1670533"/>
              <a:gd name="connsiteY1-328" fmla="*/ 1709225 h 5103055"/>
              <a:gd name="connsiteX2-329" fmla="*/ 208222 w 1670533"/>
              <a:gd name="connsiteY2-330" fmla="*/ 1770185 h 5103055"/>
              <a:gd name="connsiteX3-331" fmla="*/ 1896 w 1670533"/>
              <a:gd name="connsiteY3-332" fmla="*/ 2664655 h 5103055"/>
              <a:gd name="connsiteX4-333" fmla="*/ 1896 w 1670533"/>
              <a:gd name="connsiteY4-334" fmla="*/ 5103055 h 5103055"/>
              <a:gd name="connsiteX5-335" fmla="*/ 1896 w 1670533"/>
              <a:gd name="connsiteY5-336" fmla="*/ 5103055 h 5103055"/>
              <a:gd name="connsiteX0-337" fmla="*/ 1595062 w 1670533"/>
              <a:gd name="connsiteY0-338" fmla="*/ 0 h 5103055"/>
              <a:gd name="connsiteX1-339" fmla="*/ 1457902 w 1670533"/>
              <a:gd name="connsiteY1-340" fmla="*/ 1709225 h 5103055"/>
              <a:gd name="connsiteX2-341" fmla="*/ 208222 w 1670533"/>
              <a:gd name="connsiteY2-342" fmla="*/ 1770185 h 5103055"/>
              <a:gd name="connsiteX3-343" fmla="*/ 1896 w 1670533"/>
              <a:gd name="connsiteY3-344" fmla="*/ 2664655 h 5103055"/>
              <a:gd name="connsiteX4-345" fmla="*/ 1896 w 1670533"/>
              <a:gd name="connsiteY4-346" fmla="*/ 5103055 h 5103055"/>
              <a:gd name="connsiteX5-347" fmla="*/ 1896 w 1670533"/>
              <a:gd name="connsiteY5-348" fmla="*/ 5103055 h 5103055"/>
              <a:gd name="connsiteX0-349" fmla="*/ 1686502 w 1718428"/>
              <a:gd name="connsiteY0-350" fmla="*/ 0 h 5125915"/>
              <a:gd name="connsiteX1-351" fmla="*/ 1457902 w 1718428"/>
              <a:gd name="connsiteY1-352" fmla="*/ 1732085 h 5125915"/>
              <a:gd name="connsiteX2-353" fmla="*/ 208222 w 1718428"/>
              <a:gd name="connsiteY2-354" fmla="*/ 1793045 h 5125915"/>
              <a:gd name="connsiteX3-355" fmla="*/ 1896 w 1718428"/>
              <a:gd name="connsiteY3-356" fmla="*/ 2687515 h 5125915"/>
              <a:gd name="connsiteX4-357" fmla="*/ 1896 w 1718428"/>
              <a:gd name="connsiteY4-358" fmla="*/ 5125915 h 5125915"/>
              <a:gd name="connsiteX5-359" fmla="*/ 1896 w 1718428"/>
              <a:gd name="connsiteY5-360" fmla="*/ 5125915 h 5125915"/>
              <a:gd name="connsiteX0-361" fmla="*/ 1686502 w 1718428"/>
              <a:gd name="connsiteY0-362" fmla="*/ 0 h 5125915"/>
              <a:gd name="connsiteX1-363" fmla="*/ 1457902 w 1718428"/>
              <a:gd name="connsiteY1-364" fmla="*/ 1686365 h 5125915"/>
              <a:gd name="connsiteX2-365" fmla="*/ 208222 w 1718428"/>
              <a:gd name="connsiteY2-366" fmla="*/ 1793045 h 5125915"/>
              <a:gd name="connsiteX3-367" fmla="*/ 1896 w 1718428"/>
              <a:gd name="connsiteY3-368" fmla="*/ 2687515 h 5125915"/>
              <a:gd name="connsiteX4-369" fmla="*/ 1896 w 1718428"/>
              <a:gd name="connsiteY4-370" fmla="*/ 5125915 h 5125915"/>
              <a:gd name="connsiteX5-371" fmla="*/ 1896 w 1718428"/>
              <a:gd name="connsiteY5-372" fmla="*/ 5125915 h 5125915"/>
              <a:gd name="connsiteX0-373" fmla="*/ 1686502 w 1726436"/>
              <a:gd name="connsiteY0-374" fmla="*/ 0 h 5125915"/>
              <a:gd name="connsiteX1-375" fmla="*/ 1457902 w 1726436"/>
              <a:gd name="connsiteY1-376" fmla="*/ 1686365 h 5125915"/>
              <a:gd name="connsiteX2-377" fmla="*/ 208222 w 1726436"/>
              <a:gd name="connsiteY2-378" fmla="*/ 1793045 h 5125915"/>
              <a:gd name="connsiteX3-379" fmla="*/ 1896 w 1726436"/>
              <a:gd name="connsiteY3-380" fmla="*/ 2687515 h 5125915"/>
              <a:gd name="connsiteX4-381" fmla="*/ 1896 w 1726436"/>
              <a:gd name="connsiteY4-382" fmla="*/ 5125915 h 5125915"/>
              <a:gd name="connsiteX5-383" fmla="*/ 1896 w 1726436"/>
              <a:gd name="connsiteY5-384" fmla="*/ 5125915 h 5125915"/>
              <a:gd name="connsiteX0-385" fmla="*/ 1686502 w 1726436"/>
              <a:gd name="connsiteY0-386" fmla="*/ 0 h 5125915"/>
              <a:gd name="connsiteX1-387" fmla="*/ 1457902 w 1726436"/>
              <a:gd name="connsiteY1-388" fmla="*/ 1686365 h 5125915"/>
              <a:gd name="connsiteX2-389" fmla="*/ 208222 w 1726436"/>
              <a:gd name="connsiteY2-390" fmla="*/ 1793045 h 5125915"/>
              <a:gd name="connsiteX3-391" fmla="*/ 1896 w 1726436"/>
              <a:gd name="connsiteY3-392" fmla="*/ 2687515 h 5125915"/>
              <a:gd name="connsiteX4-393" fmla="*/ 1896 w 1726436"/>
              <a:gd name="connsiteY4-394" fmla="*/ 5125915 h 5125915"/>
              <a:gd name="connsiteX5-395" fmla="*/ 1896 w 1726436"/>
              <a:gd name="connsiteY5-396" fmla="*/ 5125915 h 5125915"/>
              <a:gd name="connsiteX0-397" fmla="*/ 1686502 w 1726436"/>
              <a:gd name="connsiteY0-398" fmla="*/ 0 h 5125915"/>
              <a:gd name="connsiteX1-399" fmla="*/ 1457902 w 1726436"/>
              <a:gd name="connsiteY1-400" fmla="*/ 1654615 h 5125915"/>
              <a:gd name="connsiteX2-401" fmla="*/ 208222 w 1726436"/>
              <a:gd name="connsiteY2-402" fmla="*/ 1793045 h 5125915"/>
              <a:gd name="connsiteX3-403" fmla="*/ 1896 w 1726436"/>
              <a:gd name="connsiteY3-404" fmla="*/ 2687515 h 5125915"/>
              <a:gd name="connsiteX4-405" fmla="*/ 1896 w 1726436"/>
              <a:gd name="connsiteY4-406" fmla="*/ 5125915 h 5125915"/>
              <a:gd name="connsiteX5-407" fmla="*/ 1896 w 1726436"/>
              <a:gd name="connsiteY5-408" fmla="*/ 5125915 h 5125915"/>
              <a:gd name="connsiteX0-409" fmla="*/ 1686502 w 1730644"/>
              <a:gd name="connsiteY0-410" fmla="*/ 0 h 5125915"/>
              <a:gd name="connsiteX1-411" fmla="*/ 1457902 w 1730644"/>
              <a:gd name="connsiteY1-412" fmla="*/ 1654615 h 5125915"/>
              <a:gd name="connsiteX2-413" fmla="*/ 208222 w 1730644"/>
              <a:gd name="connsiteY2-414" fmla="*/ 1793045 h 5125915"/>
              <a:gd name="connsiteX3-415" fmla="*/ 1896 w 1730644"/>
              <a:gd name="connsiteY3-416" fmla="*/ 2687515 h 5125915"/>
              <a:gd name="connsiteX4-417" fmla="*/ 1896 w 1730644"/>
              <a:gd name="connsiteY4-418" fmla="*/ 5125915 h 5125915"/>
              <a:gd name="connsiteX5-419" fmla="*/ 1896 w 1730644"/>
              <a:gd name="connsiteY5-420" fmla="*/ 5125915 h 5125915"/>
              <a:gd name="connsiteX0-421" fmla="*/ 1703029 w 1747171"/>
              <a:gd name="connsiteY0-422" fmla="*/ 0 h 5125915"/>
              <a:gd name="connsiteX1-423" fmla="*/ 1474429 w 1747171"/>
              <a:gd name="connsiteY1-424" fmla="*/ 1654615 h 5125915"/>
              <a:gd name="connsiteX2-425" fmla="*/ 161249 w 1747171"/>
              <a:gd name="connsiteY2-426" fmla="*/ 1793045 h 5125915"/>
              <a:gd name="connsiteX3-427" fmla="*/ 18423 w 1747171"/>
              <a:gd name="connsiteY3-428" fmla="*/ 2687515 h 5125915"/>
              <a:gd name="connsiteX4-429" fmla="*/ 18423 w 1747171"/>
              <a:gd name="connsiteY4-430" fmla="*/ 5125915 h 5125915"/>
              <a:gd name="connsiteX5-431" fmla="*/ 18423 w 1747171"/>
              <a:gd name="connsiteY5-432" fmla="*/ 5125915 h 5125915"/>
              <a:gd name="connsiteX0-433" fmla="*/ 1685375 w 1729517"/>
              <a:gd name="connsiteY0-434" fmla="*/ 0 h 5125915"/>
              <a:gd name="connsiteX1-435" fmla="*/ 1456775 w 1729517"/>
              <a:gd name="connsiteY1-436" fmla="*/ 1654615 h 5125915"/>
              <a:gd name="connsiteX2-437" fmla="*/ 143595 w 1729517"/>
              <a:gd name="connsiteY2-438" fmla="*/ 1793045 h 5125915"/>
              <a:gd name="connsiteX3-439" fmla="*/ 769 w 1729517"/>
              <a:gd name="connsiteY3-440" fmla="*/ 2687515 h 5125915"/>
              <a:gd name="connsiteX4-441" fmla="*/ 769 w 1729517"/>
              <a:gd name="connsiteY4-442" fmla="*/ 5125915 h 5125915"/>
              <a:gd name="connsiteX5-443" fmla="*/ 769 w 1729517"/>
              <a:gd name="connsiteY5-444" fmla="*/ 5125915 h 5125915"/>
              <a:gd name="connsiteX0-445" fmla="*/ 1715855 w 1747938"/>
              <a:gd name="connsiteY0-446" fmla="*/ 0 h 5133535"/>
              <a:gd name="connsiteX1-447" fmla="*/ 1456775 w 1747938"/>
              <a:gd name="connsiteY1-448" fmla="*/ 1662235 h 5133535"/>
              <a:gd name="connsiteX2-449" fmla="*/ 143595 w 1747938"/>
              <a:gd name="connsiteY2-450" fmla="*/ 1800665 h 5133535"/>
              <a:gd name="connsiteX3-451" fmla="*/ 769 w 1747938"/>
              <a:gd name="connsiteY3-452" fmla="*/ 2695135 h 5133535"/>
              <a:gd name="connsiteX4-453" fmla="*/ 769 w 1747938"/>
              <a:gd name="connsiteY4-454" fmla="*/ 5133535 h 5133535"/>
              <a:gd name="connsiteX5-455" fmla="*/ 769 w 1747938"/>
              <a:gd name="connsiteY5-456" fmla="*/ 5133535 h 5133535"/>
              <a:gd name="connsiteX0-457" fmla="*/ 1731095 w 1757944"/>
              <a:gd name="connsiteY0-458" fmla="*/ 0 h 5133535"/>
              <a:gd name="connsiteX1-459" fmla="*/ 1456775 w 1757944"/>
              <a:gd name="connsiteY1-460" fmla="*/ 1662235 h 5133535"/>
              <a:gd name="connsiteX2-461" fmla="*/ 143595 w 1757944"/>
              <a:gd name="connsiteY2-462" fmla="*/ 1800665 h 5133535"/>
              <a:gd name="connsiteX3-463" fmla="*/ 769 w 1757944"/>
              <a:gd name="connsiteY3-464" fmla="*/ 2695135 h 5133535"/>
              <a:gd name="connsiteX4-465" fmla="*/ 769 w 1757944"/>
              <a:gd name="connsiteY4-466" fmla="*/ 5133535 h 5133535"/>
              <a:gd name="connsiteX5-467" fmla="*/ 769 w 1757944"/>
              <a:gd name="connsiteY5-468" fmla="*/ 5133535 h 5133535"/>
              <a:gd name="connsiteX0-469" fmla="*/ 1731095 w 1764677"/>
              <a:gd name="connsiteY0-470" fmla="*/ 0 h 5133535"/>
              <a:gd name="connsiteX1-471" fmla="*/ 1456775 w 1764677"/>
              <a:gd name="connsiteY1-472" fmla="*/ 1662235 h 5133535"/>
              <a:gd name="connsiteX2-473" fmla="*/ 143595 w 1764677"/>
              <a:gd name="connsiteY2-474" fmla="*/ 1800665 h 5133535"/>
              <a:gd name="connsiteX3-475" fmla="*/ 769 w 1764677"/>
              <a:gd name="connsiteY3-476" fmla="*/ 2695135 h 5133535"/>
              <a:gd name="connsiteX4-477" fmla="*/ 769 w 1764677"/>
              <a:gd name="connsiteY4-478" fmla="*/ 5133535 h 5133535"/>
              <a:gd name="connsiteX5-479" fmla="*/ 769 w 1764677"/>
              <a:gd name="connsiteY5-480" fmla="*/ 5133535 h 5133535"/>
              <a:gd name="connsiteX0-481" fmla="*/ 1721570 w 1758702"/>
              <a:gd name="connsiteY0-482" fmla="*/ 0 h 4419775"/>
              <a:gd name="connsiteX1-483" fmla="*/ 1456775 w 1758702"/>
              <a:gd name="connsiteY1-484" fmla="*/ 948475 h 4419775"/>
              <a:gd name="connsiteX2-485" fmla="*/ 143595 w 1758702"/>
              <a:gd name="connsiteY2-486" fmla="*/ 1086905 h 4419775"/>
              <a:gd name="connsiteX3-487" fmla="*/ 769 w 1758702"/>
              <a:gd name="connsiteY3-488" fmla="*/ 1981375 h 4419775"/>
              <a:gd name="connsiteX4-489" fmla="*/ 769 w 1758702"/>
              <a:gd name="connsiteY4-490" fmla="*/ 4419775 h 4419775"/>
              <a:gd name="connsiteX5-491" fmla="*/ 769 w 1758702"/>
              <a:gd name="connsiteY5-492" fmla="*/ 4419775 h 4419775"/>
              <a:gd name="connsiteX0-493" fmla="*/ 1753320 w 1779404"/>
              <a:gd name="connsiteY0-494" fmla="*/ 0 h 4419775"/>
              <a:gd name="connsiteX1-495" fmla="*/ 1456775 w 1779404"/>
              <a:gd name="connsiteY1-496" fmla="*/ 948475 h 4419775"/>
              <a:gd name="connsiteX2-497" fmla="*/ 143595 w 1779404"/>
              <a:gd name="connsiteY2-498" fmla="*/ 1086905 h 4419775"/>
              <a:gd name="connsiteX3-499" fmla="*/ 769 w 1779404"/>
              <a:gd name="connsiteY3-500" fmla="*/ 1981375 h 4419775"/>
              <a:gd name="connsiteX4-501" fmla="*/ 769 w 1779404"/>
              <a:gd name="connsiteY4-502" fmla="*/ 4419775 h 4419775"/>
              <a:gd name="connsiteX5-503" fmla="*/ 769 w 1779404"/>
              <a:gd name="connsiteY5-504" fmla="*/ 4419775 h 4419775"/>
              <a:gd name="connsiteX0-505" fmla="*/ 1772370 w 1792937"/>
              <a:gd name="connsiteY0-506" fmla="*/ 0 h 4419775"/>
              <a:gd name="connsiteX1-507" fmla="*/ 1456775 w 1792937"/>
              <a:gd name="connsiteY1-508" fmla="*/ 948475 h 4419775"/>
              <a:gd name="connsiteX2-509" fmla="*/ 143595 w 1792937"/>
              <a:gd name="connsiteY2-510" fmla="*/ 1086905 h 4419775"/>
              <a:gd name="connsiteX3-511" fmla="*/ 769 w 1792937"/>
              <a:gd name="connsiteY3-512" fmla="*/ 1981375 h 4419775"/>
              <a:gd name="connsiteX4-513" fmla="*/ 769 w 1792937"/>
              <a:gd name="connsiteY4-514" fmla="*/ 4419775 h 4419775"/>
              <a:gd name="connsiteX5-515" fmla="*/ 769 w 1792937"/>
              <a:gd name="connsiteY5-516" fmla="*/ 4419775 h 4419775"/>
              <a:gd name="connsiteX0-517" fmla="*/ 1772370 w 1790116"/>
              <a:gd name="connsiteY0-518" fmla="*/ 0 h 4419775"/>
              <a:gd name="connsiteX1-519" fmla="*/ 1456775 w 1790116"/>
              <a:gd name="connsiteY1-520" fmla="*/ 948475 h 4419775"/>
              <a:gd name="connsiteX2-521" fmla="*/ 143595 w 1790116"/>
              <a:gd name="connsiteY2-522" fmla="*/ 1086905 h 4419775"/>
              <a:gd name="connsiteX3-523" fmla="*/ 769 w 1790116"/>
              <a:gd name="connsiteY3-524" fmla="*/ 1981375 h 4419775"/>
              <a:gd name="connsiteX4-525" fmla="*/ 769 w 1790116"/>
              <a:gd name="connsiteY4-526" fmla="*/ 4419775 h 4419775"/>
              <a:gd name="connsiteX5-527" fmla="*/ 769 w 1790116"/>
              <a:gd name="connsiteY5-528" fmla="*/ 4419775 h 4419775"/>
              <a:gd name="connsiteX0-529" fmla="*/ 1772370 w 1790116"/>
              <a:gd name="connsiteY0-530" fmla="*/ 0 h 4419775"/>
              <a:gd name="connsiteX1-531" fmla="*/ 1456775 w 1790116"/>
              <a:gd name="connsiteY1-532" fmla="*/ 948475 h 4419775"/>
              <a:gd name="connsiteX2-533" fmla="*/ 143595 w 1790116"/>
              <a:gd name="connsiteY2-534" fmla="*/ 1086905 h 4419775"/>
              <a:gd name="connsiteX3-535" fmla="*/ 769 w 1790116"/>
              <a:gd name="connsiteY3-536" fmla="*/ 1981375 h 4419775"/>
              <a:gd name="connsiteX4-537" fmla="*/ 769 w 1790116"/>
              <a:gd name="connsiteY4-538" fmla="*/ 4419775 h 4419775"/>
              <a:gd name="connsiteX5-539" fmla="*/ 769 w 1790116"/>
              <a:gd name="connsiteY5-540" fmla="*/ 4419775 h 4419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790116" h="4419775">
                <a:moveTo>
                  <a:pt x="1772370" y="0"/>
                </a:moveTo>
                <a:cubicBezTo>
                  <a:pt x="1783800" y="641956"/>
                  <a:pt x="1881907" y="828313"/>
                  <a:pt x="1456775" y="948475"/>
                </a:cubicBezTo>
                <a:cubicBezTo>
                  <a:pt x="910675" y="1072935"/>
                  <a:pt x="443315" y="853225"/>
                  <a:pt x="143595" y="1086905"/>
                </a:cubicBezTo>
                <a:cubicBezTo>
                  <a:pt x="-7730" y="1247902"/>
                  <a:pt x="-1576" y="1340318"/>
                  <a:pt x="769" y="1981375"/>
                </a:cubicBezTo>
                <a:lnTo>
                  <a:pt x="769" y="4419775"/>
                </a:lnTo>
                <a:lnTo>
                  <a:pt x="769" y="4419775"/>
                </a:lnTo>
              </a:path>
            </a:pathLst>
          </a:custGeom>
          <a:noFill/>
          <a:ln>
            <a:solidFill>
              <a:srgbClr val="F44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67" name="任意多边形 366"/>
          <p:cNvSpPr/>
          <p:nvPr/>
        </p:nvSpPr>
        <p:spPr>
          <a:xfrm flipH="1">
            <a:off x="5048250" y="3086100"/>
            <a:ext cx="688975" cy="2838450"/>
          </a:xfrm>
          <a:custGeom>
            <a:avLst/>
            <a:gdLst>
              <a:gd name="connsiteX0" fmla="*/ 431800 w 431800"/>
              <a:gd name="connsiteY0" fmla="*/ 0 h 5880100"/>
              <a:gd name="connsiteX1" fmla="*/ 431800 w 431800"/>
              <a:gd name="connsiteY1" fmla="*/ 5880100 h 5880100"/>
              <a:gd name="connsiteX2" fmla="*/ 0 w 431800"/>
              <a:gd name="connsiteY2" fmla="*/ 5880100 h 5880100"/>
              <a:gd name="connsiteX0-1" fmla="*/ 0 w 0"/>
              <a:gd name="connsiteY0-2" fmla="*/ 0 h 5880100"/>
              <a:gd name="connsiteX1-3" fmla="*/ 0 w 0"/>
              <a:gd name="connsiteY1-4" fmla="*/ 5880100 h 5880100"/>
              <a:gd name="connsiteX0-5" fmla="*/ 1667 w 1667"/>
              <a:gd name="connsiteY0-6" fmla="*/ 0 h 10000"/>
              <a:gd name="connsiteX1-7" fmla="*/ 0 w 1667"/>
              <a:gd name="connsiteY1-8" fmla="*/ 1787 h 10000"/>
              <a:gd name="connsiteX2-9" fmla="*/ 1667 w 1667"/>
              <a:gd name="connsiteY2-10" fmla="*/ 10000 h 10000"/>
              <a:gd name="connsiteX0-11" fmla="*/ 0 w 712407"/>
              <a:gd name="connsiteY0-12" fmla="*/ 0 h 10008"/>
              <a:gd name="connsiteX1-13" fmla="*/ 702407 w 712407"/>
              <a:gd name="connsiteY1-14" fmla="*/ 1795 h 10008"/>
              <a:gd name="connsiteX2-15" fmla="*/ 712407 w 712407"/>
              <a:gd name="connsiteY2-16" fmla="*/ 10008 h 10008"/>
              <a:gd name="connsiteX0-17" fmla="*/ 0 w 712407"/>
              <a:gd name="connsiteY0-18" fmla="*/ 0 h 10008"/>
              <a:gd name="connsiteX1-19" fmla="*/ 702407 w 712407"/>
              <a:gd name="connsiteY1-20" fmla="*/ 1795 h 10008"/>
              <a:gd name="connsiteX2-21" fmla="*/ 712407 w 712407"/>
              <a:gd name="connsiteY2-22" fmla="*/ 10008 h 10008"/>
              <a:gd name="connsiteX0-23" fmla="*/ 11094 w 723501"/>
              <a:gd name="connsiteY0-24" fmla="*/ 0 h 10008"/>
              <a:gd name="connsiteX1-25" fmla="*/ 713501 w 723501"/>
              <a:gd name="connsiteY1-26" fmla="*/ 1795 h 10008"/>
              <a:gd name="connsiteX2-27" fmla="*/ 723501 w 723501"/>
              <a:gd name="connsiteY2-28" fmla="*/ 10008 h 10008"/>
              <a:gd name="connsiteX0-29" fmla="*/ 22432 w 734839"/>
              <a:gd name="connsiteY0-30" fmla="*/ 0 h 10008"/>
              <a:gd name="connsiteX1-31" fmla="*/ 724839 w 734839"/>
              <a:gd name="connsiteY1-32" fmla="*/ 1795 h 10008"/>
              <a:gd name="connsiteX2-33" fmla="*/ 734839 w 734839"/>
              <a:gd name="connsiteY2-34" fmla="*/ 10008 h 10008"/>
              <a:gd name="connsiteX0-35" fmla="*/ 17158 w 729565"/>
              <a:gd name="connsiteY0-36" fmla="*/ 0 h 10008"/>
              <a:gd name="connsiteX1-37" fmla="*/ 719565 w 729565"/>
              <a:gd name="connsiteY1-38" fmla="*/ 1795 h 10008"/>
              <a:gd name="connsiteX2-39" fmla="*/ 729565 w 729565"/>
              <a:gd name="connsiteY2-40" fmla="*/ 10008 h 10008"/>
              <a:gd name="connsiteX0-41" fmla="*/ 16320 w 728727"/>
              <a:gd name="connsiteY0-42" fmla="*/ 0 h 10008"/>
              <a:gd name="connsiteX1-43" fmla="*/ 718727 w 728727"/>
              <a:gd name="connsiteY1-44" fmla="*/ 1795 h 10008"/>
              <a:gd name="connsiteX2-45" fmla="*/ 728727 w 728727"/>
              <a:gd name="connsiteY2-46" fmla="*/ 10008 h 10008"/>
              <a:gd name="connsiteX0-47" fmla="*/ 17382 w 729789"/>
              <a:gd name="connsiteY0-48" fmla="*/ 0 h 10008"/>
              <a:gd name="connsiteX1-49" fmla="*/ 719789 w 729789"/>
              <a:gd name="connsiteY1-50" fmla="*/ 1795 h 10008"/>
              <a:gd name="connsiteX2-51" fmla="*/ 729789 w 729789"/>
              <a:gd name="connsiteY2-52" fmla="*/ 10008 h 10008"/>
              <a:gd name="connsiteX0-53" fmla="*/ 2171 w 714578"/>
              <a:gd name="connsiteY0-54" fmla="*/ 0 h 10008"/>
              <a:gd name="connsiteX1-55" fmla="*/ 704578 w 714578"/>
              <a:gd name="connsiteY1-56" fmla="*/ 1795 h 10008"/>
              <a:gd name="connsiteX2-57" fmla="*/ 714578 w 714578"/>
              <a:gd name="connsiteY2-58" fmla="*/ 10008 h 10008"/>
              <a:gd name="connsiteX0-59" fmla="*/ 2199 w 714606"/>
              <a:gd name="connsiteY0-60" fmla="*/ 0 h 10008"/>
              <a:gd name="connsiteX1-61" fmla="*/ 694607 w 714606"/>
              <a:gd name="connsiteY1-62" fmla="*/ 2107 h 10008"/>
              <a:gd name="connsiteX2-63" fmla="*/ 714606 w 714606"/>
              <a:gd name="connsiteY2-64" fmla="*/ 10008 h 10008"/>
              <a:gd name="connsiteX0-65" fmla="*/ 2182 w 714589"/>
              <a:gd name="connsiteY0-66" fmla="*/ 0 h 10008"/>
              <a:gd name="connsiteX1-67" fmla="*/ 700840 w 714589"/>
              <a:gd name="connsiteY1-68" fmla="*/ 2873 h 10008"/>
              <a:gd name="connsiteX2-69" fmla="*/ 714589 w 714589"/>
              <a:gd name="connsiteY2-70" fmla="*/ 10008 h 10008"/>
              <a:gd name="connsiteX0-71" fmla="*/ 2199 w 714606"/>
              <a:gd name="connsiteY0-72" fmla="*/ 0 h 10008"/>
              <a:gd name="connsiteX1-73" fmla="*/ 700857 w 714606"/>
              <a:gd name="connsiteY1-74" fmla="*/ 2873 h 10008"/>
              <a:gd name="connsiteX2-75" fmla="*/ 714606 w 714606"/>
              <a:gd name="connsiteY2-76" fmla="*/ 10008 h 100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9" y="connsiteY2-10"/>
              </a:cxn>
            </a:cxnLst>
            <a:rect l="l" t="t" r="r" b="b"/>
            <a:pathLst>
              <a:path w="714606" h="10008">
                <a:moveTo>
                  <a:pt x="2199" y="0"/>
                </a:moveTo>
                <a:cubicBezTo>
                  <a:pt x="-44877" y="1682"/>
                  <a:pt x="679193" y="1211"/>
                  <a:pt x="700857" y="2873"/>
                </a:cubicBezTo>
                <a:cubicBezTo>
                  <a:pt x="710857" y="4419"/>
                  <a:pt x="714606" y="6675"/>
                  <a:pt x="714606" y="10008"/>
                </a:cubicBezTo>
              </a:path>
            </a:pathLst>
          </a:custGeom>
          <a:noFill/>
          <a:ln>
            <a:solidFill>
              <a:srgbClr val="F65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68" name="任意多边形 367"/>
          <p:cNvSpPr/>
          <p:nvPr/>
        </p:nvSpPr>
        <p:spPr>
          <a:xfrm flipH="1">
            <a:off x="4824413" y="915988"/>
            <a:ext cx="631825" cy="5064125"/>
          </a:xfrm>
          <a:custGeom>
            <a:avLst/>
            <a:gdLst>
              <a:gd name="connsiteX0" fmla="*/ 431800 w 431800"/>
              <a:gd name="connsiteY0" fmla="*/ 0 h 5880100"/>
              <a:gd name="connsiteX1" fmla="*/ 431800 w 431800"/>
              <a:gd name="connsiteY1" fmla="*/ 5880100 h 5880100"/>
              <a:gd name="connsiteX2" fmla="*/ 0 w 431800"/>
              <a:gd name="connsiteY2" fmla="*/ 5880100 h 5880100"/>
              <a:gd name="connsiteX0-1" fmla="*/ 0 w 0"/>
              <a:gd name="connsiteY0-2" fmla="*/ 0 h 5880100"/>
              <a:gd name="connsiteX1-3" fmla="*/ 0 w 0"/>
              <a:gd name="connsiteY1-4" fmla="*/ 5880100 h 5880100"/>
              <a:gd name="connsiteX0-5" fmla="*/ 1667 w 1667"/>
              <a:gd name="connsiteY0-6" fmla="*/ 0 h 10000"/>
              <a:gd name="connsiteX1-7" fmla="*/ 0 w 1667"/>
              <a:gd name="connsiteY1-8" fmla="*/ 1787 h 10000"/>
              <a:gd name="connsiteX2-9" fmla="*/ 1667 w 1667"/>
              <a:gd name="connsiteY2-10" fmla="*/ 10000 h 10000"/>
              <a:gd name="connsiteX0-11" fmla="*/ 0 w 712407"/>
              <a:gd name="connsiteY0-12" fmla="*/ 0 h 10008"/>
              <a:gd name="connsiteX1-13" fmla="*/ 702407 w 712407"/>
              <a:gd name="connsiteY1-14" fmla="*/ 1795 h 10008"/>
              <a:gd name="connsiteX2-15" fmla="*/ 712407 w 712407"/>
              <a:gd name="connsiteY2-16" fmla="*/ 10008 h 10008"/>
              <a:gd name="connsiteX0-17" fmla="*/ 0 w 712407"/>
              <a:gd name="connsiteY0-18" fmla="*/ 0 h 10008"/>
              <a:gd name="connsiteX1-19" fmla="*/ 702407 w 712407"/>
              <a:gd name="connsiteY1-20" fmla="*/ 1795 h 10008"/>
              <a:gd name="connsiteX2-21" fmla="*/ 712407 w 712407"/>
              <a:gd name="connsiteY2-22" fmla="*/ 10008 h 10008"/>
              <a:gd name="connsiteX0-23" fmla="*/ 11094 w 723501"/>
              <a:gd name="connsiteY0-24" fmla="*/ 0 h 10008"/>
              <a:gd name="connsiteX1-25" fmla="*/ 713501 w 723501"/>
              <a:gd name="connsiteY1-26" fmla="*/ 1795 h 10008"/>
              <a:gd name="connsiteX2-27" fmla="*/ 723501 w 723501"/>
              <a:gd name="connsiteY2-28" fmla="*/ 10008 h 10008"/>
              <a:gd name="connsiteX0-29" fmla="*/ 22432 w 734839"/>
              <a:gd name="connsiteY0-30" fmla="*/ 0 h 10008"/>
              <a:gd name="connsiteX1-31" fmla="*/ 724839 w 734839"/>
              <a:gd name="connsiteY1-32" fmla="*/ 1795 h 10008"/>
              <a:gd name="connsiteX2-33" fmla="*/ 734839 w 734839"/>
              <a:gd name="connsiteY2-34" fmla="*/ 10008 h 10008"/>
              <a:gd name="connsiteX0-35" fmla="*/ 17158 w 729565"/>
              <a:gd name="connsiteY0-36" fmla="*/ 0 h 10008"/>
              <a:gd name="connsiteX1-37" fmla="*/ 719565 w 729565"/>
              <a:gd name="connsiteY1-38" fmla="*/ 1795 h 10008"/>
              <a:gd name="connsiteX2-39" fmla="*/ 729565 w 729565"/>
              <a:gd name="connsiteY2-40" fmla="*/ 10008 h 10008"/>
              <a:gd name="connsiteX0-41" fmla="*/ 16320 w 728727"/>
              <a:gd name="connsiteY0-42" fmla="*/ 0 h 10008"/>
              <a:gd name="connsiteX1-43" fmla="*/ 718727 w 728727"/>
              <a:gd name="connsiteY1-44" fmla="*/ 1795 h 10008"/>
              <a:gd name="connsiteX2-45" fmla="*/ 728727 w 728727"/>
              <a:gd name="connsiteY2-46" fmla="*/ 10008 h 10008"/>
              <a:gd name="connsiteX0-47" fmla="*/ 17382 w 729789"/>
              <a:gd name="connsiteY0-48" fmla="*/ 0 h 10008"/>
              <a:gd name="connsiteX1-49" fmla="*/ 719789 w 729789"/>
              <a:gd name="connsiteY1-50" fmla="*/ 1795 h 10008"/>
              <a:gd name="connsiteX2-51" fmla="*/ 729789 w 729789"/>
              <a:gd name="connsiteY2-52" fmla="*/ 10008 h 10008"/>
              <a:gd name="connsiteX0-53" fmla="*/ 2171 w 714578"/>
              <a:gd name="connsiteY0-54" fmla="*/ 0 h 10008"/>
              <a:gd name="connsiteX1-55" fmla="*/ 704578 w 714578"/>
              <a:gd name="connsiteY1-56" fmla="*/ 1795 h 10008"/>
              <a:gd name="connsiteX2-57" fmla="*/ 714578 w 714578"/>
              <a:gd name="connsiteY2-58" fmla="*/ 10008 h 10008"/>
              <a:gd name="connsiteX0-59" fmla="*/ 2199 w 714606"/>
              <a:gd name="connsiteY0-60" fmla="*/ 0 h 10008"/>
              <a:gd name="connsiteX1-61" fmla="*/ 694607 w 714606"/>
              <a:gd name="connsiteY1-62" fmla="*/ 2107 h 10008"/>
              <a:gd name="connsiteX2-63" fmla="*/ 714606 w 714606"/>
              <a:gd name="connsiteY2-64" fmla="*/ 10008 h 10008"/>
              <a:gd name="connsiteX0-65" fmla="*/ 2182 w 714589"/>
              <a:gd name="connsiteY0-66" fmla="*/ 0 h 10008"/>
              <a:gd name="connsiteX1-67" fmla="*/ 700840 w 714589"/>
              <a:gd name="connsiteY1-68" fmla="*/ 2873 h 10008"/>
              <a:gd name="connsiteX2-69" fmla="*/ 714589 w 714589"/>
              <a:gd name="connsiteY2-70" fmla="*/ 10008 h 10008"/>
              <a:gd name="connsiteX0-71" fmla="*/ 2199 w 714606"/>
              <a:gd name="connsiteY0-72" fmla="*/ 0 h 10008"/>
              <a:gd name="connsiteX1-73" fmla="*/ 700857 w 714606"/>
              <a:gd name="connsiteY1-74" fmla="*/ 2873 h 10008"/>
              <a:gd name="connsiteX2-75" fmla="*/ 714606 w 714606"/>
              <a:gd name="connsiteY2-76" fmla="*/ 10008 h 100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9" y="connsiteY2-10"/>
              </a:cxn>
            </a:cxnLst>
            <a:rect l="l" t="t" r="r" b="b"/>
            <a:pathLst>
              <a:path w="714606" h="10008">
                <a:moveTo>
                  <a:pt x="2199" y="0"/>
                </a:moveTo>
                <a:cubicBezTo>
                  <a:pt x="-44877" y="1682"/>
                  <a:pt x="679193" y="1211"/>
                  <a:pt x="700857" y="2873"/>
                </a:cubicBezTo>
                <a:cubicBezTo>
                  <a:pt x="710857" y="4419"/>
                  <a:pt x="714606" y="6675"/>
                  <a:pt x="714606" y="10008"/>
                </a:cubicBezTo>
              </a:path>
            </a:pathLst>
          </a:custGeom>
          <a:noFill/>
          <a:ln>
            <a:solidFill>
              <a:srgbClr val="0ABB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69" name="任意多边形 368"/>
          <p:cNvSpPr/>
          <p:nvPr/>
        </p:nvSpPr>
        <p:spPr>
          <a:xfrm>
            <a:off x="4965700" y="2270125"/>
            <a:ext cx="723900" cy="3524250"/>
          </a:xfrm>
          <a:custGeom>
            <a:avLst/>
            <a:gdLst>
              <a:gd name="connsiteX0" fmla="*/ 1547446 w 1547446"/>
              <a:gd name="connsiteY0" fmla="*/ 0 h 5087815"/>
              <a:gd name="connsiteX1" fmla="*/ 1547446 w 1547446"/>
              <a:gd name="connsiteY1" fmla="*/ 1617785 h 5087815"/>
              <a:gd name="connsiteX2" fmla="*/ 175846 w 1547446"/>
              <a:gd name="connsiteY2" fmla="*/ 1617785 h 5087815"/>
              <a:gd name="connsiteX3" fmla="*/ 0 w 1547446"/>
              <a:gd name="connsiteY3" fmla="*/ 2649415 h 5087815"/>
              <a:gd name="connsiteX4" fmla="*/ 0 w 1547446"/>
              <a:gd name="connsiteY4" fmla="*/ 5087815 h 5087815"/>
              <a:gd name="connsiteX5" fmla="*/ 0 w 1547446"/>
              <a:gd name="connsiteY5" fmla="*/ 5087815 h 5087815"/>
              <a:gd name="connsiteX0-1" fmla="*/ 1547446 w 1547446"/>
              <a:gd name="connsiteY0-2" fmla="*/ 0 h 5087815"/>
              <a:gd name="connsiteX1-3" fmla="*/ 1440766 w 1547446"/>
              <a:gd name="connsiteY1-4" fmla="*/ 1602545 h 5087815"/>
              <a:gd name="connsiteX2-5" fmla="*/ 175846 w 1547446"/>
              <a:gd name="connsiteY2-6" fmla="*/ 1617785 h 5087815"/>
              <a:gd name="connsiteX3-7" fmla="*/ 0 w 1547446"/>
              <a:gd name="connsiteY3-8" fmla="*/ 2649415 h 5087815"/>
              <a:gd name="connsiteX4-9" fmla="*/ 0 w 1547446"/>
              <a:gd name="connsiteY4-10" fmla="*/ 5087815 h 5087815"/>
              <a:gd name="connsiteX5-11" fmla="*/ 0 w 1547446"/>
              <a:gd name="connsiteY5-12" fmla="*/ 5087815 h 5087815"/>
              <a:gd name="connsiteX0-13" fmla="*/ 1547446 w 1572880"/>
              <a:gd name="connsiteY0-14" fmla="*/ 0 h 5087815"/>
              <a:gd name="connsiteX1-15" fmla="*/ 1440766 w 1572880"/>
              <a:gd name="connsiteY1-16" fmla="*/ 1602545 h 5087815"/>
              <a:gd name="connsiteX2-17" fmla="*/ 175846 w 1572880"/>
              <a:gd name="connsiteY2-18" fmla="*/ 1617785 h 5087815"/>
              <a:gd name="connsiteX3-19" fmla="*/ 0 w 1572880"/>
              <a:gd name="connsiteY3-20" fmla="*/ 2649415 h 5087815"/>
              <a:gd name="connsiteX4-21" fmla="*/ 0 w 1572880"/>
              <a:gd name="connsiteY4-22" fmla="*/ 5087815 h 5087815"/>
              <a:gd name="connsiteX5-23" fmla="*/ 0 w 1572880"/>
              <a:gd name="connsiteY5-24" fmla="*/ 5087815 h 5087815"/>
              <a:gd name="connsiteX0-25" fmla="*/ 1547446 w 1572880"/>
              <a:gd name="connsiteY0-26" fmla="*/ 0 h 5087815"/>
              <a:gd name="connsiteX1-27" fmla="*/ 1440766 w 1572880"/>
              <a:gd name="connsiteY1-28" fmla="*/ 1602545 h 5087815"/>
              <a:gd name="connsiteX2-29" fmla="*/ 175846 w 1572880"/>
              <a:gd name="connsiteY2-30" fmla="*/ 1617785 h 5087815"/>
              <a:gd name="connsiteX3-31" fmla="*/ 0 w 1572880"/>
              <a:gd name="connsiteY3-32" fmla="*/ 2649415 h 5087815"/>
              <a:gd name="connsiteX4-33" fmla="*/ 0 w 1572880"/>
              <a:gd name="connsiteY4-34" fmla="*/ 5087815 h 5087815"/>
              <a:gd name="connsiteX5-35" fmla="*/ 0 w 1572880"/>
              <a:gd name="connsiteY5-36" fmla="*/ 5087815 h 5087815"/>
              <a:gd name="connsiteX0-37" fmla="*/ 1547446 w 1582250"/>
              <a:gd name="connsiteY0-38" fmla="*/ 0 h 5087815"/>
              <a:gd name="connsiteX1-39" fmla="*/ 1456006 w 1582250"/>
              <a:gd name="connsiteY1-40" fmla="*/ 1693985 h 5087815"/>
              <a:gd name="connsiteX2-41" fmla="*/ 175846 w 1582250"/>
              <a:gd name="connsiteY2-42" fmla="*/ 1617785 h 5087815"/>
              <a:gd name="connsiteX3-43" fmla="*/ 0 w 1582250"/>
              <a:gd name="connsiteY3-44" fmla="*/ 2649415 h 5087815"/>
              <a:gd name="connsiteX4-45" fmla="*/ 0 w 1582250"/>
              <a:gd name="connsiteY4-46" fmla="*/ 5087815 h 5087815"/>
              <a:gd name="connsiteX5-47" fmla="*/ 0 w 1582250"/>
              <a:gd name="connsiteY5-48" fmla="*/ 5087815 h 5087815"/>
              <a:gd name="connsiteX0-49" fmla="*/ 1547446 w 1582250"/>
              <a:gd name="connsiteY0-50" fmla="*/ 0 h 5087815"/>
              <a:gd name="connsiteX1-51" fmla="*/ 1456006 w 1582250"/>
              <a:gd name="connsiteY1-52" fmla="*/ 1693985 h 5087815"/>
              <a:gd name="connsiteX2-53" fmla="*/ 175846 w 1582250"/>
              <a:gd name="connsiteY2-54" fmla="*/ 1617785 h 5087815"/>
              <a:gd name="connsiteX3-55" fmla="*/ 0 w 1582250"/>
              <a:gd name="connsiteY3-56" fmla="*/ 2649415 h 5087815"/>
              <a:gd name="connsiteX4-57" fmla="*/ 0 w 1582250"/>
              <a:gd name="connsiteY4-58" fmla="*/ 5087815 h 5087815"/>
              <a:gd name="connsiteX5-59" fmla="*/ 0 w 1582250"/>
              <a:gd name="connsiteY5-60" fmla="*/ 5087815 h 5087815"/>
              <a:gd name="connsiteX0-61" fmla="*/ 1547446 w 1605264"/>
              <a:gd name="connsiteY0-62" fmla="*/ 0 h 5087815"/>
              <a:gd name="connsiteX1-63" fmla="*/ 1456006 w 1605264"/>
              <a:gd name="connsiteY1-64" fmla="*/ 1693985 h 5087815"/>
              <a:gd name="connsiteX2-65" fmla="*/ 175846 w 1605264"/>
              <a:gd name="connsiteY2-66" fmla="*/ 1617785 h 5087815"/>
              <a:gd name="connsiteX3-67" fmla="*/ 0 w 1605264"/>
              <a:gd name="connsiteY3-68" fmla="*/ 2649415 h 5087815"/>
              <a:gd name="connsiteX4-69" fmla="*/ 0 w 1605264"/>
              <a:gd name="connsiteY4-70" fmla="*/ 5087815 h 5087815"/>
              <a:gd name="connsiteX5-71" fmla="*/ 0 w 1605264"/>
              <a:gd name="connsiteY5-72" fmla="*/ 5087815 h 5087815"/>
              <a:gd name="connsiteX0-73" fmla="*/ 1547446 w 1601957"/>
              <a:gd name="connsiteY0-74" fmla="*/ 0 h 5087815"/>
              <a:gd name="connsiteX1-75" fmla="*/ 1456006 w 1601957"/>
              <a:gd name="connsiteY1-76" fmla="*/ 1693985 h 5087815"/>
              <a:gd name="connsiteX2-77" fmla="*/ 175846 w 1601957"/>
              <a:gd name="connsiteY2-78" fmla="*/ 1617785 h 5087815"/>
              <a:gd name="connsiteX3-79" fmla="*/ 0 w 1601957"/>
              <a:gd name="connsiteY3-80" fmla="*/ 2649415 h 5087815"/>
              <a:gd name="connsiteX4-81" fmla="*/ 0 w 1601957"/>
              <a:gd name="connsiteY4-82" fmla="*/ 5087815 h 5087815"/>
              <a:gd name="connsiteX5-83" fmla="*/ 0 w 1601957"/>
              <a:gd name="connsiteY5-84" fmla="*/ 5087815 h 5087815"/>
              <a:gd name="connsiteX0-85" fmla="*/ 1547446 w 1601957"/>
              <a:gd name="connsiteY0-86" fmla="*/ 0 h 5087815"/>
              <a:gd name="connsiteX1-87" fmla="*/ 1456006 w 1601957"/>
              <a:gd name="connsiteY1-88" fmla="*/ 1693985 h 5087815"/>
              <a:gd name="connsiteX2-89" fmla="*/ 175846 w 1601957"/>
              <a:gd name="connsiteY2-90" fmla="*/ 1617785 h 5087815"/>
              <a:gd name="connsiteX3-91" fmla="*/ 0 w 1601957"/>
              <a:gd name="connsiteY3-92" fmla="*/ 2649415 h 5087815"/>
              <a:gd name="connsiteX4-93" fmla="*/ 0 w 1601957"/>
              <a:gd name="connsiteY4-94" fmla="*/ 5087815 h 5087815"/>
              <a:gd name="connsiteX5-95" fmla="*/ 0 w 1601957"/>
              <a:gd name="connsiteY5-96" fmla="*/ 5087815 h 5087815"/>
              <a:gd name="connsiteX0-97" fmla="*/ 1547446 w 1601957"/>
              <a:gd name="connsiteY0-98" fmla="*/ 0 h 5087815"/>
              <a:gd name="connsiteX1-99" fmla="*/ 1456006 w 1601957"/>
              <a:gd name="connsiteY1-100" fmla="*/ 1693985 h 5087815"/>
              <a:gd name="connsiteX2-101" fmla="*/ 175846 w 1601957"/>
              <a:gd name="connsiteY2-102" fmla="*/ 1617785 h 5087815"/>
              <a:gd name="connsiteX3-103" fmla="*/ 0 w 1601957"/>
              <a:gd name="connsiteY3-104" fmla="*/ 2649415 h 5087815"/>
              <a:gd name="connsiteX4-105" fmla="*/ 0 w 1601957"/>
              <a:gd name="connsiteY4-106" fmla="*/ 5087815 h 5087815"/>
              <a:gd name="connsiteX5-107" fmla="*/ 0 w 1601957"/>
              <a:gd name="connsiteY5-108" fmla="*/ 5087815 h 5087815"/>
              <a:gd name="connsiteX0-109" fmla="*/ 1593166 w 1619687"/>
              <a:gd name="connsiteY0-110" fmla="*/ 0 h 5103055"/>
              <a:gd name="connsiteX1-111" fmla="*/ 1456006 w 1619687"/>
              <a:gd name="connsiteY1-112" fmla="*/ 1709225 h 5103055"/>
              <a:gd name="connsiteX2-113" fmla="*/ 175846 w 1619687"/>
              <a:gd name="connsiteY2-114" fmla="*/ 1633025 h 5103055"/>
              <a:gd name="connsiteX3-115" fmla="*/ 0 w 1619687"/>
              <a:gd name="connsiteY3-116" fmla="*/ 2664655 h 5103055"/>
              <a:gd name="connsiteX4-117" fmla="*/ 0 w 1619687"/>
              <a:gd name="connsiteY4-118" fmla="*/ 5103055 h 5103055"/>
              <a:gd name="connsiteX5-119" fmla="*/ 0 w 1619687"/>
              <a:gd name="connsiteY5-120" fmla="*/ 5103055 h 5103055"/>
              <a:gd name="connsiteX0-121" fmla="*/ 1593166 w 1638893"/>
              <a:gd name="connsiteY0-122" fmla="*/ 0 h 5103055"/>
              <a:gd name="connsiteX1-123" fmla="*/ 1456006 w 1638893"/>
              <a:gd name="connsiteY1-124" fmla="*/ 1709225 h 5103055"/>
              <a:gd name="connsiteX2-125" fmla="*/ 175846 w 1638893"/>
              <a:gd name="connsiteY2-126" fmla="*/ 1633025 h 5103055"/>
              <a:gd name="connsiteX3-127" fmla="*/ 0 w 1638893"/>
              <a:gd name="connsiteY3-128" fmla="*/ 2664655 h 5103055"/>
              <a:gd name="connsiteX4-129" fmla="*/ 0 w 1638893"/>
              <a:gd name="connsiteY4-130" fmla="*/ 5103055 h 5103055"/>
              <a:gd name="connsiteX5-131" fmla="*/ 0 w 1638893"/>
              <a:gd name="connsiteY5-132" fmla="*/ 5103055 h 5103055"/>
              <a:gd name="connsiteX0-133" fmla="*/ 1593166 w 1638893"/>
              <a:gd name="connsiteY0-134" fmla="*/ 0 h 5103055"/>
              <a:gd name="connsiteX1-135" fmla="*/ 1456006 w 1638893"/>
              <a:gd name="connsiteY1-136" fmla="*/ 1709225 h 5103055"/>
              <a:gd name="connsiteX2-137" fmla="*/ 175846 w 1638893"/>
              <a:gd name="connsiteY2-138" fmla="*/ 1633025 h 5103055"/>
              <a:gd name="connsiteX3-139" fmla="*/ 0 w 1638893"/>
              <a:gd name="connsiteY3-140" fmla="*/ 2664655 h 5103055"/>
              <a:gd name="connsiteX4-141" fmla="*/ 0 w 1638893"/>
              <a:gd name="connsiteY4-142" fmla="*/ 5103055 h 5103055"/>
              <a:gd name="connsiteX5-143" fmla="*/ 0 w 1638893"/>
              <a:gd name="connsiteY5-144" fmla="*/ 5103055 h 5103055"/>
              <a:gd name="connsiteX0-145" fmla="*/ 1593166 w 1638893"/>
              <a:gd name="connsiteY0-146" fmla="*/ 0 h 5103055"/>
              <a:gd name="connsiteX1-147" fmla="*/ 1456006 w 1638893"/>
              <a:gd name="connsiteY1-148" fmla="*/ 1709225 h 5103055"/>
              <a:gd name="connsiteX2-149" fmla="*/ 175846 w 1638893"/>
              <a:gd name="connsiteY2-150" fmla="*/ 1633025 h 5103055"/>
              <a:gd name="connsiteX3-151" fmla="*/ 0 w 1638893"/>
              <a:gd name="connsiteY3-152" fmla="*/ 2664655 h 5103055"/>
              <a:gd name="connsiteX4-153" fmla="*/ 0 w 1638893"/>
              <a:gd name="connsiteY4-154" fmla="*/ 5103055 h 5103055"/>
              <a:gd name="connsiteX5-155" fmla="*/ 0 w 1638893"/>
              <a:gd name="connsiteY5-156" fmla="*/ 5103055 h 5103055"/>
              <a:gd name="connsiteX0-157" fmla="*/ 1593166 w 1638893"/>
              <a:gd name="connsiteY0-158" fmla="*/ 0 h 5103055"/>
              <a:gd name="connsiteX1-159" fmla="*/ 1456006 w 1638893"/>
              <a:gd name="connsiteY1-160" fmla="*/ 1709225 h 5103055"/>
              <a:gd name="connsiteX2-161" fmla="*/ 175846 w 1638893"/>
              <a:gd name="connsiteY2-162" fmla="*/ 1633025 h 5103055"/>
              <a:gd name="connsiteX3-163" fmla="*/ 0 w 1638893"/>
              <a:gd name="connsiteY3-164" fmla="*/ 2664655 h 5103055"/>
              <a:gd name="connsiteX4-165" fmla="*/ 0 w 1638893"/>
              <a:gd name="connsiteY4-166" fmla="*/ 5103055 h 5103055"/>
              <a:gd name="connsiteX5-167" fmla="*/ 0 w 1638893"/>
              <a:gd name="connsiteY5-168" fmla="*/ 5103055 h 5103055"/>
              <a:gd name="connsiteX0-169" fmla="*/ 1606276 w 1652003"/>
              <a:gd name="connsiteY0-170" fmla="*/ 0 h 5103055"/>
              <a:gd name="connsiteX1-171" fmla="*/ 1469116 w 1652003"/>
              <a:gd name="connsiteY1-172" fmla="*/ 1709225 h 5103055"/>
              <a:gd name="connsiteX2-173" fmla="*/ 188956 w 1652003"/>
              <a:gd name="connsiteY2-174" fmla="*/ 1633025 h 5103055"/>
              <a:gd name="connsiteX3-175" fmla="*/ 13110 w 1652003"/>
              <a:gd name="connsiteY3-176" fmla="*/ 2664655 h 5103055"/>
              <a:gd name="connsiteX4-177" fmla="*/ 13110 w 1652003"/>
              <a:gd name="connsiteY4-178" fmla="*/ 5103055 h 5103055"/>
              <a:gd name="connsiteX5-179" fmla="*/ 13110 w 1652003"/>
              <a:gd name="connsiteY5-180" fmla="*/ 5103055 h 5103055"/>
              <a:gd name="connsiteX0-181" fmla="*/ 1606276 w 1652003"/>
              <a:gd name="connsiteY0-182" fmla="*/ 0 h 5103055"/>
              <a:gd name="connsiteX1-183" fmla="*/ 1469116 w 1652003"/>
              <a:gd name="connsiteY1-184" fmla="*/ 1709225 h 5103055"/>
              <a:gd name="connsiteX2-185" fmla="*/ 188956 w 1652003"/>
              <a:gd name="connsiteY2-186" fmla="*/ 1770185 h 5103055"/>
              <a:gd name="connsiteX3-187" fmla="*/ 13110 w 1652003"/>
              <a:gd name="connsiteY3-188" fmla="*/ 2664655 h 5103055"/>
              <a:gd name="connsiteX4-189" fmla="*/ 13110 w 1652003"/>
              <a:gd name="connsiteY4-190" fmla="*/ 5103055 h 5103055"/>
              <a:gd name="connsiteX5-191" fmla="*/ 13110 w 1652003"/>
              <a:gd name="connsiteY5-192" fmla="*/ 5103055 h 5103055"/>
              <a:gd name="connsiteX0-193" fmla="*/ 1598198 w 1643925"/>
              <a:gd name="connsiteY0-194" fmla="*/ 0 h 5103055"/>
              <a:gd name="connsiteX1-195" fmla="*/ 1461038 w 1643925"/>
              <a:gd name="connsiteY1-196" fmla="*/ 1709225 h 5103055"/>
              <a:gd name="connsiteX2-197" fmla="*/ 211358 w 1643925"/>
              <a:gd name="connsiteY2-198" fmla="*/ 1770185 h 5103055"/>
              <a:gd name="connsiteX3-199" fmla="*/ 5032 w 1643925"/>
              <a:gd name="connsiteY3-200" fmla="*/ 2664655 h 5103055"/>
              <a:gd name="connsiteX4-201" fmla="*/ 5032 w 1643925"/>
              <a:gd name="connsiteY4-202" fmla="*/ 5103055 h 5103055"/>
              <a:gd name="connsiteX5-203" fmla="*/ 5032 w 1643925"/>
              <a:gd name="connsiteY5-204" fmla="*/ 5103055 h 5103055"/>
              <a:gd name="connsiteX0-205" fmla="*/ 1598198 w 1643925"/>
              <a:gd name="connsiteY0-206" fmla="*/ 0 h 5103055"/>
              <a:gd name="connsiteX1-207" fmla="*/ 1461038 w 1643925"/>
              <a:gd name="connsiteY1-208" fmla="*/ 1709225 h 5103055"/>
              <a:gd name="connsiteX2-209" fmla="*/ 211358 w 1643925"/>
              <a:gd name="connsiteY2-210" fmla="*/ 1770185 h 5103055"/>
              <a:gd name="connsiteX3-211" fmla="*/ 5032 w 1643925"/>
              <a:gd name="connsiteY3-212" fmla="*/ 2664655 h 5103055"/>
              <a:gd name="connsiteX4-213" fmla="*/ 5032 w 1643925"/>
              <a:gd name="connsiteY4-214" fmla="*/ 5103055 h 5103055"/>
              <a:gd name="connsiteX5-215" fmla="*/ 5032 w 1643925"/>
              <a:gd name="connsiteY5-216" fmla="*/ 5103055 h 5103055"/>
              <a:gd name="connsiteX0-217" fmla="*/ 1598198 w 1692397"/>
              <a:gd name="connsiteY0-218" fmla="*/ 0 h 5103055"/>
              <a:gd name="connsiteX1-219" fmla="*/ 1461038 w 1692397"/>
              <a:gd name="connsiteY1-220" fmla="*/ 1709225 h 5103055"/>
              <a:gd name="connsiteX2-221" fmla="*/ 211358 w 1692397"/>
              <a:gd name="connsiteY2-222" fmla="*/ 1770185 h 5103055"/>
              <a:gd name="connsiteX3-223" fmla="*/ 5032 w 1692397"/>
              <a:gd name="connsiteY3-224" fmla="*/ 2664655 h 5103055"/>
              <a:gd name="connsiteX4-225" fmla="*/ 5032 w 1692397"/>
              <a:gd name="connsiteY4-226" fmla="*/ 5103055 h 5103055"/>
              <a:gd name="connsiteX5-227" fmla="*/ 5032 w 1692397"/>
              <a:gd name="connsiteY5-228" fmla="*/ 5103055 h 5103055"/>
              <a:gd name="connsiteX0-229" fmla="*/ 1598198 w 1689245"/>
              <a:gd name="connsiteY0-230" fmla="*/ 0 h 5103055"/>
              <a:gd name="connsiteX1-231" fmla="*/ 1461038 w 1689245"/>
              <a:gd name="connsiteY1-232" fmla="*/ 1709225 h 5103055"/>
              <a:gd name="connsiteX2-233" fmla="*/ 211358 w 1689245"/>
              <a:gd name="connsiteY2-234" fmla="*/ 1770185 h 5103055"/>
              <a:gd name="connsiteX3-235" fmla="*/ 5032 w 1689245"/>
              <a:gd name="connsiteY3-236" fmla="*/ 2664655 h 5103055"/>
              <a:gd name="connsiteX4-237" fmla="*/ 5032 w 1689245"/>
              <a:gd name="connsiteY4-238" fmla="*/ 5103055 h 5103055"/>
              <a:gd name="connsiteX5-239" fmla="*/ 5032 w 1689245"/>
              <a:gd name="connsiteY5-240" fmla="*/ 5103055 h 5103055"/>
              <a:gd name="connsiteX0-241" fmla="*/ 1598198 w 1689245"/>
              <a:gd name="connsiteY0-242" fmla="*/ 0 h 5103055"/>
              <a:gd name="connsiteX1-243" fmla="*/ 1461038 w 1689245"/>
              <a:gd name="connsiteY1-244" fmla="*/ 1709225 h 5103055"/>
              <a:gd name="connsiteX2-245" fmla="*/ 211358 w 1689245"/>
              <a:gd name="connsiteY2-246" fmla="*/ 1770185 h 5103055"/>
              <a:gd name="connsiteX3-247" fmla="*/ 5032 w 1689245"/>
              <a:gd name="connsiteY3-248" fmla="*/ 2664655 h 5103055"/>
              <a:gd name="connsiteX4-249" fmla="*/ 5032 w 1689245"/>
              <a:gd name="connsiteY4-250" fmla="*/ 5103055 h 5103055"/>
              <a:gd name="connsiteX5-251" fmla="*/ 5032 w 1689245"/>
              <a:gd name="connsiteY5-252" fmla="*/ 5103055 h 5103055"/>
              <a:gd name="connsiteX0-253" fmla="*/ 1598198 w 1689245"/>
              <a:gd name="connsiteY0-254" fmla="*/ 0 h 5103055"/>
              <a:gd name="connsiteX1-255" fmla="*/ 1461038 w 1689245"/>
              <a:gd name="connsiteY1-256" fmla="*/ 1709225 h 5103055"/>
              <a:gd name="connsiteX2-257" fmla="*/ 211358 w 1689245"/>
              <a:gd name="connsiteY2-258" fmla="*/ 1770185 h 5103055"/>
              <a:gd name="connsiteX3-259" fmla="*/ 5032 w 1689245"/>
              <a:gd name="connsiteY3-260" fmla="*/ 2664655 h 5103055"/>
              <a:gd name="connsiteX4-261" fmla="*/ 5032 w 1689245"/>
              <a:gd name="connsiteY4-262" fmla="*/ 5103055 h 5103055"/>
              <a:gd name="connsiteX5-263" fmla="*/ 5032 w 1689245"/>
              <a:gd name="connsiteY5-264" fmla="*/ 5103055 h 5103055"/>
              <a:gd name="connsiteX0-265" fmla="*/ 1598198 w 1689245"/>
              <a:gd name="connsiteY0-266" fmla="*/ 0 h 5103055"/>
              <a:gd name="connsiteX1-267" fmla="*/ 1461038 w 1689245"/>
              <a:gd name="connsiteY1-268" fmla="*/ 1709225 h 5103055"/>
              <a:gd name="connsiteX2-269" fmla="*/ 211358 w 1689245"/>
              <a:gd name="connsiteY2-270" fmla="*/ 1770185 h 5103055"/>
              <a:gd name="connsiteX3-271" fmla="*/ 5032 w 1689245"/>
              <a:gd name="connsiteY3-272" fmla="*/ 2664655 h 5103055"/>
              <a:gd name="connsiteX4-273" fmla="*/ 5032 w 1689245"/>
              <a:gd name="connsiteY4-274" fmla="*/ 5103055 h 5103055"/>
              <a:gd name="connsiteX5-275" fmla="*/ 5032 w 1689245"/>
              <a:gd name="connsiteY5-276" fmla="*/ 5103055 h 5103055"/>
              <a:gd name="connsiteX0-277" fmla="*/ 1598198 w 1689245"/>
              <a:gd name="connsiteY0-278" fmla="*/ 0 h 5103055"/>
              <a:gd name="connsiteX1-279" fmla="*/ 1461038 w 1689245"/>
              <a:gd name="connsiteY1-280" fmla="*/ 1709225 h 5103055"/>
              <a:gd name="connsiteX2-281" fmla="*/ 211358 w 1689245"/>
              <a:gd name="connsiteY2-282" fmla="*/ 1770185 h 5103055"/>
              <a:gd name="connsiteX3-283" fmla="*/ 5032 w 1689245"/>
              <a:gd name="connsiteY3-284" fmla="*/ 2664655 h 5103055"/>
              <a:gd name="connsiteX4-285" fmla="*/ 5032 w 1689245"/>
              <a:gd name="connsiteY4-286" fmla="*/ 5103055 h 5103055"/>
              <a:gd name="connsiteX5-287" fmla="*/ 5032 w 1689245"/>
              <a:gd name="connsiteY5-288" fmla="*/ 5103055 h 5103055"/>
              <a:gd name="connsiteX0-289" fmla="*/ 1598198 w 1673669"/>
              <a:gd name="connsiteY0-290" fmla="*/ 0 h 5103055"/>
              <a:gd name="connsiteX1-291" fmla="*/ 1461038 w 1673669"/>
              <a:gd name="connsiteY1-292" fmla="*/ 1709225 h 5103055"/>
              <a:gd name="connsiteX2-293" fmla="*/ 211358 w 1673669"/>
              <a:gd name="connsiteY2-294" fmla="*/ 1770185 h 5103055"/>
              <a:gd name="connsiteX3-295" fmla="*/ 5032 w 1673669"/>
              <a:gd name="connsiteY3-296" fmla="*/ 2664655 h 5103055"/>
              <a:gd name="connsiteX4-297" fmla="*/ 5032 w 1673669"/>
              <a:gd name="connsiteY4-298" fmla="*/ 5103055 h 5103055"/>
              <a:gd name="connsiteX5-299" fmla="*/ 5032 w 1673669"/>
              <a:gd name="connsiteY5-300" fmla="*/ 5103055 h 5103055"/>
              <a:gd name="connsiteX0-301" fmla="*/ 1598198 w 1673669"/>
              <a:gd name="connsiteY0-302" fmla="*/ 0 h 5103055"/>
              <a:gd name="connsiteX1-303" fmla="*/ 1461038 w 1673669"/>
              <a:gd name="connsiteY1-304" fmla="*/ 1709225 h 5103055"/>
              <a:gd name="connsiteX2-305" fmla="*/ 211358 w 1673669"/>
              <a:gd name="connsiteY2-306" fmla="*/ 1770185 h 5103055"/>
              <a:gd name="connsiteX3-307" fmla="*/ 5032 w 1673669"/>
              <a:gd name="connsiteY3-308" fmla="*/ 2664655 h 5103055"/>
              <a:gd name="connsiteX4-309" fmla="*/ 5032 w 1673669"/>
              <a:gd name="connsiteY4-310" fmla="*/ 5103055 h 5103055"/>
              <a:gd name="connsiteX5-311" fmla="*/ 5032 w 1673669"/>
              <a:gd name="connsiteY5-312" fmla="*/ 5103055 h 5103055"/>
              <a:gd name="connsiteX0-313" fmla="*/ 1598198 w 1673669"/>
              <a:gd name="connsiteY0-314" fmla="*/ 0 h 5103055"/>
              <a:gd name="connsiteX1-315" fmla="*/ 1461038 w 1673669"/>
              <a:gd name="connsiteY1-316" fmla="*/ 1709225 h 5103055"/>
              <a:gd name="connsiteX2-317" fmla="*/ 211358 w 1673669"/>
              <a:gd name="connsiteY2-318" fmla="*/ 1770185 h 5103055"/>
              <a:gd name="connsiteX3-319" fmla="*/ 5032 w 1673669"/>
              <a:gd name="connsiteY3-320" fmla="*/ 2664655 h 5103055"/>
              <a:gd name="connsiteX4-321" fmla="*/ 5032 w 1673669"/>
              <a:gd name="connsiteY4-322" fmla="*/ 5103055 h 5103055"/>
              <a:gd name="connsiteX5-323" fmla="*/ 5032 w 1673669"/>
              <a:gd name="connsiteY5-324" fmla="*/ 5103055 h 5103055"/>
              <a:gd name="connsiteX0-325" fmla="*/ 1595062 w 1670533"/>
              <a:gd name="connsiteY0-326" fmla="*/ 0 h 5103055"/>
              <a:gd name="connsiteX1-327" fmla="*/ 1457902 w 1670533"/>
              <a:gd name="connsiteY1-328" fmla="*/ 1709225 h 5103055"/>
              <a:gd name="connsiteX2-329" fmla="*/ 208222 w 1670533"/>
              <a:gd name="connsiteY2-330" fmla="*/ 1770185 h 5103055"/>
              <a:gd name="connsiteX3-331" fmla="*/ 1896 w 1670533"/>
              <a:gd name="connsiteY3-332" fmla="*/ 2664655 h 5103055"/>
              <a:gd name="connsiteX4-333" fmla="*/ 1896 w 1670533"/>
              <a:gd name="connsiteY4-334" fmla="*/ 5103055 h 5103055"/>
              <a:gd name="connsiteX5-335" fmla="*/ 1896 w 1670533"/>
              <a:gd name="connsiteY5-336" fmla="*/ 5103055 h 5103055"/>
              <a:gd name="connsiteX0-337" fmla="*/ 1595062 w 1670533"/>
              <a:gd name="connsiteY0-338" fmla="*/ 0 h 5103055"/>
              <a:gd name="connsiteX1-339" fmla="*/ 1457902 w 1670533"/>
              <a:gd name="connsiteY1-340" fmla="*/ 1709225 h 5103055"/>
              <a:gd name="connsiteX2-341" fmla="*/ 208222 w 1670533"/>
              <a:gd name="connsiteY2-342" fmla="*/ 1770185 h 5103055"/>
              <a:gd name="connsiteX3-343" fmla="*/ 1896 w 1670533"/>
              <a:gd name="connsiteY3-344" fmla="*/ 2664655 h 5103055"/>
              <a:gd name="connsiteX4-345" fmla="*/ 1896 w 1670533"/>
              <a:gd name="connsiteY4-346" fmla="*/ 5103055 h 5103055"/>
              <a:gd name="connsiteX5-347" fmla="*/ 1896 w 1670533"/>
              <a:gd name="connsiteY5-348" fmla="*/ 5103055 h 5103055"/>
              <a:gd name="connsiteX0-349" fmla="*/ 1686502 w 1718428"/>
              <a:gd name="connsiteY0-350" fmla="*/ 0 h 5125915"/>
              <a:gd name="connsiteX1-351" fmla="*/ 1457902 w 1718428"/>
              <a:gd name="connsiteY1-352" fmla="*/ 1732085 h 5125915"/>
              <a:gd name="connsiteX2-353" fmla="*/ 208222 w 1718428"/>
              <a:gd name="connsiteY2-354" fmla="*/ 1793045 h 5125915"/>
              <a:gd name="connsiteX3-355" fmla="*/ 1896 w 1718428"/>
              <a:gd name="connsiteY3-356" fmla="*/ 2687515 h 5125915"/>
              <a:gd name="connsiteX4-357" fmla="*/ 1896 w 1718428"/>
              <a:gd name="connsiteY4-358" fmla="*/ 5125915 h 5125915"/>
              <a:gd name="connsiteX5-359" fmla="*/ 1896 w 1718428"/>
              <a:gd name="connsiteY5-360" fmla="*/ 5125915 h 5125915"/>
              <a:gd name="connsiteX0-361" fmla="*/ 1686502 w 1718428"/>
              <a:gd name="connsiteY0-362" fmla="*/ 0 h 5125915"/>
              <a:gd name="connsiteX1-363" fmla="*/ 1457902 w 1718428"/>
              <a:gd name="connsiteY1-364" fmla="*/ 1686365 h 5125915"/>
              <a:gd name="connsiteX2-365" fmla="*/ 208222 w 1718428"/>
              <a:gd name="connsiteY2-366" fmla="*/ 1793045 h 5125915"/>
              <a:gd name="connsiteX3-367" fmla="*/ 1896 w 1718428"/>
              <a:gd name="connsiteY3-368" fmla="*/ 2687515 h 5125915"/>
              <a:gd name="connsiteX4-369" fmla="*/ 1896 w 1718428"/>
              <a:gd name="connsiteY4-370" fmla="*/ 5125915 h 5125915"/>
              <a:gd name="connsiteX5-371" fmla="*/ 1896 w 1718428"/>
              <a:gd name="connsiteY5-372" fmla="*/ 5125915 h 5125915"/>
              <a:gd name="connsiteX0-373" fmla="*/ 1686502 w 1726436"/>
              <a:gd name="connsiteY0-374" fmla="*/ 0 h 5125915"/>
              <a:gd name="connsiteX1-375" fmla="*/ 1457902 w 1726436"/>
              <a:gd name="connsiteY1-376" fmla="*/ 1686365 h 5125915"/>
              <a:gd name="connsiteX2-377" fmla="*/ 208222 w 1726436"/>
              <a:gd name="connsiteY2-378" fmla="*/ 1793045 h 5125915"/>
              <a:gd name="connsiteX3-379" fmla="*/ 1896 w 1726436"/>
              <a:gd name="connsiteY3-380" fmla="*/ 2687515 h 5125915"/>
              <a:gd name="connsiteX4-381" fmla="*/ 1896 w 1726436"/>
              <a:gd name="connsiteY4-382" fmla="*/ 5125915 h 5125915"/>
              <a:gd name="connsiteX5-383" fmla="*/ 1896 w 1726436"/>
              <a:gd name="connsiteY5-384" fmla="*/ 5125915 h 5125915"/>
              <a:gd name="connsiteX0-385" fmla="*/ 1686502 w 1726436"/>
              <a:gd name="connsiteY0-386" fmla="*/ 0 h 5125915"/>
              <a:gd name="connsiteX1-387" fmla="*/ 1457902 w 1726436"/>
              <a:gd name="connsiteY1-388" fmla="*/ 1686365 h 5125915"/>
              <a:gd name="connsiteX2-389" fmla="*/ 208222 w 1726436"/>
              <a:gd name="connsiteY2-390" fmla="*/ 1793045 h 5125915"/>
              <a:gd name="connsiteX3-391" fmla="*/ 1896 w 1726436"/>
              <a:gd name="connsiteY3-392" fmla="*/ 2687515 h 5125915"/>
              <a:gd name="connsiteX4-393" fmla="*/ 1896 w 1726436"/>
              <a:gd name="connsiteY4-394" fmla="*/ 5125915 h 5125915"/>
              <a:gd name="connsiteX5-395" fmla="*/ 1896 w 1726436"/>
              <a:gd name="connsiteY5-396" fmla="*/ 5125915 h 5125915"/>
              <a:gd name="connsiteX0-397" fmla="*/ 1686502 w 1726436"/>
              <a:gd name="connsiteY0-398" fmla="*/ 0 h 5125915"/>
              <a:gd name="connsiteX1-399" fmla="*/ 1457902 w 1726436"/>
              <a:gd name="connsiteY1-400" fmla="*/ 1654615 h 5125915"/>
              <a:gd name="connsiteX2-401" fmla="*/ 208222 w 1726436"/>
              <a:gd name="connsiteY2-402" fmla="*/ 1793045 h 5125915"/>
              <a:gd name="connsiteX3-403" fmla="*/ 1896 w 1726436"/>
              <a:gd name="connsiteY3-404" fmla="*/ 2687515 h 5125915"/>
              <a:gd name="connsiteX4-405" fmla="*/ 1896 w 1726436"/>
              <a:gd name="connsiteY4-406" fmla="*/ 5125915 h 5125915"/>
              <a:gd name="connsiteX5-407" fmla="*/ 1896 w 1726436"/>
              <a:gd name="connsiteY5-408" fmla="*/ 5125915 h 5125915"/>
              <a:gd name="connsiteX0-409" fmla="*/ 1686502 w 1730644"/>
              <a:gd name="connsiteY0-410" fmla="*/ 0 h 5125915"/>
              <a:gd name="connsiteX1-411" fmla="*/ 1457902 w 1730644"/>
              <a:gd name="connsiteY1-412" fmla="*/ 1654615 h 5125915"/>
              <a:gd name="connsiteX2-413" fmla="*/ 208222 w 1730644"/>
              <a:gd name="connsiteY2-414" fmla="*/ 1793045 h 5125915"/>
              <a:gd name="connsiteX3-415" fmla="*/ 1896 w 1730644"/>
              <a:gd name="connsiteY3-416" fmla="*/ 2687515 h 5125915"/>
              <a:gd name="connsiteX4-417" fmla="*/ 1896 w 1730644"/>
              <a:gd name="connsiteY4-418" fmla="*/ 5125915 h 5125915"/>
              <a:gd name="connsiteX5-419" fmla="*/ 1896 w 1730644"/>
              <a:gd name="connsiteY5-420" fmla="*/ 5125915 h 5125915"/>
              <a:gd name="connsiteX0-421" fmla="*/ 1703029 w 1747171"/>
              <a:gd name="connsiteY0-422" fmla="*/ 0 h 5125915"/>
              <a:gd name="connsiteX1-423" fmla="*/ 1474429 w 1747171"/>
              <a:gd name="connsiteY1-424" fmla="*/ 1654615 h 5125915"/>
              <a:gd name="connsiteX2-425" fmla="*/ 161249 w 1747171"/>
              <a:gd name="connsiteY2-426" fmla="*/ 1793045 h 5125915"/>
              <a:gd name="connsiteX3-427" fmla="*/ 18423 w 1747171"/>
              <a:gd name="connsiteY3-428" fmla="*/ 2687515 h 5125915"/>
              <a:gd name="connsiteX4-429" fmla="*/ 18423 w 1747171"/>
              <a:gd name="connsiteY4-430" fmla="*/ 5125915 h 5125915"/>
              <a:gd name="connsiteX5-431" fmla="*/ 18423 w 1747171"/>
              <a:gd name="connsiteY5-432" fmla="*/ 5125915 h 5125915"/>
              <a:gd name="connsiteX0-433" fmla="*/ 1685375 w 1729517"/>
              <a:gd name="connsiteY0-434" fmla="*/ 0 h 5125915"/>
              <a:gd name="connsiteX1-435" fmla="*/ 1456775 w 1729517"/>
              <a:gd name="connsiteY1-436" fmla="*/ 1654615 h 5125915"/>
              <a:gd name="connsiteX2-437" fmla="*/ 143595 w 1729517"/>
              <a:gd name="connsiteY2-438" fmla="*/ 1793045 h 5125915"/>
              <a:gd name="connsiteX3-439" fmla="*/ 769 w 1729517"/>
              <a:gd name="connsiteY3-440" fmla="*/ 2687515 h 5125915"/>
              <a:gd name="connsiteX4-441" fmla="*/ 769 w 1729517"/>
              <a:gd name="connsiteY4-442" fmla="*/ 5125915 h 5125915"/>
              <a:gd name="connsiteX5-443" fmla="*/ 769 w 1729517"/>
              <a:gd name="connsiteY5-444" fmla="*/ 5125915 h 5125915"/>
              <a:gd name="connsiteX0-445" fmla="*/ 1715855 w 1747938"/>
              <a:gd name="connsiteY0-446" fmla="*/ 0 h 5133535"/>
              <a:gd name="connsiteX1-447" fmla="*/ 1456775 w 1747938"/>
              <a:gd name="connsiteY1-448" fmla="*/ 1662235 h 5133535"/>
              <a:gd name="connsiteX2-449" fmla="*/ 143595 w 1747938"/>
              <a:gd name="connsiteY2-450" fmla="*/ 1800665 h 5133535"/>
              <a:gd name="connsiteX3-451" fmla="*/ 769 w 1747938"/>
              <a:gd name="connsiteY3-452" fmla="*/ 2695135 h 5133535"/>
              <a:gd name="connsiteX4-453" fmla="*/ 769 w 1747938"/>
              <a:gd name="connsiteY4-454" fmla="*/ 5133535 h 5133535"/>
              <a:gd name="connsiteX5-455" fmla="*/ 769 w 1747938"/>
              <a:gd name="connsiteY5-456" fmla="*/ 5133535 h 5133535"/>
              <a:gd name="connsiteX0-457" fmla="*/ 1731095 w 1757944"/>
              <a:gd name="connsiteY0-458" fmla="*/ 0 h 5133535"/>
              <a:gd name="connsiteX1-459" fmla="*/ 1456775 w 1757944"/>
              <a:gd name="connsiteY1-460" fmla="*/ 1662235 h 5133535"/>
              <a:gd name="connsiteX2-461" fmla="*/ 143595 w 1757944"/>
              <a:gd name="connsiteY2-462" fmla="*/ 1800665 h 5133535"/>
              <a:gd name="connsiteX3-463" fmla="*/ 769 w 1757944"/>
              <a:gd name="connsiteY3-464" fmla="*/ 2695135 h 5133535"/>
              <a:gd name="connsiteX4-465" fmla="*/ 769 w 1757944"/>
              <a:gd name="connsiteY4-466" fmla="*/ 5133535 h 5133535"/>
              <a:gd name="connsiteX5-467" fmla="*/ 769 w 1757944"/>
              <a:gd name="connsiteY5-468" fmla="*/ 5133535 h 5133535"/>
              <a:gd name="connsiteX0-469" fmla="*/ 1731095 w 1764677"/>
              <a:gd name="connsiteY0-470" fmla="*/ 0 h 5133535"/>
              <a:gd name="connsiteX1-471" fmla="*/ 1456775 w 1764677"/>
              <a:gd name="connsiteY1-472" fmla="*/ 1662235 h 5133535"/>
              <a:gd name="connsiteX2-473" fmla="*/ 143595 w 1764677"/>
              <a:gd name="connsiteY2-474" fmla="*/ 1800665 h 5133535"/>
              <a:gd name="connsiteX3-475" fmla="*/ 769 w 1764677"/>
              <a:gd name="connsiteY3-476" fmla="*/ 2695135 h 5133535"/>
              <a:gd name="connsiteX4-477" fmla="*/ 769 w 1764677"/>
              <a:gd name="connsiteY4-478" fmla="*/ 5133535 h 5133535"/>
              <a:gd name="connsiteX5-479" fmla="*/ 769 w 1764677"/>
              <a:gd name="connsiteY5-480" fmla="*/ 5133535 h 5133535"/>
              <a:gd name="connsiteX0-481" fmla="*/ 1456775 w 1456775"/>
              <a:gd name="connsiteY0-482" fmla="*/ 0 h 3471300"/>
              <a:gd name="connsiteX1-483" fmla="*/ 143595 w 1456775"/>
              <a:gd name="connsiteY1-484" fmla="*/ 138430 h 3471300"/>
              <a:gd name="connsiteX2-485" fmla="*/ 769 w 1456775"/>
              <a:gd name="connsiteY2-486" fmla="*/ 1032900 h 3471300"/>
              <a:gd name="connsiteX3-487" fmla="*/ 769 w 1456775"/>
              <a:gd name="connsiteY3-488" fmla="*/ 3471300 h 3471300"/>
              <a:gd name="connsiteX4-489" fmla="*/ 769 w 1456775"/>
              <a:gd name="connsiteY4-490" fmla="*/ 3471300 h 3471300"/>
              <a:gd name="connsiteX0-491" fmla="*/ 1098635 w 1098635"/>
              <a:gd name="connsiteY0-492" fmla="*/ 0 h 3463680"/>
              <a:gd name="connsiteX1-493" fmla="*/ 143595 w 1098635"/>
              <a:gd name="connsiteY1-494" fmla="*/ 130810 h 3463680"/>
              <a:gd name="connsiteX2-495" fmla="*/ 769 w 1098635"/>
              <a:gd name="connsiteY2-496" fmla="*/ 1025280 h 3463680"/>
              <a:gd name="connsiteX3-497" fmla="*/ 769 w 1098635"/>
              <a:gd name="connsiteY3-498" fmla="*/ 3463680 h 3463680"/>
              <a:gd name="connsiteX4-499" fmla="*/ 769 w 1098635"/>
              <a:gd name="connsiteY4-500" fmla="*/ 3463680 h 3463680"/>
              <a:gd name="connsiteX0-501" fmla="*/ 1098635 w 1098635"/>
              <a:gd name="connsiteY0-502" fmla="*/ 11271 h 3474951"/>
              <a:gd name="connsiteX1-503" fmla="*/ 143595 w 1098635"/>
              <a:gd name="connsiteY1-504" fmla="*/ 142081 h 3474951"/>
              <a:gd name="connsiteX2-505" fmla="*/ 769 w 1098635"/>
              <a:gd name="connsiteY2-506" fmla="*/ 1036551 h 3474951"/>
              <a:gd name="connsiteX3-507" fmla="*/ 769 w 1098635"/>
              <a:gd name="connsiteY3-508" fmla="*/ 3474951 h 3474951"/>
              <a:gd name="connsiteX4-509" fmla="*/ 769 w 1098635"/>
              <a:gd name="connsiteY4-510" fmla="*/ 3474951 h 3474951"/>
              <a:gd name="connsiteX0-511" fmla="*/ 1079585 w 1079585"/>
              <a:gd name="connsiteY0-512" fmla="*/ 8921 h 3477364"/>
              <a:gd name="connsiteX1-513" fmla="*/ 143595 w 1079585"/>
              <a:gd name="connsiteY1-514" fmla="*/ 144494 h 3477364"/>
              <a:gd name="connsiteX2-515" fmla="*/ 769 w 1079585"/>
              <a:gd name="connsiteY2-516" fmla="*/ 1038964 h 3477364"/>
              <a:gd name="connsiteX3-517" fmla="*/ 769 w 1079585"/>
              <a:gd name="connsiteY3-518" fmla="*/ 3477364 h 3477364"/>
              <a:gd name="connsiteX4-519" fmla="*/ 769 w 1079585"/>
              <a:gd name="connsiteY4-520" fmla="*/ 3477364 h 3477364"/>
              <a:gd name="connsiteX0-521" fmla="*/ 901785 w 901785"/>
              <a:gd name="connsiteY0-522" fmla="*/ 12074 h 3474167"/>
              <a:gd name="connsiteX1-523" fmla="*/ 143595 w 901785"/>
              <a:gd name="connsiteY1-524" fmla="*/ 141297 h 3474167"/>
              <a:gd name="connsiteX2-525" fmla="*/ 769 w 901785"/>
              <a:gd name="connsiteY2-526" fmla="*/ 1035767 h 3474167"/>
              <a:gd name="connsiteX3-527" fmla="*/ 769 w 901785"/>
              <a:gd name="connsiteY3-528" fmla="*/ 3474167 h 3474167"/>
              <a:gd name="connsiteX4-529" fmla="*/ 769 w 901785"/>
              <a:gd name="connsiteY4-530" fmla="*/ 3474167 h 3474167"/>
              <a:gd name="connsiteX0-531" fmla="*/ 901785 w 901785"/>
              <a:gd name="connsiteY0-532" fmla="*/ 26809 h 3488902"/>
              <a:gd name="connsiteX1-533" fmla="*/ 143595 w 901785"/>
              <a:gd name="connsiteY1-534" fmla="*/ 156032 h 3488902"/>
              <a:gd name="connsiteX2-535" fmla="*/ 769 w 901785"/>
              <a:gd name="connsiteY2-536" fmla="*/ 1050502 h 3488902"/>
              <a:gd name="connsiteX3-537" fmla="*/ 769 w 901785"/>
              <a:gd name="connsiteY3-538" fmla="*/ 3488902 h 3488902"/>
              <a:gd name="connsiteX4-539" fmla="*/ 769 w 901785"/>
              <a:gd name="connsiteY4-540" fmla="*/ 3488902 h 3488902"/>
              <a:gd name="connsiteX0-541" fmla="*/ 901785 w 901785"/>
              <a:gd name="connsiteY0-542" fmla="*/ 33573 h 3495666"/>
              <a:gd name="connsiteX1-543" fmla="*/ 143595 w 901785"/>
              <a:gd name="connsiteY1-544" fmla="*/ 162796 h 3495666"/>
              <a:gd name="connsiteX2-545" fmla="*/ 769 w 901785"/>
              <a:gd name="connsiteY2-546" fmla="*/ 1057266 h 3495666"/>
              <a:gd name="connsiteX3-547" fmla="*/ 769 w 901785"/>
              <a:gd name="connsiteY3-548" fmla="*/ 3495666 h 3495666"/>
              <a:gd name="connsiteX4-549" fmla="*/ 769 w 901785"/>
              <a:gd name="connsiteY4-550" fmla="*/ 3495666 h 3495666"/>
              <a:gd name="connsiteX0-551" fmla="*/ 901346 w 901346"/>
              <a:gd name="connsiteY0-552" fmla="*/ 33573 h 3495666"/>
              <a:gd name="connsiteX1-553" fmla="*/ 143156 w 901346"/>
              <a:gd name="connsiteY1-554" fmla="*/ 162796 h 3495666"/>
              <a:gd name="connsiteX2-555" fmla="*/ 330 w 901346"/>
              <a:gd name="connsiteY2-556" fmla="*/ 1057266 h 3495666"/>
              <a:gd name="connsiteX3-557" fmla="*/ 330 w 901346"/>
              <a:gd name="connsiteY3-558" fmla="*/ 3495666 h 3495666"/>
              <a:gd name="connsiteX4-559" fmla="*/ 330 w 901346"/>
              <a:gd name="connsiteY4-560" fmla="*/ 3495666 h 3495666"/>
              <a:gd name="connsiteX0-561" fmla="*/ 901346 w 901346"/>
              <a:gd name="connsiteY0-562" fmla="*/ 15191 h 3523004"/>
              <a:gd name="connsiteX1-563" fmla="*/ 143156 w 901346"/>
              <a:gd name="connsiteY1-564" fmla="*/ 190134 h 3523004"/>
              <a:gd name="connsiteX2-565" fmla="*/ 330 w 901346"/>
              <a:gd name="connsiteY2-566" fmla="*/ 1084604 h 3523004"/>
              <a:gd name="connsiteX3-567" fmla="*/ 330 w 901346"/>
              <a:gd name="connsiteY3-568" fmla="*/ 3523004 h 3523004"/>
              <a:gd name="connsiteX4-569" fmla="*/ 330 w 901346"/>
              <a:gd name="connsiteY4-570" fmla="*/ 3523004 h 3523004"/>
              <a:gd name="connsiteX0-571" fmla="*/ 901346 w 901346"/>
              <a:gd name="connsiteY0-572" fmla="*/ 8971 h 3539644"/>
              <a:gd name="connsiteX1-573" fmla="*/ 143156 w 901346"/>
              <a:gd name="connsiteY1-574" fmla="*/ 206774 h 3539644"/>
              <a:gd name="connsiteX2-575" fmla="*/ 330 w 901346"/>
              <a:gd name="connsiteY2-576" fmla="*/ 1101244 h 3539644"/>
              <a:gd name="connsiteX3-577" fmla="*/ 330 w 901346"/>
              <a:gd name="connsiteY3-578" fmla="*/ 3539644 h 3539644"/>
              <a:gd name="connsiteX4-579" fmla="*/ 330 w 901346"/>
              <a:gd name="connsiteY4-580" fmla="*/ 3539644 h 3539644"/>
              <a:gd name="connsiteX0-581" fmla="*/ 901346 w 901346"/>
              <a:gd name="connsiteY0-582" fmla="*/ 5603 h 3536276"/>
              <a:gd name="connsiteX1-583" fmla="*/ 143156 w 901346"/>
              <a:gd name="connsiteY1-584" fmla="*/ 203406 h 3536276"/>
              <a:gd name="connsiteX2-585" fmla="*/ 330 w 901346"/>
              <a:gd name="connsiteY2-586" fmla="*/ 1097876 h 3536276"/>
              <a:gd name="connsiteX3-587" fmla="*/ 330 w 901346"/>
              <a:gd name="connsiteY3-588" fmla="*/ 3536276 h 3536276"/>
              <a:gd name="connsiteX4-589" fmla="*/ 330 w 901346"/>
              <a:gd name="connsiteY4-590" fmla="*/ 3536276 h 35362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01346" h="3536276">
                <a:moveTo>
                  <a:pt x="901346" y="5603"/>
                </a:moveTo>
                <a:cubicBezTo>
                  <a:pt x="748946" y="4333"/>
                  <a:pt x="347626" y="-49324"/>
                  <a:pt x="143156" y="203406"/>
                </a:cubicBezTo>
                <a:cubicBezTo>
                  <a:pt x="4531" y="408853"/>
                  <a:pt x="-2015" y="456819"/>
                  <a:pt x="330" y="1097876"/>
                </a:cubicBezTo>
                <a:lnTo>
                  <a:pt x="330" y="3536276"/>
                </a:lnTo>
                <a:lnTo>
                  <a:pt x="330" y="3536276"/>
                </a:lnTo>
              </a:path>
            </a:pathLst>
          </a:custGeom>
          <a:noFill/>
          <a:ln>
            <a:solidFill>
              <a:srgbClr val="0ABB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70" name="任意多边形 369"/>
          <p:cNvSpPr/>
          <p:nvPr/>
        </p:nvSpPr>
        <p:spPr>
          <a:xfrm flipH="1">
            <a:off x="2316163" y="3328988"/>
            <a:ext cx="1747837" cy="2533650"/>
          </a:xfrm>
          <a:custGeom>
            <a:avLst/>
            <a:gdLst>
              <a:gd name="connsiteX0" fmla="*/ 1547446 w 1547446"/>
              <a:gd name="connsiteY0" fmla="*/ 0 h 5087815"/>
              <a:gd name="connsiteX1" fmla="*/ 1547446 w 1547446"/>
              <a:gd name="connsiteY1" fmla="*/ 1617785 h 5087815"/>
              <a:gd name="connsiteX2" fmla="*/ 175846 w 1547446"/>
              <a:gd name="connsiteY2" fmla="*/ 1617785 h 5087815"/>
              <a:gd name="connsiteX3" fmla="*/ 0 w 1547446"/>
              <a:gd name="connsiteY3" fmla="*/ 2649415 h 5087815"/>
              <a:gd name="connsiteX4" fmla="*/ 0 w 1547446"/>
              <a:gd name="connsiteY4" fmla="*/ 5087815 h 5087815"/>
              <a:gd name="connsiteX5" fmla="*/ 0 w 1547446"/>
              <a:gd name="connsiteY5" fmla="*/ 5087815 h 5087815"/>
              <a:gd name="connsiteX0-1" fmla="*/ 1547446 w 1547446"/>
              <a:gd name="connsiteY0-2" fmla="*/ 0 h 5087815"/>
              <a:gd name="connsiteX1-3" fmla="*/ 1440766 w 1547446"/>
              <a:gd name="connsiteY1-4" fmla="*/ 1602545 h 5087815"/>
              <a:gd name="connsiteX2-5" fmla="*/ 175846 w 1547446"/>
              <a:gd name="connsiteY2-6" fmla="*/ 1617785 h 5087815"/>
              <a:gd name="connsiteX3-7" fmla="*/ 0 w 1547446"/>
              <a:gd name="connsiteY3-8" fmla="*/ 2649415 h 5087815"/>
              <a:gd name="connsiteX4-9" fmla="*/ 0 w 1547446"/>
              <a:gd name="connsiteY4-10" fmla="*/ 5087815 h 5087815"/>
              <a:gd name="connsiteX5-11" fmla="*/ 0 w 1547446"/>
              <a:gd name="connsiteY5-12" fmla="*/ 5087815 h 5087815"/>
              <a:gd name="connsiteX0-13" fmla="*/ 1547446 w 1572880"/>
              <a:gd name="connsiteY0-14" fmla="*/ 0 h 5087815"/>
              <a:gd name="connsiteX1-15" fmla="*/ 1440766 w 1572880"/>
              <a:gd name="connsiteY1-16" fmla="*/ 1602545 h 5087815"/>
              <a:gd name="connsiteX2-17" fmla="*/ 175846 w 1572880"/>
              <a:gd name="connsiteY2-18" fmla="*/ 1617785 h 5087815"/>
              <a:gd name="connsiteX3-19" fmla="*/ 0 w 1572880"/>
              <a:gd name="connsiteY3-20" fmla="*/ 2649415 h 5087815"/>
              <a:gd name="connsiteX4-21" fmla="*/ 0 w 1572880"/>
              <a:gd name="connsiteY4-22" fmla="*/ 5087815 h 5087815"/>
              <a:gd name="connsiteX5-23" fmla="*/ 0 w 1572880"/>
              <a:gd name="connsiteY5-24" fmla="*/ 5087815 h 5087815"/>
              <a:gd name="connsiteX0-25" fmla="*/ 1547446 w 1572880"/>
              <a:gd name="connsiteY0-26" fmla="*/ 0 h 5087815"/>
              <a:gd name="connsiteX1-27" fmla="*/ 1440766 w 1572880"/>
              <a:gd name="connsiteY1-28" fmla="*/ 1602545 h 5087815"/>
              <a:gd name="connsiteX2-29" fmla="*/ 175846 w 1572880"/>
              <a:gd name="connsiteY2-30" fmla="*/ 1617785 h 5087815"/>
              <a:gd name="connsiteX3-31" fmla="*/ 0 w 1572880"/>
              <a:gd name="connsiteY3-32" fmla="*/ 2649415 h 5087815"/>
              <a:gd name="connsiteX4-33" fmla="*/ 0 w 1572880"/>
              <a:gd name="connsiteY4-34" fmla="*/ 5087815 h 5087815"/>
              <a:gd name="connsiteX5-35" fmla="*/ 0 w 1572880"/>
              <a:gd name="connsiteY5-36" fmla="*/ 5087815 h 5087815"/>
              <a:gd name="connsiteX0-37" fmla="*/ 1547446 w 1582250"/>
              <a:gd name="connsiteY0-38" fmla="*/ 0 h 5087815"/>
              <a:gd name="connsiteX1-39" fmla="*/ 1456006 w 1582250"/>
              <a:gd name="connsiteY1-40" fmla="*/ 1693985 h 5087815"/>
              <a:gd name="connsiteX2-41" fmla="*/ 175846 w 1582250"/>
              <a:gd name="connsiteY2-42" fmla="*/ 1617785 h 5087815"/>
              <a:gd name="connsiteX3-43" fmla="*/ 0 w 1582250"/>
              <a:gd name="connsiteY3-44" fmla="*/ 2649415 h 5087815"/>
              <a:gd name="connsiteX4-45" fmla="*/ 0 w 1582250"/>
              <a:gd name="connsiteY4-46" fmla="*/ 5087815 h 5087815"/>
              <a:gd name="connsiteX5-47" fmla="*/ 0 w 1582250"/>
              <a:gd name="connsiteY5-48" fmla="*/ 5087815 h 5087815"/>
              <a:gd name="connsiteX0-49" fmla="*/ 1547446 w 1582250"/>
              <a:gd name="connsiteY0-50" fmla="*/ 0 h 5087815"/>
              <a:gd name="connsiteX1-51" fmla="*/ 1456006 w 1582250"/>
              <a:gd name="connsiteY1-52" fmla="*/ 1693985 h 5087815"/>
              <a:gd name="connsiteX2-53" fmla="*/ 175846 w 1582250"/>
              <a:gd name="connsiteY2-54" fmla="*/ 1617785 h 5087815"/>
              <a:gd name="connsiteX3-55" fmla="*/ 0 w 1582250"/>
              <a:gd name="connsiteY3-56" fmla="*/ 2649415 h 5087815"/>
              <a:gd name="connsiteX4-57" fmla="*/ 0 w 1582250"/>
              <a:gd name="connsiteY4-58" fmla="*/ 5087815 h 5087815"/>
              <a:gd name="connsiteX5-59" fmla="*/ 0 w 1582250"/>
              <a:gd name="connsiteY5-60" fmla="*/ 5087815 h 5087815"/>
              <a:gd name="connsiteX0-61" fmla="*/ 1547446 w 1605264"/>
              <a:gd name="connsiteY0-62" fmla="*/ 0 h 5087815"/>
              <a:gd name="connsiteX1-63" fmla="*/ 1456006 w 1605264"/>
              <a:gd name="connsiteY1-64" fmla="*/ 1693985 h 5087815"/>
              <a:gd name="connsiteX2-65" fmla="*/ 175846 w 1605264"/>
              <a:gd name="connsiteY2-66" fmla="*/ 1617785 h 5087815"/>
              <a:gd name="connsiteX3-67" fmla="*/ 0 w 1605264"/>
              <a:gd name="connsiteY3-68" fmla="*/ 2649415 h 5087815"/>
              <a:gd name="connsiteX4-69" fmla="*/ 0 w 1605264"/>
              <a:gd name="connsiteY4-70" fmla="*/ 5087815 h 5087815"/>
              <a:gd name="connsiteX5-71" fmla="*/ 0 w 1605264"/>
              <a:gd name="connsiteY5-72" fmla="*/ 5087815 h 5087815"/>
              <a:gd name="connsiteX0-73" fmla="*/ 1547446 w 1601957"/>
              <a:gd name="connsiteY0-74" fmla="*/ 0 h 5087815"/>
              <a:gd name="connsiteX1-75" fmla="*/ 1456006 w 1601957"/>
              <a:gd name="connsiteY1-76" fmla="*/ 1693985 h 5087815"/>
              <a:gd name="connsiteX2-77" fmla="*/ 175846 w 1601957"/>
              <a:gd name="connsiteY2-78" fmla="*/ 1617785 h 5087815"/>
              <a:gd name="connsiteX3-79" fmla="*/ 0 w 1601957"/>
              <a:gd name="connsiteY3-80" fmla="*/ 2649415 h 5087815"/>
              <a:gd name="connsiteX4-81" fmla="*/ 0 w 1601957"/>
              <a:gd name="connsiteY4-82" fmla="*/ 5087815 h 5087815"/>
              <a:gd name="connsiteX5-83" fmla="*/ 0 w 1601957"/>
              <a:gd name="connsiteY5-84" fmla="*/ 5087815 h 5087815"/>
              <a:gd name="connsiteX0-85" fmla="*/ 1547446 w 1601957"/>
              <a:gd name="connsiteY0-86" fmla="*/ 0 h 5087815"/>
              <a:gd name="connsiteX1-87" fmla="*/ 1456006 w 1601957"/>
              <a:gd name="connsiteY1-88" fmla="*/ 1693985 h 5087815"/>
              <a:gd name="connsiteX2-89" fmla="*/ 175846 w 1601957"/>
              <a:gd name="connsiteY2-90" fmla="*/ 1617785 h 5087815"/>
              <a:gd name="connsiteX3-91" fmla="*/ 0 w 1601957"/>
              <a:gd name="connsiteY3-92" fmla="*/ 2649415 h 5087815"/>
              <a:gd name="connsiteX4-93" fmla="*/ 0 w 1601957"/>
              <a:gd name="connsiteY4-94" fmla="*/ 5087815 h 5087815"/>
              <a:gd name="connsiteX5-95" fmla="*/ 0 w 1601957"/>
              <a:gd name="connsiteY5-96" fmla="*/ 5087815 h 5087815"/>
              <a:gd name="connsiteX0-97" fmla="*/ 1547446 w 1601957"/>
              <a:gd name="connsiteY0-98" fmla="*/ 0 h 5087815"/>
              <a:gd name="connsiteX1-99" fmla="*/ 1456006 w 1601957"/>
              <a:gd name="connsiteY1-100" fmla="*/ 1693985 h 5087815"/>
              <a:gd name="connsiteX2-101" fmla="*/ 175846 w 1601957"/>
              <a:gd name="connsiteY2-102" fmla="*/ 1617785 h 5087815"/>
              <a:gd name="connsiteX3-103" fmla="*/ 0 w 1601957"/>
              <a:gd name="connsiteY3-104" fmla="*/ 2649415 h 5087815"/>
              <a:gd name="connsiteX4-105" fmla="*/ 0 w 1601957"/>
              <a:gd name="connsiteY4-106" fmla="*/ 5087815 h 5087815"/>
              <a:gd name="connsiteX5-107" fmla="*/ 0 w 1601957"/>
              <a:gd name="connsiteY5-108" fmla="*/ 5087815 h 5087815"/>
              <a:gd name="connsiteX0-109" fmla="*/ 1593166 w 1619687"/>
              <a:gd name="connsiteY0-110" fmla="*/ 0 h 5103055"/>
              <a:gd name="connsiteX1-111" fmla="*/ 1456006 w 1619687"/>
              <a:gd name="connsiteY1-112" fmla="*/ 1709225 h 5103055"/>
              <a:gd name="connsiteX2-113" fmla="*/ 175846 w 1619687"/>
              <a:gd name="connsiteY2-114" fmla="*/ 1633025 h 5103055"/>
              <a:gd name="connsiteX3-115" fmla="*/ 0 w 1619687"/>
              <a:gd name="connsiteY3-116" fmla="*/ 2664655 h 5103055"/>
              <a:gd name="connsiteX4-117" fmla="*/ 0 w 1619687"/>
              <a:gd name="connsiteY4-118" fmla="*/ 5103055 h 5103055"/>
              <a:gd name="connsiteX5-119" fmla="*/ 0 w 1619687"/>
              <a:gd name="connsiteY5-120" fmla="*/ 5103055 h 5103055"/>
              <a:gd name="connsiteX0-121" fmla="*/ 1593166 w 1638893"/>
              <a:gd name="connsiteY0-122" fmla="*/ 0 h 5103055"/>
              <a:gd name="connsiteX1-123" fmla="*/ 1456006 w 1638893"/>
              <a:gd name="connsiteY1-124" fmla="*/ 1709225 h 5103055"/>
              <a:gd name="connsiteX2-125" fmla="*/ 175846 w 1638893"/>
              <a:gd name="connsiteY2-126" fmla="*/ 1633025 h 5103055"/>
              <a:gd name="connsiteX3-127" fmla="*/ 0 w 1638893"/>
              <a:gd name="connsiteY3-128" fmla="*/ 2664655 h 5103055"/>
              <a:gd name="connsiteX4-129" fmla="*/ 0 w 1638893"/>
              <a:gd name="connsiteY4-130" fmla="*/ 5103055 h 5103055"/>
              <a:gd name="connsiteX5-131" fmla="*/ 0 w 1638893"/>
              <a:gd name="connsiteY5-132" fmla="*/ 5103055 h 5103055"/>
              <a:gd name="connsiteX0-133" fmla="*/ 1593166 w 1638893"/>
              <a:gd name="connsiteY0-134" fmla="*/ 0 h 5103055"/>
              <a:gd name="connsiteX1-135" fmla="*/ 1456006 w 1638893"/>
              <a:gd name="connsiteY1-136" fmla="*/ 1709225 h 5103055"/>
              <a:gd name="connsiteX2-137" fmla="*/ 175846 w 1638893"/>
              <a:gd name="connsiteY2-138" fmla="*/ 1633025 h 5103055"/>
              <a:gd name="connsiteX3-139" fmla="*/ 0 w 1638893"/>
              <a:gd name="connsiteY3-140" fmla="*/ 2664655 h 5103055"/>
              <a:gd name="connsiteX4-141" fmla="*/ 0 w 1638893"/>
              <a:gd name="connsiteY4-142" fmla="*/ 5103055 h 5103055"/>
              <a:gd name="connsiteX5-143" fmla="*/ 0 w 1638893"/>
              <a:gd name="connsiteY5-144" fmla="*/ 5103055 h 5103055"/>
              <a:gd name="connsiteX0-145" fmla="*/ 1593166 w 1638893"/>
              <a:gd name="connsiteY0-146" fmla="*/ 0 h 5103055"/>
              <a:gd name="connsiteX1-147" fmla="*/ 1456006 w 1638893"/>
              <a:gd name="connsiteY1-148" fmla="*/ 1709225 h 5103055"/>
              <a:gd name="connsiteX2-149" fmla="*/ 175846 w 1638893"/>
              <a:gd name="connsiteY2-150" fmla="*/ 1633025 h 5103055"/>
              <a:gd name="connsiteX3-151" fmla="*/ 0 w 1638893"/>
              <a:gd name="connsiteY3-152" fmla="*/ 2664655 h 5103055"/>
              <a:gd name="connsiteX4-153" fmla="*/ 0 w 1638893"/>
              <a:gd name="connsiteY4-154" fmla="*/ 5103055 h 5103055"/>
              <a:gd name="connsiteX5-155" fmla="*/ 0 w 1638893"/>
              <a:gd name="connsiteY5-156" fmla="*/ 5103055 h 5103055"/>
              <a:gd name="connsiteX0-157" fmla="*/ 1593166 w 1638893"/>
              <a:gd name="connsiteY0-158" fmla="*/ 0 h 5103055"/>
              <a:gd name="connsiteX1-159" fmla="*/ 1456006 w 1638893"/>
              <a:gd name="connsiteY1-160" fmla="*/ 1709225 h 5103055"/>
              <a:gd name="connsiteX2-161" fmla="*/ 175846 w 1638893"/>
              <a:gd name="connsiteY2-162" fmla="*/ 1633025 h 5103055"/>
              <a:gd name="connsiteX3-163" fmla="*/ 0 w 1638893"/>
              <a:gd name="connsiteY3-164" fmla="*/ 2664655 h 5103055"/>
              <a:gd name="connsiteX4-165" fmla="*/ 0 w 1638893"/>
              <a:gd name="connsiteY4-166" fmla="*/ 5103055 h 5103055"/>
              <a:gd name="connsiteX5-167" fmla="*/ 0 w 1638893"/>
              <a:gd name="connsiteY5-168" fmla="*/ 5103055 h 5103055"/>
              <a:gd name="connsiteX0-169" fmla="*/ 1606276 w 1652003"/>
              <a:gd name="connsiteY0-170" fmla="*/ 0 h 5103055"/>
              <a:gd name="connsiteX1-171" fmla="*/ 1469116 w 1652003"/>
              <a:gd name="connsiteY1-172" fmla="*/ 1709225 h 5103055"/>
              <a:gd name="connsiteX2-173" fmla="*/ 188956 w 1652003"/>
              <a:gd name="connsiteY2-174" fmla="*/ 1633025 h 5103055"/>
              <a:gd name="connsiteX3-175" fmla="*/ 13110 w 1652003"/>
              <a:gd name="connsiteY3-176" fmla="*/ 2664655 h 5103055"/>
              <a:gd name="connsiteX4-177" fmla="*/ 13110 w 1652003"/>
              <a:gd name="connsiteY4-178" fmla="*/ 5103055 h 5103055"/>
              <a:gd name="connsiteX5-179" fmla="*/ 13110 w 1652003"/>
              <a:gd name="connsiteY5-180" fmla="*/ 5103055 h 5103055"/>
              <a:gd name="connsiteX0-181" fmla="*/ 1606276 w 1652003"/>
              <a:gd name="connsiteY0-182" fmla="*/ 0 h 5103055"/>
              <a:gd name="connsiteX1-183" fmla="*/ 1469116 w 1652003"/>
              <a:gd name="connsiteY1-184" fmla="*/ 1709225 h 5103055"/>
              <a:gd name="connsiteX2-185" fmla="*/ 188956 w 1652003"/>
              <a:gd name="connsiteY2-186" fmla="*/ 1770185 h 5103055"/>
              <a:gd name="connsiteX3-187" fmla="*/ 13110 w 1652003"/>
              <a:gd name="connsiteY3-188" fmla="*/ 2664655 h 5103055"/>
              <a:gd name="connsiteX4-189" fmla="*/ 13110 w 1652003"/>
              <a:gd name="connsiteY4-190" fmla="*/ 5103055 h 5103055"/>
              <a:gd name="connsiteX5-191" fmla="*/ 13110 w 1652003"/>
              <a:gd name="connsiteY5-192" fmla="*/ 5103055 h 5103055"/>
              <a:gd name="connsiteX0-193" fmla="*/ 1598198 w 1643925"/>
              <a:gd name="connsiteY0-194" fmla="*/ 0 h 5103055"/>
              <a:gd name="connsiteX1-195" fmla="*/ 1461038 w 1643925"/>
              <a:gd name="connsiteY1-196" fmla="*/ 1709225 h 5103055"/>
              <a:gd name="connsiteX2-197" fmla="*/ 211358 w 1643925"/>
              <a:gd name="connsiteY2-198" fmla="*/ 1770185 h 5103055"/>
              <a:gd name="connsiteX3-199" fmla="*/ 5032 w 1643925"/>
              <a:gd name="connsiteY3-200" fmla="*/ 2664655 h 5103055"/>
              <a:gd name="connsiteX4-201" fmla="*/ 5032 w 1643925"/>
              <a:gd name="connsiteY4-202" fmla="*/ 5103055 h 5103055"/>
              <a:gd name="connsiteX5-203" fmla="*/ 5032 w 1643925"/>
              <a:gd name="connsiteY5-204" fmla="*/ 5103055 h 5103055"/>
              <a:gd name="connsiteX0-205" fmla="*/ 1598198 w 1643925"/>
              <a:gd name="connsiteY0-206" fmla="*/ 0 h 5103055"/>
              <a:gd name="connsiteX1-207" fmla="*/ 1461038 w 1643925"/>
              <a:gd name="connsiteY1-208" fmla="*/ 1709225 h 5103055"/>
              <a:gd name="connsiteX2-209" fmla="*/ 211358 w 1643925"/>
              <a:gd name="connsiteY2-210" fmla="*/ 1770185 h 5103055"/>
              <a:gd name="connsiteX3-211" fmla="*/ 5032 w 1643925"/>
              <a:gd name="connsiteY3-212" fmla="*/ 2664655 h 5103055"/>
              <a:gd name="connsiteX4-213" fmla="*/ 5032 w 1643925"/>
              <a:gd name="connsiteY4-214" fmla="*/ 5103055 h 5103055"/>
              <a:gd name="connsiteX5-215" fmla="*/ 5032 w 1643925"/>
              <a:gd name="connsiteY5-216" fmla="*/ 5103055 h 5103055"/>
              <a:gd name="connsiteX0-217" fmla="*/ 1598198 w 1692397"/>
              <a:gd name="connsiteY0-218" fmla="*/ 0 h 5103055"/>
              <a:gd name="connsiteX1-219" fmla="*/ 1461038 w 1692397"/>
              <a:gd name="connsiteY1-220" fmla="*/ 1709225 h 5103055"/>
              <a:gd name="connsiteX2-221" fmla="*/ 211358 w 1692397"/>
              <a:gd name="connsiteY2-222" fmla="*/ 1770185 h 5103055"/>
              <a:gd name="connsiteX3-223" fmla="*/ 5032 w 1692397"/>
              <a:gd name="connsiteY3-224" fmla="*/ 2664655 h 5103055"/>
              <a:gd name="connsiteX4-225" fmla="*/ 5032 w 1692397"/>
              <a:gd name="connsiteY4-226" fmla="*/ 5103055 h 5103055"/>
              <a:gd name="connsiteX5-227" fmla="*/ 5032 w 1692397"/>
              <a:gd name="connsiteY5-228" fmla="*/ 5103055 h 5103055"/>
              <a:gd name="connsiteX0-229" fmla="*/ 1598198 w 1689245"/>
              <a:gd name="connsiteY0-230" fmla="*/ 0 h 5103055"/>
              <a:gd name="connsiteX1-231" fmla="*/ 1461038 w 1689245"/>
              <a:gd name="connsiteY1-232" fmla="*/ 1709225 h 5103055"/>
              <a:gd name="connsiteX2-233" fmla="*/ 211358 w 1689245"/>
              <a:gd name="connsiteY2-234" fmla="*/ 1770185 h 5103055"/>
              <a:gd name="connsiteX3-235" fmla="*/ 5032 w 1689245"/>
              <a:gd name="connsiteY3-236" fmla="*/ 2664655 h 5103055"/>
              <a:gd name="connsiteX4-237" fmla="*/ 5032 w 1689245"/>
              <a:gd name="connsiteY4-238" fmla="*/ 5103055 h 5103055"/>
              <a:gd name="connsiteX5-239" fmla="*/ 5032 w 1689245"/>
              <a:gd name="connsiteY5-240" fmla="*/ 5103055 h 5103055"/>
              <a:gd name="connsiteX0-241" fmla="*/ 1598198 w 1689245"/>
              <a:gd name="connsiteY0-242" fmla="*/ 0 h 5103055"/>
              <a:gd name="connsiteX1-243" fmla="*/ 1461038 w 1689245"/>
              <a:gd name="connsiteY1-244" fmla="*/ 1709225 h 5103055"/>
              <a:gd name="connsiteX2-245" fmla="*/ 211358 w 1689245"/>
              <a:gd name="connsiteY2-246" fmla="*/ 1770185 h 5103055"/>
              <a:gd name="connsiteX3-247" fmla="*/ 5032 w 1689245"/>
              <a:gd name="connsiteY3-248" fmla="*/ 2664655 h 5103055"/>
              <a:gd name="connsiteX4-249" fmla="*/ 5032 w 1689245"/>
              <a:gd name="connsiteY4-250" fmla="*/ 5103055 h 5103055"/>
              <a:gd name="connsiteX5-251" fmla="*/ 5032 w 1689245"/>
              <a:gd name="connsiteY5-252" fmla="*/ 5103055 h 5103055"/>
              <a:gd name="connsiteX0-253" fmla="*/ 1598198 w 1689245"/>
              <a:gd name="connsiteY0-254" fmla="*/ 0 h 5103055"/>
              <a:gd name="connsiteX1-255" fmla="*/ 1461038 w 1689245"/>
              <a:gd name="connsiteY1-256" fmla="*/ 1709225 h 5103055"/>
              <a:gd name="connsiteX2-257" fmla="*/ 211358 w 1689245"/>
              <a:gd name="connsiteY2-258" fmla="*/ 1770185 h 5103055"/>
              <a:gd name="connsiteX3-259" fmla="*/ 5032 w 1689245"/>
              <a:gd name="connsiteY3-260" fmla="*/ 2664655 h 5103055"/>
              <a:gd name="connsiteX4-261" fmla="*/ 5032 w 1689245"/>
              <a:gd name="connsiteY4-262" fmla="*/ 5103055 h 5103055"/>
              <a:gd name="connsiteX5-263" fmla="*/ 5032 w 1689245"/>
              <a:gd name="connsiteY5-264" fmla="*/ 5103055 h 5103055"/>
              <a:gd name="connsiteX0-265" fmla="*/ 1598198 w 1689245"/>
              <a:gd name="connsiteY0-266" fmla="*/ 0 h 5103055"/>
              <a:gd name="connsiteX1-267" fmla="*/ 1461038 w 1689245"/>
              <a:gd name="connsiteY1-268" fmla="*/ 1709225 h 5103055"/>
              <a:gd name="connsiteX2-269" fmla="*/ 211358 w 1689245"/>
              <a:gd name="connsiteY2-270" fmla="*/ 1770185 h 5103055"/>
              <a:gd name="connsiteX3-271" fmla="*/ 5032 w 1689245"/>
              <a:gd name="connsiteY3-272" fmla="*/ 2664655 h 5103055"/>
              <a:gd name="connsiteX4-273" fmla="*/ 5032 w 1689245"/>
              <a:gd name="connsiteY4-274" fmla="*/ 5103055 h 5103055"/>
              <a:gd name="connsiteX5-275" fmla="*/ 5032 w 1689245"/>
              <a:gd name="connsiteY5-276" fmla="*/ 5103055 h 5103055"/>
              <a:gd name="connsiteX0-277" fmla="*/ 1598198 w 1689245"/>
              <a:gd name="connsiteY0-278" fmla="*/ 0 h 5103055"/>
              <a:gd name="connsiteX1-279" fmla="*/ 1461038 w 1689245"/>
              <a:gd name="connsiteY1-280" fmla="*/ 1709225 h 5103055"/>
              <a:gd name="connsiteX2-281" fmla="*/ 211358 w 1689245"/>
              <a:gd name="connsiteY2-282" fmla="*/ 1770185 h 5103055"/>
              <a:gd name="connsiteX3-283" fmla="*/ 5032 w 1689245"/>
              <a:gd name="connsiteY3-284" fmla="*/ 2664655 h 5103055"/>
              <a:gd name="connsiteX4-285" fmla="*/ 5032 w 1689245"/>
              <a:gd name="connsiteY4-286" fmla="*/ 5103055 h 5103055"/>
              <a:gd name="connsiteX5-287" fmla="*/ 5032 w 1689245"/>
              <a:gd name="connsiteY5-288" fmla="*/ 5103055 h 5103055"/>
              <a:gd name="connsiteX0-289" fmla="*/ 1598198 w 1673669"/>
              <a:gd name="connsiteY0-290" fmla="*/ 0 h 5103055"/>
              <a:gd name="connsiteX1-291" fmla="*/ 1461038 w 1673669"/>
              <a:gd name="connsiteY1-292" fmla="*/ 1709225 h 5103055"/>
              <a:gd name="connsiteX2-293" fmla="*/ 211358 w 1673669"/>
              <a:gd name="connsiteY2-294" fmla="*/ 1770185 h 5103055"/>
              <a:gd name="connsiteX3-295" fmla="*/ 5032 w 1673669"/>
              <a:gd name="connsiteY3-296" fmla="*/ 2664655 h 5103055"/>
              <a:gd name="connsiteX4-297" fmla="*/ 5032 w 1673669"/>
              <a:gd name="connsiteY4-298" fmla="*/ 5103055 h 5103055"/>
              <a:gd name="connsiteX5-299" fmla="*/ 5032 w 1673669"/>
              <a:gd name="connsiteY5-300" fmla="*/ 5103055 h 5103055"/>
              <a:gd name="connsiteX0-301" fmla="*/ 1598198 w 1673669"/>
              <a:gd name="connsiteY0-302" fmla="*/ 0 h 5103055"/>
              <a:gd name="connsiteX1-303" fmla="*/ 1461038 w 1673669"/>
              <a:gd name="connsiteY1-304" fmla="*/ 1709225 h 5103055"/>
              <a:gd name="connsiteX2-305" fmla="*/ 211358 w 1673669"/>
              <a:gd name="connsiteY2-306" fmla="*/ 1770185 h 5103055"/>
              <a:gd name="connsiteX3-307" fmla="*/ 5032 w 1673669"/>
              <a:gd name="connsiteY3-308" fmla="*/ 2664655 h 5103055"/>
              <a:gd name="connsiteX4-309" fmla="*/ 5032 w 1673669"/>
              <a:gd name="connsiteY4-310" fmla="*/ 5103055 h 5103055"/>
              <a:gd name="connsiteX5-311" fmla="*/ 5032 w 1673669"/>
              <a:gd name="connsiteY5-312" fmla="*/ 5103055 h 5103055"/>
              <a:gd name="connsiteX0-313" fmla="*/ 1598198 w 1673669"/>
              <a:gd name="connsiteY0-314" fmla="*/ 0 h 5103055"/>
              <a:gd name="connsiteX1-315" fmla="*/ 1461038 w 1673669"/>
              <a:gd name="connsiteY1-316" fmla="*/ 1709225 h 5103055"/>
              <a:gd name="connsiteX2-317" fmla="*/ 211358 w 1673669"/>
              <a:gd name="connsiteY2-318" fmla="*/ 1770185 h 5103055"/>
              <a:gd name="connsiteX3-319" fmla="*/ 5032 w 1673669"/>
              <a:gd name="connsiteY3-320" fmla="*/ 2664655 h 5103055"/>
              <a:gd name="connsiteX4-321" fmla="*/ 5032 w 1673669"/>
              <a:gd name="connsiteY4-322" fmla="*/ 5103055 h 5103055"/>
              <a:gd name="connsiteX5-323" fmla="*/ 5032 w 1673669"/>
              <a:gd name="connsiteY5-324" fmla="*/ 5103055 h 5103055"/>
              <a:gd name="connsiteX0-325" fmla="*/ 1595062 w 1670533"/>
              <a:gd name="connsiteY0-326" fmla="*/ 0 h 5103055"/>
              <a:gd name="connsiteX1-327" fmla="*/ 1457902 w 1670533"/>
              <a:gd name="connsiteY1-328" fmla="*/ 1709225 h 5103055"/>
              <a:gd name="connsiteX2-329" fmla="*/ 208222 w 1670533"/>
              <a:gd name="connsiteY2-330" fmla="*/ 1770185 h 5103055"/>
              <a:gd name="connsiteX3-331" fmla="*/ 1896 w 1670533"/>
              <a:gd name="connsiteY3-332" fmla="*/ 2664655 h 5103055"/>
              <a:gd name="connsiteX4-333" fmla="*/ 1896 w 1670533"/>
              <a:gd name="connsiteY4-334" fmla="*/ 5103055 h 5103055"/>
              <a:gd name="connsiteX5-335" fmla="*/ 1896 w 1670533"/>
              <a:gd name="connsiteY5-336" fmla="*/ 5103055 h 5103055"/>
              <a:gd name="connsiteX0-337" fmla="*/ 1595062 w 1670533"/>
              <a:gd name="connsiteY0-338" fmla="*/ 0 h 5103055"/>
              <a:gd name="connsiteX1-339" fmla="*/ 1457902 w 1670533"/>
              <a:gd name="connsiteY1-340" fmla="*/ 1709225 h 5103055"/>
              <a:gd name="connsiteX2-341" fmla="*/ 208222 w 1670533"/>
              <a:gd name="connsiteY2-342" fmla="*/ 1770185 h 5103055"/>
              <a:gd name="connsiteX3-343" fmla="*/ 1896 w 1670533"/>
              <a:gd name="connsiteY3-344" fmla="*/ 2664655 h 5103055"/>
              <a:gd name="connsiteX4-345" fmla="*/ 1896 w 1670533"/>
              <a:gd name="connsiteY4-346" fmla="*/ 5103055 h 5103055"/>
              <a:gd name="connsiteX5-347" fmla="*/ 1896 w 1670533"/>
              <a:gd name="connsiteY5-348" fmla="*/ 5103055 h 5103055"/>
              <a:gd name="connsiteX0-349" fmla="*/ 1686502 w 1718428"/>
              <a:gd name="connsiteY0-350" fmla="*/ 0 h 5125915"/>
              <a:gd name="connsiteX1-351" fmla="*/ 1457902 w 1718428"/>
              <a:gd name="connsiteY1-352" fmla="*/ 1732085 h 5125915"/>
              <a:gd name="connsiteX2-353" fmla="*/ 208222 w 1718428"/>
              <a:gd name="connsiteY2-354" fmla="*/ 1793045 h 5125915"/>
              <a:gd name="connsiteX3-355" fmla="*/ 1896 w 1718428"/>
              <a:gd name="connsiteY3-356" fmla="*/ 2687515 h 5125915"/>
              <a:gd name="connsiteX4-357" fmla="*/ 1896 w 1718428"/>
              <a:gd name="connsiteY4-358" fmla="*/ 5125915 h 5125915"/>
              <a:gd name="connsiteX5-359" fmla="*/ 1896 w 1718428"/>
              <a:gd name="connsiteY5-360" fmla="*/ 5125915 h 5125915"/>
              <a:gd name="connsiteX0-361" fmla="*/ 1686502 w 1718428"/>
              <a:gd name="connsiteY0-362" fmla="*/ 0 h 5125915"/>
              <a:gd name="connsiteX1-363" fmla="*/ 1457902 w 1718428"/>
              <a:gd name="connsiteY1-364" fmla="*/ 1686365 h 5125915"/>
              <a:gd name="connsiteX2-365" fmla="*/ 208222 w 1718428"/>
              <a:gd name="connsiteY2-366" fmla="*/ 1793045 h 5125915"/>
              <a:gd name="connsiteX3-367" fmla="*/ 1896 w 1718428"/>
              <a:gd name="connsiteY3-368" fmla="*/ 2687515 h 5125915"/>
              <a:gd name="connsiteX4-369" fmla="*/ 1896 w 1718428"/>
              <a:gd name="connsiteY4-370" fmla="*/ 5125915 h 5125915"/>
              <a:gd name="connsiteX5-371" fmla="*/ 1896 w 1718428"/>
              <a:gd name="connsiteY5-372" fmla="*/ 5125915 h 5125915"/>
              <a:gd name="connsiteX0-373" fmla="*/ 1686502 w 1726436"/>
              <a:gd name="connsiteY0-374" fmla="*/ 0 h 5125915"/>
              <a:gd name="connsiteX1-375" fmla="*/ 1457902 w 1726436"/>
              <a:gd name="connsiteY1-376" fmla="*/ 1686365 h 5125915"/>
              <a:gd name="connsiteX2-377" fmla="*/ 208222 w 1726436"/>
              <a:gd name="connsiteY2-378" fmla="*/ 1793045 h 5125915"/>
              <a:gd name="connsiteX3-379" fmla="*/ 1896 w 1726436"/>
              <a:gd name="connsiteY3-380" fmla="*/ 2687515 h 5125915"/>
              <a:gd name="connsiteX4-381" fmla="*/ 1896 w 1726436"/>
              <a:gd name="connsiteY4-382" fmla="*/ 5125915 h 5125915"/>
              <a:gd name="connsiteX5-383" fmla="*/ 1896 w 1726436"/>
              <a:gd name="connsiteY5-384" fmla="*/ 5125915 h 5125915"/>
              <a:gd name="connsiteX0-385" fmla="*/ 1686502 w 1726436"/>
              <a:gd name="connsiteY0-386" fmla="*/ 0 h 5125915"/>
              <a:gd name="connsiteX1-387" fmla="*/ 1457902 w 1726436"/>
              <a:gd name="connsiteY1-388" fmla="*/ 1686365 h 5125915"/>
              <a:gd name="connsiteX2-389" fmla="*/ 208222 w 1726436"/>
              <a:gd name="connsiteY2-390" fmla="*/ 1793045 h 5125915"/>
              <a:gd name="connsiteX3-391" fmla="*/ 1896 w 1726436"/>
              <a:gd name="connsiteY3-392" fmla="*/ 2687515 h 5125915"/>
              <a:gd name="connsiteX4-393" fmla="*/ 1896 w 1726436"/>
              <a:gd name="connsiteY4-394" fmla="*/ 5125915 h 5125915"/>
              <a:gd name="connsiteX5-395" fmla="*/ 1896 w 1726436"/>
              <a:gd name="connsiteY5-396" fmla="*/ 5125915 h 5125915"/>
              <a:gd name="connsiteX0-397" fmla="*/ 1686502 w 1726436"/>
              <a:gd name="connsiteY0-398" fmla="*/ 0 h 5125915"/>
              <a:gd name="connsiteX1-399" fmla="*/ 1457902 w 1726436"/>
              <a:gd name="connsiteY1-400" fmla="*/ 1654615 h 5125915"/>
              <a:gd name="connsiteX2-401" fmla="*/ 208222 w 1726436"/>
              <a:gd name="connsiteY2-402" fmla="*/ 1793045 h 5125915"/>
              <a:gd name="connsiteX3-403" fmla="*/ 1896 w 1726436"/>
              <a:gd name="connsiteY3-404" fmla="*/ 2687515 h 5125915"/>
              <a:gd name="connsiteX4-405" fmla="*/ 1896 w 1726436"/>
              <a:gd name="connsiteY4-406" fmla="*/ 5125915 h 5125915"/>
              <a:gd name="connsiteX5-407" fmla="*/ 1896 w 1726436"/>
              <a:gd name="connsiteY5-408" fmla="*/ 5125915 h 5125915"/>
              <a:gd name="connsiteX0-409" fmla="*/ 1686502 w 1730644"/>
              <a:gd name="connsiteY0-410" fmla="*/ 0 h 5125915"/>
              <a:gd name="connsiteX1-411" fmla="*/ 1457902 w 1730644"/>
              <a:gd name="connsiteY1-412" fmla="*/ 1654615 h 5125915"/>
              <a:gd name="connsiteX2-413" fmla="*/ 208222 w 1730644"/>
              <a:gd name="connsiteY2-414" fmla="*/ 1793045 h 5125915"/>
              <a:gd name="connsiteX3-415" fmla="*/ 1896 w 1730644"/>
              <a:gd name="connsiteY3-416" fmla="*/ 2687515 h 5125915"/>
              <a:gd name="connsiteX4-417" fmla="*/ 1896 w 1730644"/>
              <a:gd name="connsiteY4-418" fmla="*/ 5125915 h 5125915"/>
              <a:gd name="connsiteX5-419" fmla="*/ 1896 w 1730644"/>
              <a:gd name="connsiteY5-420" fmla="*/ 5125915 h 5125915"/>
              <a:gd name="connsiteX0-421" fmla="*/ 1703029 w 1747171"/>
              <a:gd name="connsiteY0-422" fmla="*/ 0 h 5125915"/>
              <a:gd name="connsiteX1-423" fmla="*/ 1474429 w 1747171"/>
              <a:gd name="connsiteY1-424" fmla="*/ 1654615 h 5125915"/>
              <a:gd name="connsiteX2-425" fmla="*/ 161249 w 1747171"/>
              <a:gd name="connsiteY2-426" fmla="*/ 1793045 h 5125915"/>
              <a:gd name="connsiteX3-427" fmla="*/ 18423 w 1747171"/>
              <a:gd name="connsiteY3-428" fmla="*/ 2687515 h 5125915"/>
              <a:gd name="connsiteX4-429" fmla="*/ 18423 w 1747171"/>
              <a:gd name="connsiteY4-430" fmla="*/ 5125915 h 5125915"/>
              <a:gd name="connsiteX5-431" fmla="*/ 18423 w 1747171"/>
              <a:gd name="connsiteY5-432" fmla="*/ 5125915 h 5125915"/>
              <a:gd name="connsiteX0-433" fmla="*/ 1685375 w 1729517"/>
              <a:gd name="connsiteY0-434" fmla="*/ 0 h 5125915"/>
              <a:gd name="connsiteX1-435" fmla="*/ 1456775 w 1729517"/>
              <a:gd name="connsiteY1-436" fmla="*/ 1654615 h 5125915"/>
              <a:gd name="connsiteX2-437" fmla="*/ 143595 w 1729517"/>
              <a:gd name="connsiteY2-438" fmla="*/ 1793045 h 5125915"/>
              <a:gd name="connsiteX3-439" fmla="*/ 769 w 1729517"/>
              <a:gd name="connsiteY3-440" fmla="*/ 2687515 h 5125915"/>
              <a:gd name="connsiteX4-441" fmla="*/ 769 w 1729517"/>
              <a:gd name="connsiteY4-442" fmla="*/ 5125915 h 5125915"/>
              <a:gd name="connsiteX5-443" fmla="*/ 769 w 1729517"/>
              <a:gd name="connsiteY5-444" fmla="*/ 5125915 h 5125915"/>
              <a:gd name="connsiteX0-445" fmla="*/ 1715855 w 1747938"/>
              <a:gd name="connsiteY0-446" fmla="*/ 0 h 5133535"/>
              <a:gd name="connsiteX1-447" fmla="*/ 1456775 w 1747938"/>
              <a:gd name="connsiteY1-448" fmla="*/ 1662235 h 5133535"/>
              <a:gd name="connsiteX2-449" fmla="*/ 143595 w 1747938"/>
              <a:gd name="connsiteY2-450" fmla="*/ 1800665 h 5133535"/>
              <a:gd name="connsiteX3-451" fmla="*/ 769 w 1747938"/>
              <a:gd name="connsiteY3-452" fmla="*/ 2695135 h 5133535"/>
              <a:gd name="connsiteX4-453" fmla="*/ 769 w 1747938"/>
              <a:gd name="connsiteY4-454" fmla="*/ 5133535 h 5133535"/>
              <a:gd name="connsiteX5-455" fmla="*/ 769 w 1747938"/>
              <a:gd name="connsiteY5-456" fmla="*/ 5133535 h 5133535"/>
              <a:gd name="connsiteX0-457" fmla="*/ 1731095 w 1757944"/>
              <a:gd name="connsiteY0-458" fmla="*/ 0 h 5133535"/>
              <a:gd name="connsiteX1-459" fmla="*/ 1456775 w 1757944"/>
              <a:gd name="connsiteY1-460" fmla="*/ 1662235 h 5133535"/>
              <a:gd name="connsiteX2-461" fmla="*/ 143595 w 1757944"/>
              <a:gd name="connsiteY2-462" fmla="*/ 1800665 h 5133535"/>
              <a:gd name="connsiteX3-463" fmla="*/ 769 w 1757944"/>
              <a:gd name="connsiteY3-464" fmla="*/ 2695135 h 5133535"/>
              <a:gd name="connsiteX4-465" fmla="*/ 769 w 1757944"/>
              <a:gd name="connsiteY4-466" fmla="*/ 5133535 h 5133535"/>
              <a:gd name="connsiteX5-467" fmla="*/ 769 w 1757944"/>
              <a:gd name="connsiteY5-468" fmla="*/ 5133535 h 5133535"/>
              <a:gd name="connsiteX0-469" fmla="*/ 1731095 w 1764677"/>
              <a:gd name="connsiteY0-470" fmla="*/ 0 h 5133535"/>
              <a:gd name="connsiteX1-471" fmla="*/ 1456775 w 1764677"/>
              <a:gd name="connsiteY1-472" fmla="*/ 1662235 h 5133535"/>
              <a:gd name="connsiteX2-473" fmla="*/ 143595 w 1764677"/>
              <a:gd name="connsiteY2-474" fmla="*/ 1800665 h 5133535"/>
              <a:gd name="connsiteX3-475" fmla="*/ 769 w 1764677"/>
              <a:gd name="connsiteY3-476" fmla="*/ 2695135 h 5133535"/>
              <a:gd name="connsiteX4-477" fmla="*/ 769 w 1764677"/>
              <a:gd name="connsiteY4-478" fmla="*/ 5133535 h 5133535"/>
              <a:gd name="connsiteX5-479" fmla="*/ 769 w 1764677"/>
              <a:gd name="connsiteY5-480" fmla="*/ 5133535 h 5133535"/>
              <a:gd name="connsiteX0-481" fmla="*/ 1456775 w 1456775"/>
              <a:gd name="connsiteY0-482" fmla="*/ 0 h 3471300"/>
              <a:gd name="connsiteX1-483" fmla="*/ 143595 w 1456775"/>
              <a:gd name="connsiteY1-484" fmla="*/ 138430 h 3471300"/>
              <a:gd name="connsiteX2-485" fmla="*/ 769 w 1456775"/>
              <a:gd name="connsiteY2-486" fmla="*/ 1032900 h 3471300"/>
              <a:gd name="connsiteX3-487" fmla="*/ 769 w 1456775"/>
              <a:gd name="connsiteY3-488" fmla="*/ 3471300 h 3471300"/>
              <a:gd name="connsiteX4-489" fmla="*/ 769 w 1456775"/>
              <a:gd name="connsiteY4-490" fmla="*/ 3471300 h 3471300"/>
              <a:gd name="connsiteX0-491" fmla="*/ 1098635 w 1098635"/>
              <a:gd name="connsiteY0-492" fmla="*/ 0 h 3463680"/>
              <a:gd name="connsiteX1-493" fmla="*/ 143595 w 1098635"/>
              <a:gd name="connsiteY1-494" fmla="*/ 130810 h 3463680"/>
              <a:gd name="connsiteX2-495" fmla="*/ 769 w 1098635"/>
              <a:gd name="connsiteY2-496" fmla="*/ 1025280 h 3463680"/>
              <a:gd name="connsiteX3-497" fmla="*/ 769 w 1098635"/>
              <a:gd name="connsiteY3-498" fmla="*/ 3463680 h 3463680"/>
              <a:gd name="connsiteX4-499" fmla="*/ 769 w 1098635"/>
              <a:gd name="connsiteY4-500" fmla="*/ 3463680 h 3463680"/>
              <a:gd name="connsiteX0-501" fmla="*/ 1098635 w 1098635"/>
              <a:gd name="connsiteY0-502" fmla="*/ 11271 h 3474951"/>
              <a:gd name="connsiteX1-503" fmla="*/ 143595 w 1098635"/>
              <a:gd name="connsiteY1-504" fmla="*/ 142081 h 3474951"/>
              <a:gd name="connsiteX2-505" fmla="*/ 769 w 1098635"/>
              <a:gd name="connsiteY2-506" fmla="*/ 1036551 h 3474951"/>
              <a:gd name="connsiteX3-507" fmla="*/ 769 w 1098635"/>
              <a:gd name="connsiteY3-508" fmla="*/ 3474951 h 3474951"/>
              <a:gd name="connsiteX4-509" fmla="*/ 769 w 1098635"/>
              <a:gd name="connsiteY4-510" fmla="*/ 3474951 h 3474951"/>
              <a:gd name="connsiteX0-511" fmla="*/ 1079585 w 1079585"/>
              <a:gd name="connsiteY0-512" fmla="*/ 8921 h 3477364"/>
              <a:gd name="connsiteX1-513" fmla="*/ 143595 w 1079585"/>
              <a:gd name="connsiteY1-514" fmla="*/ 144494 h 3477364"/>
              <a:gd name="connsiteX2-515" fmla="*/ 769 w 1079585"/>
              <a:gd name="connsiteY2-516" fmla="*/ 1038964 h 3477364"/>
              <a:gd name="connsiteX3-517" fmla="*/ 769 w 1079585"/>
              <a:gd name="connsiteY3-518" fmla="*/ 3477364 h 3477364"/>
              <a:gd name="connsiteX4-519" fmla="*/ 769 w 1079585"/>
              <a:gd name="connsiteY4-520" fmla="*/ 3477364 h 3477364"/>
              <a:gd name="connsiteX0-521" fmla="*/ 901785 w 901785"/>
              <a:gd name="connsiteY0-522" fmla="*/ 12074 h 3474167"/>
              <a:gd name="connsiteX1-523" fmla="*/ 143595 w 901785"/>
              <a:gd name="connsiteY1-524" fmla="*/ 141297 h 3474167"/>
              <a:gd name="connsiteX2-525" fmla="*/ 769 w 901785"/>
              <a:gd name="connsiteY2-526" fmla="*/ 1035767 h 3474167"/>
              <a:gd name="connsiteX3-527" fmla="*/ 769 w 901785"/>
              <a:gd name="connsiteY3-528" fmla="*/ 3474167 h 3474167"/>
              <a:gd name="connsiteX4-529" fmla="*/ 769 w 901785"/>
              <a:gd name="connsiteY4-530" fmla="*/ 3474167 h 3474167"/>
              <a:gd name="connsiteX0-531" fmla="*/ 901785 w 901785"/>
              <a:gd name="connsiteY0-532" fmla="*/ 26809 h 3488902"/>
              <a:gd name="connsiteX1-533" fmla="*/ 143595 w 901785"/>
              <a:gd name="connsiteY1-534" fmla="*/ 156032 h 3488902"/>
              <a:gd name="connsiteX2-535" fmla="*/ 769 w 901785"/>
              <a:gd name="connsiteY2-536" fmla="*/ 1050502 h 3488902"/>
              <a:gd name="connsiteX3-537" fmla="*/ 769 w 901785"/>
              <a:gd name="connsiteY3-538" fmla="*/ 3488902 h 3488902"/>
              <a:gd name="connsiteX4-539" fmla="*/ 769 w 901785"/>
              <a:gd name="connsiteY4-540" fmla="*/ 3488902 h 3488902"/>
              <a:gd name="connsiteX0-541" fmla="*/ 901785 w 901785"/>
              <a:gd name="connsiteY0-542" fmla="*/ 33573 h 3495666"/>
              <a:gd name="connsiteX1-543" fmla="*/ 143595 w 901785"/>
              <a:gd name="connsiteY1-544" fmla="*/ 162796 h 3495666"/>
              <a:gd name="connsiteX2-545" fmla="*/ 769 w 901785"/>
              <a:gd name="connsiteY2-546" fmla="*/ 1057266 h 3495666"/>
              <a:gd name="connsiteX3-547" fmla="*/ 769 w 901785"/>
              <a:gd name="connsiteY3-548" fmla="*/ 3495666 h 3495666"/>
              <a:gd name="connsiteX4-549" fmla="*/ 769 w 901785"/>
              <a:gd name="connsiteY4-550" fmla="*/ 3495666 h 3495666"/>
              <a:gd name="connsiteX0-551" fmla="*/ 901346 w 901346"/>
              <a:gd name="connsiteY0-552" fmla="*/ 33573 h 3495666"/>
              <a:gd name="connsiteX1-553" fmla="*/ 143156 w 901346"/>
              <a:gd name="connsiteY1-554" fmla="*/ 162796 h 3495666"/>
              <a:gd name="connsiteX2-555" fmla="*/ 330 w 901346"/>
              <a:gd name="connsiteY2-556" fmla="*/ 1057266 h 3495666"/>
              <a:gd name="connsiteX3-557" fmla="*/ 330 w 901346"/>
              <a:gd name="connsiteY3-558" fmla="*/ 3495666 h 3495666"/>
              <a:gd name="connsiteX4-559" fmla="*/ 330 w 901346"/>
              <a:gd name="connsiteY4-560" fmla="*/ 3495666 h 34956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01346" h="3495666">
                <a:moveTo>
                  <a:pt x="901346" y="33573"/>
                </a:moveTo>
                <a:cubicBezTo>
                  <a:pt x="748946" y="24683"/>
                  <a:pt x="347626" y="-89934"/>
                  <a:pt x="143156" y="162796"/>
                </a:cubicBezTo>
                <a:cubicBezTo>
                  <a:pt x="4531" y="368243"/>
                  <a:pt x="-2015" y="416209"/>
                  <a:pt x="330" y="1057266"/>
                </a:cubicBezTo>
                <a:lnTo>
                  <a:pt x="330" y="3495666"/>
                </a:lnTo>
                <a:lnTo>
                  <a:pt x="330" y="3495666"/>
                </a:lnTo>
              </a:path>
            </a:pathLst>
          </a:custGeom>
          <a:noFill/>
          <a:ln>
            <a:solidFill>
              <a:srgbClr val="02B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71" name="任意多边形 370"/>
          <p:cNvSpPr/>
          <p:nvPr/>
        </p:nvSpPr>
        <p:spPr>
          <a:xfrm>
            <a:off x="3665538" y="1731963"/>
            <a:ext cx="785812" cy="4322762"/>
          </a:xfrm>
          <a:custGeom>
            <a:avLst/>
            <a:gdLst>
              <a:gd name="connsiteX0" fmla="*/ 431800 w 431800"/>
              <a:gd name="connsiteY0" fmla="*/ 0 h 5880100"/>
              <a:gd name="connsiteX1" fmla="*/ 431800 w 431800"/>
              <a:gd name="connsiteY1" fmla="*/ 5880100 h 5880100"/>
              <a:gd name="connsiteX2" fmla="*/ 0 w 431800"/>
              <a:gd name="connsiteY2" fmla="*/ 5880100 h 5880100"/>
              <a:gd name="connsiteX0-1" fmla="*/ 0 w 0"/>
              <a:gd name="connsiteY0-2" fmla="*/ 0 h 5880100"/>
              <a:gd name="connsiteX1-3" fmla="*/ 0 w 0"/>
              <a:gd name="connsiteY1-4" fmla="*/ 5880100 h 5880100"/>
              <a:gd name="connsiteX0-5" fmla="*/ 1667 w 1667"/>
              <a:gd name="connsiteY0-6" fmla="*/ 0 h 10000"/>
              <a:gd name="connsiteX1-7" fmla="*/ 0 w 1667"/>
              <a:gd name="connsiteY1-8" fmla="*/ 1787 h 10000"/>
              <a:gd name="connsiteX2-9" fmla="*/ 1667 w 1667"/>
              <a:gd name="connsiteY2-10" fmla="*/ 10000 h 10000"/>
              <a:gd name="connsiteX0-11" fmla="*/ 0 w 712407"/>
              <a:gd name="connsiteY0-12" fmla="*/ 0 h 10008"/>
              <a:gd name="connsiteX1-13" fmla="*/ 702407 w 712407"/>
              <a:gd name="connsiteY1-14" fmla="*/ 1795 h 10008"/>
              <a:gd name="connsiteX2-15" fmla="*/ 712407 w 712407"/>
              <a:gd name="connsiteY2-16" fmla="*/ 10008 h 10008"/>
              <a:gd name="connsiteX0-17" fmla="*/ 0 w 712407"/>
              <a:gd name="connsiteY0-18" fmla="*/ 0 h 10008"/>
              <a:gd name="connsiteX1-19" fmla="*/ 702407 w 712407"/>
              <a:gd name="connsiteY1-20" fmla="*/ 1795 h 10008"/>
              <a:gd name="connsiteX2-21" fmla="*/ 712407 w 712407"/>
              <a:gd name="connsiteY2-22" fmla="*/ 10008 h 10008"/>
              <a:gd name="connsiteX0-23" fmla="*/ 11094 w 723501"/>
              <a:gd name="connsiteY0-24" fmla="*/ 0 h 10008"/>
              <a:gd name="connsiteX1-25" fmla="*/ 713501 w 723501"/>
              <a:gd name="connsiteY1-26" fmla="*/ 1795 h 10008"/>
              <a:gd name="connsiteX2-27" fmla="*/ 723501 w 723501"/>
              <a:gd name="connsiteY2-28" fmla="*/ 10008 h 10008"/>
              <a:gd name="connsiteX0-29" fmla="*/ 22432 w 734839"/>
              <a:gd name="connsiteY0-30" fmla="*/ 0 h 10008"/>
              <a:gd name="connsiteX1-31" fmla="*/ 724839 w 734839"/>
              <a:gd name="connsiteY1-32" fmla="*/ 1795 h 10008"/>
              <a:gd name="connsiteX2-33" fmla="*/ 734839 w 734839"/>
              <a:gd name="connsiteY2-34" fmla="*/ 10008 h 10008"/>
              <a:gd name="connsiteX0-35" fmla="*/ 17158 w 729565"/>
              <a:gd name="connsiteY0-36" fmla="*/ 0 h 10008"/>
              <a:gd name="connsiteX1-37" fmla="*/ 719565 w 729565"/>
              <a:gd name="connsiteY1-38" fmla="*/ 1795 h 10008"/>
              <a:gd name="connsiteX2-39" fmla="*/ 729565 w 729565"/>
              <a:gd name="connsiteY2-40" fmla="*/ 10008 h 10008"/>
              <a:gd name="connsiteX0-41" fmla="*/ 16320 w 728727"/>
              <a:gd name="connsiteY0-42" fmla="*/ 0 h 10008"/>
              <a:gd name="connsiteX1-43" fmla="*/ 718727 w 728727"/>
              <a:gd name="connsiteY1-44" fmla="*/ 1795 h 10008"/>
              <a:gd name="connsiteX2-45" fmla="*/ 728727 w 728727"/>
              <a:gd name="connsiteY2-46" fmla="*/ 10008 h 10008"/>
              <a:gd name="connsiteX0-47" fmla="*/ 17382 w 729789"/>
              <a:gd name="connsiteY0-48" fmla="*/ 0 h 10008"/>
              <a:gd name="connsiteX1-49" fmla="*/ 719789 w 729789"/>
              <a:gd name="connsiteY1-50" fmla="*/ 1795 h 10008"/>
              <a:gd name="connsiteX2-51" fmla="*/ 729789 w 729789"/>
              <a:gd name="connsiteY2-52" fmla="*/ 10008 h 10008"/>
              <a:gd name="connsiteX0-53" fmla="*/ 2171 w 714578"/>
              <a:gd name="connsiteY0-54" fmla="*/ 0 h 10008"/>
              <a:gd name="connsiteX1-55" fmla="*/ 704578 w 714578"/>
              <a:gd name="connsiteY1-56" fmla="*/ 1795 h 10008"/>
              <a:gd name="connsiteX2-57" fmla="*/ 714578 w 714578"/>
              <a:gd name="connsiteY2-58" fmla="*/ 10008 h 10008"/>
              <a:gd name="connsiteX0-59" fmla="*/ 2199 w 714606"/>
              <a:gd name="connsiteY0-60" fmla="*/ 0 h 10008"/>
              <a:gd name="connsiteX1-61" fmla="*/ 694607 w 714606"/>
              <a:gd name="connsiteY1-62" fmla="*/ 2107 h 10008"/>
              <a:gd name="connsiteX2-63" fmla="*/ 714606 w 714606"/>
              <a:gd name="connsiteY2-64" fmla="*/ 10008 h 100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9" y="connsiteY2-10"/>
              </a:cxn>
            </a:cxnLst>
            <a:rect l="l" t="t" r="r" b="b"/>
            <a:pathLst>
              <a:path w="714606" h="10008">
                <a:moveTo>
                  <a:pt x="2199" y="0"/>
                </a:moveTo>
                <a:cubicBezTo>
                  <a:pt x="-44877" y="1682"/>
                  <a:pt x="679192" y="1314"/>
                  <a:pt x="694607" y="2107"/>
                </a:cubicBezTo>
                <a:cubicBezTo>
                  <a:pt x="704607" y="3653"/>
                  <a:pt x="714606" y="6675"/>
                  <a:pt x="714606" y="10008"/>
                </a:cubicBezTo>
              </a:path>
            </a:pathLst>
          </a:custGeom>
          <a:noFill/>
          <a:ln>
            <a:solidFill>
              <a:srgbClr val="AC7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72" name="任意多边形 371"/>
          <p:cNvSpPr/>
          <p:nvPr/>
        </p:nvSpPr>
        <p:spPr>
          <a:xfrm>
            <a:off x="4918075" y="2806700"/>
            <a:ext cx="3416300" cy="3055938"/>
          </a:xfrm>
          <a:custGeom>
            <a:avLst/>
            <a:gdLst>
              <a:gd name="connsiteX0" fmla="*/ 1547446 w 1547446"/>
              <a:gd name="connsiteY0" fmla="*/ 0 h 5087815"/>
              <a:gd name="connsiteX1" fmla="*/ 1547446 w 1547446"/>
              <a:gd name="connsiteY1" fmla="*/ 1617785 h 5087815"/>
              <a:gd name="connsiteX2" fmla="*/ 175846 w 1547446"/>
              <a:gd name="connsiteY2" fmla="*/ 1617785 h 5087815"/>
              <a:gd name="connsiteX3" fmla="*/ 0 w 1547446"/>
              <a:gd name="connsiteY3" fmla="*/ 2649415 h 5087815"/>
              <a:gd name="connsiteX4" fmla="*/ 0 w 1547446"/>
              <a:gd name="connsiteY4" fmla="*/ 5087815 h 5087815"/>
              <a:gd name="connsiteX5" fmla="*/ 0 w 1547446"/>
              <a:gd name="connsiteY5" fmla="*/ 5087815 h 5087815"/>
              <a:gd name="connsiteX0-1" fmla="*/ 1547446 w 1547446"/>
              <a:gd name="connsiteY0-2" fmla="*/ 0 h 5087815"/>
              <a:gd name="connsiteX1-3" fmla="*/ 1440766 w 1547446"/>
              <a:gd name="connsiteY1-4" fmla="*/ 1602545 h 5087815"/>
              <a:gd name="connsiteX2-5" fmla="*/ 175846 w 1547446"/>
              <a:gd name="connsiteY2-6" fmla="*/ 1617785 h 5087815"/>
              <a:gd name="connsiteX3-7" fmla="*/ 0 w 1547446"/>
              <a:gd name="connsiteY3-8" fmla="*/ 2649415 h 5087815"/>
              <a:gd name="connsiteX4-9" fmla="*/ 0 w 1547446"/>
              <a:gd name="connsiteY4-10" fmla="*/ 5087815 h 5087815"/>
              <a:gd name="connsiteX5-11" fmla="*/ 0 w 1547446"/>
              <a:gd name="connsiteY5-12" fmla="*/ 5087815 h 5087815"/>
              <a:gd name="connsiteX0-13" fmla="*/ 1547446 w 1572880"/>
              <a:gd name="connsiteY0-14" fmla="*/ 0 h 5087815"/>
              <a:gd name="connsiteX1-15" fmla="*/ 1440766 w 1572880"/>
              <a:gd name="connsiteY1-16" fmla="*/ 1602545 h 5087815"/>
              <a:gd name="connsiteX2-17" fmla="*/ 175846 w 1572880"/>
              <a:gd name="connsiteY2-18" fmla="*/ 1617785 h 5087815"/>
              <a:gd name="connsiteX3-19" fmla="*/ 0 w 1572880"/>
              <a:gd name="connsiteY3-20" fmla="*/ 2649415 h 5087815"/>
              <a:gd name="connsiteX4-21" fmla="*/ 0 w 1572880"/>
              <a:gd name="connsiteY4-22" fmla="*/ 5087815 h 5087815"/>
              <a:gd name="connsiteX5-23" fmla="*/ 0 w 1572880"/>
              <a:gd name="connsiteY5-24" fmla="*/ 5087815 h 5087815"/>
              <a:gd name="connsiteX0-25" fmla="*/ 1547446 w 1572880"/>
              <a:gd name="connsiteY0-26" fmla="*/ 0 h 5087815"/>
              <a:gd name="connsiteX1-27" fmla="*/ 1440766 w 1572880"/>
              <a:gd name="connsiteY1-28" fmla="*/ 1602545 h 5087815"/>
              <a:gd name="connsiteX2-29" fmla="*/ 175846 w 1572880"/>
              <a:gd name="connsiteY2-30" fmla="*/ 1617785 h 5087815"/>
              <a:gd name="connsiteX3-31" fmla="*/ 0 w 1572880"/>
              <a:gd name="connsiteY3-32" fmla="*/ 2649415 h 5087815"/>
              <a:gd name="connsiteX4-33" fmla="*/ 0 w 1572880"/>
              <a:gd name="connsiteY4-34" fmla="*/ 5087815 h 5087815"/>
              <a:gd name="connsiteX5-35" fmla="*/ 0 w 1572880"/>
              <a:gd name="connsiteY5-36" fmla="*/ 5087815 h 5087815"/>
              <a:gd name="connsiteX0-37" fmla="*/ 1547446 w 1582250"/>
              <a:gd name="connsiteY0-38" fmla="*/ 0 h 5087815"/>
              <a:gd name="connsiteX1-39" fmla="*/ 1456006 w 1582250"/>
              <a:gd name="connsiteY1-40" fmla="*/ 1693985 h 5087815"/>
              <a:gd name="connsiteX2-41" fmla="*/ 175846 w 1582250"/>
              <a:gd name="connsiteY2-42" fmla="*/ 1617785 h 5087815"/>
              <a:gd name="connsiteX3-43" fmla="*/ 0 w 1582250"/>
              <a:gd name="connsiteY3-44" fmla="*/ 2649415 h 5087815"/>
              <a:gd name="connsiteX4-45" fmla="*/ 0 w 1582250"/>
              <a:gd name="connsiteY4-46" fmla="*/ 5087815 h 5087815"/>
              <a:gd name="connsiteX5-47" fmla="*/ 0 w 1582250"/>
              <a:gd name="connsiteY5-48" fmla="*/ 5087815 h 5087815"/>
              <a:gd name="connsiteX0-49" fmla="*/ 1547446 w 1582250"/>
              <a:gd name="connsiteY0-50" fmla="*/ 0 h 5087815"/>
              <a:gd name="connsiteX1-51" fmla="*/ 1456006 w 1582250"/>
              <a:gd name="connsiteY1-52" fmla="*/ 1693985 h 5087815"/>
              <a:gd name="connsiteX2-53" fmla="*/ 175846 w 1582250"/>
              <a:gd name="connsiteY2-54" fmla="*/ 1617785 h 5087815"/>
              <a:gd name="connsiteX3-55" fmla="*/ 0 w 1582250"/>
              <a:gd name="connsiteY3-56" fmla="*/ 2649415 h 5087815"/>
              <a:gd name="connsiteX4-57" fmla="*/ 0 w 1582250"/>
              <a:gd name="connsiteY4-58" fmla="*/ 5087815 h 5087815"/>
              <a:gd name="connsiteX5-59" fmla="*/ 0 w 1582250"/>
              <a:gd name="connsiteY5-60" fmla="*/ 5087815 h 5087815"/>
              <a:gd name="connsiteX0-61" fmla="*/ 1547446 w 1605264"/>
              <a:gd name="connsiteY0-62" fmla="*/ 0 h 5087815"/>
              <a:gd name="connsiteX1-63" fmla="*/ 1456006 w 1605264"/>
              <a:gd name="connsiteY1-64" fmla="*/ 1693985 h 5087815"/>
              <a:gd name="connsiteX2-65" fmla="*/ 175846 w 1605264"/>
              <a:gd name="connsiteY2-66" fmla="*/ 1617785 h 5087815"/>
              <a:gd name="connsiteX3-67" fmla="*/ 0 w 1605264"/>
              <a:gd name="connsiteY3-68" fmla="*/ 2649415 h 5087815"/>
              <a:gd name="connsiteX4-69" fmla="*/ 0 w 1605264"/>
              <a:gd name="connsiteY4-70" fmla="*/ 5087815 h 5087815"/>
              <a:gd name="connsiteX5-71" fmla="*/ 0 w 1605264"/>
              <a:gd name="connsiteY5-72" fmla="*/ 5087815 h 5087815"/>
              <a:gd name="connsiteX0-73" fmla="*/ 1547446 w 1601957"/>
              <a:gd name="connsiteY0-74" fmla="*/ 0 h 5087815"/>
              <a:gd name="connsiteX1-75" fmla="*/ 1456006 w 1601957"/>
              <a:gd name="connsiteY1-76" fmla="*/ 1693985 h 5087815"/>
              <a:gd name="connsiteX2-77" fmla="*/ 175846 w 1601957"/>
              <a:gd name="connsiteY2-78" fmla="*/ 1617785 h 5087815"/>
              <a:gd name="connsiteX3-79" fmla="*/ 0 w 1601957"/>
              <a:gd name="connsiteY3-80" fmla="*/ 2649415 h 5087815"/>
              <a:gd name="connsiteX4-81" fmla="*/ 0 w 1601957"/>
              <a:gd name="connsiteY4-82" fmla="*/ 5087815 h 5087815"/>
              <a:gd name="connsiteX5-83" fmla="*/ 0 w 1601957"/>
              <a:gd name="connsiteY5-84" fmla="*/ 5087815 h 5087815"/>
              <a:gd name="connsiteX0-85" fmla="*/ 1547446 w 1601957"/>
              <a:gd name="connsiteY0-86" fmla="*/ 0 h 5087815"/>
              <a:gd name="connsiteX1-87" fmla="*/ 1456006 w 1601957"/>
              <a:gd name="connsiteY1-88" fmla="*/ 1693985 h 5087815"/>
              <a:gd name="connsiteX2-89" fmla="*/ 175846 w 1601957"/>
              <a:gd name="connsiteY2-90" fmla="*/ 1617785 h 5087815"/>
              <a:gd name="connsiteX3-91" fmla="*/ 0 w 1601957"/>
              <a:gd name="connsiteY3-92" fmla="*/ 2649415 h 5087815"/>
              <a:gd name="connsiteX4-93" fmla="*/ 0 w 1601957"/>
              <a:gd name="connsiteY4-94" fmla="*/ 5087815 h 5087815"/>
              <a:gd name="connsiteX5-95" fmla="*/ 0 w 1601957"/>
              <a:gd name="connsiteY5-96" fmla="*/ 5087815 h 5087815"/>
              <a:gd name="connsiteX0-97" fmla="*/ 1547446 w 1601957"/>
              <a:gd name="connsiteY0-98" fmla="*/ 0 h 5087815"/>
              <a:gd name="connsiteX1-99" fmla="*/ 1456006 w 1601957"/>
              <a:gd name="connsiteY1-100" fmla="*/ 1693985 h 5087815"/>
              <a:gd name="connsiteX2-101" fmla="*/ 175846 w 1601957"/>
              <a:gd name="connsiteY2-102" fmla="*/ 1617785 h 5087815"/>
              <a:gd name="connsiteX3-103" fmla="*/ 0 w 1601957"/>
              <a:gd name="connsiteY3-104" fmla="*/ 2649415 h 5087815"/>
              <a:gd name="connsiteX4-105" fmla="*/ 0 w 1601957"/>
              <a:gd name="connsiteY4-106" fmla="*/ 5087815 h 5087815"/>
              <a:gd name="connsiteX5-107" fmla="*/ 0 w 1601957"/>
              <a:gd name="connsiteY5-108" fmla="*/ 5087815 h 5087815"/>
              <a:gd name="connsiteX0-109" fmla="*/ 1593166 w 1619687"/>
              <a:gd name="connsiteY0-110" fmla="*/ 0 h 5103055"/>
              <a:gd name="connsiteX1-111" fmla="*/ 1456006 w 1619687"/>
              <a:gd name="connsiteY1-112" fmla="*/ 1709225 h 5103055"/>
              <a:gd name="connsiteX2-113" fmla="*/ 175846 w 1619687"/>
              <a:gd name="connsiteY2-114" fmla="*/ 1633025 h 5103055"/>
              <a:gd name="connsiteX3-115" fmla="*/ 0 w 1619687"/>
              <a:gd name="connsiteY3-116" fmla="*/ 2664655 h 5103055"/>
              <a:gd name="connsiteX4-117" fmla="*/ 0 w 1619687"/>
              <a:gd name="connsiteY4-118" fmla="*/ 5103055 h 5103055"/>
              <a:gd name="connsiteX5-119" fmla="*/ 0 w 1619687"/>
              <a:gd name="connsiteY5-120" fmla="*/ 5103055 h 5103055"/>
              <a:gd name="connsiteX0-121" fmla="*/ 1593166 w 1638893"/>
              <a:gd name="connsiteY0-122" fmla="*/ 0 h 5103055"/>
              <a:gd name="connsiteX1-123" fmla="*/ 1456006 w 1638893"/>
              <a:gd name="connsiteY1-124" fmla="*/ 1709225 h 5103055"/>
              <a:gd name="connsiteX2-125" fmla="*/ 175846 w 1638893"/>
              <a:gd name="connsiteY2-126" fmla="*/ 1633025 h 5103055"/>
              <a:gd name="connsiteX3-127" fmla="*/ 0 w 1638893"/>
              <a:gd name="connsiteY3-128" fmla="*/ 2664655 h 5103055"/>
              <a:gd name="connsiteX4-129" fmla="*/ 0 w 1638893"/>
              <a:gd name="connsiteY4-130" fmla="*/ 5103055 h 5103055"/>
              <a:gd name="connsiteX5-131" fmla="*/ 0 w 1638893"/>
              <a:gd name="connsiteY5-132" fmla="*/ 5103055 h 5103055"/>
              <a:gd name="connsiteX0-133" fmla="*/ 1593166 w 1638893"/>
              <a:gd name="connsiteY0-134" fmla="*/ 0 h 5103055"/>
              <a:gd name="connsiteX1-135" fmla="*/ 1456006 w 1638893"/>
              <a:gd name="connsiteY1-136" fmla="*/ 1709225 h 5103055"/>
              <a:gd name="connsiteX2-137" fmla="*/ 175846 w 1638893"/>
              <a:gd name="connsiteY2-138" fmla="*/ 1633025 h 5103055"/>
              <a:gd name="connsiteX3-139" fmla="*/ 0 w 1638893"/>
              <a:gd name="connsiteY3-140" fmla="*/ 2664655 h 5103055"/>
              <a:gd name="connsiteX4-141" fmla="*/ 0 w 1638893"/>
              <a:gd name="connsiteY4-142" fmla="*/ 5103055 h 5103055"/>
              <a:gd name="connsiteX5-143" fmla="*/ 0 w 1638893"/>
              <a:gd name="connsiteY5-144" fmla="*/ 5103055 h 5103055"/>
              <a:gd name="connsiteX0-145" fmla="*/ 1593166 w 1638893"/>
              <a:gd name="connsiteY0-146" fmla="*/ 0 h 5103055"/>
              <a:gd name="connsiteX1-147" fmla="*/ 1456006 w 1638893"/>
              <a:gd name="connsiteY1-148" fmla="*/ 1709225 h 5103055"/>
              <a:gd name="connsiteX2-149" fmla="*/ 175846 w 1638893"/>
              <a:gd name="connsiteY2-150" fmla="*/ 1633025 h 5103055"/>
              <a:gd name="connsiteX3-151" fmla="*/ 0 w 1638893"/>
              <a:gd name="connsiteY3-152" fmla="*/ 2664655 h 5103055"/>
              <a:gd name="connsiteX4-153" fmla="*/ 0 w 1638893"/>
              <a:gd name="connsiteY4-154" fmla="*/ 5103055 h 5103055"/>
              <a:gd name="connsiteX5-155" fmla="*/ 0 w 1638893"/>
              <a:gd name="connsiteY5-156" fmla="*/ 5103055 h 5103055"/>
              <a:gd name="connsiteX0-157" fmla="*/ 1593166 w 1638893"/>
              <a:gd name="connsiteY0-158" fmla="*/ 0 h 5103055"/>
              <a:gd name="connsiteX1-159" fmla="*/ 1456006 w 1638893"/>
              <a:gd name="connsiteY1-160" fmla="*/ 1709225 h 5103055"/>
              <a:gd name="connsiteX2-161" fmla="*/ 175846 w 1638893"/>
              <a:gd name="connsiteY2-162" fmla="*/ 1633025 h 5103055"/>
              <a:gd name="connsiteX3-163" fmla="*/ 0 w 1638893"/>
              <a:gd name="connsiteY3-164" fmla="*/ 2664655 h 5103055"/>
              <a:gd name="connsiteX4-165" fmla="*/ 0 w 1638893"/>
              <a:gd name="connsiteY4-166" fmla="*/ 5103055 h 5103055"/>
              <a:gd name="connsiteX5-167" fmla="*/ 0 w 1638893"/>
              <a:gd name="connsiteY5-168" fmla="*/ 5103055 h 5103055"/>
              <a:gd name="connsiteX0-169" fmla="*/ 1606276 w 1652003"/>
              <a:gd name="connsiteY0-170" fmla="*/ 0 h 5103055"/>
              <a:gd name="connsiteX1-171" fmla="*/ 1469116 w 1652003"/>
              <a:gd name="connsiteY1-172" fmla="*/ 1709225 h 5103055"/>
              <a:gd name="connsiteX2-173" fmla="*/ 188956 w 1652003"/>
              <a:gd name="connsiteY2-174" fmla="*/ 1633025 h 5103055"/>
              <a:gd name="connsiteX3-175" fmla="*/ 13110 w 1652003"/>
              <a:gd name="connsiteY3-176" fmla="*/ 2664655 h 5103055"/>
              <a:gd name="connsiteX4-177" fmla="*/ 13110 w 1652003"/>
              <a:gd name="connsiteY4-178" fmla="*/ 5103055 h 5103055"/>
              <a:gd name="connsiteX5-179" fmla="*/ 13110 w 1652003"/>
              <a:gd name="connsiteY5-180" fmla="*/ 5103055 h 5103055"/>
              <a:gd name="connsiteX0-181" fmla="*/ 1606276 w 1652003"/>
              <a:gd name="connsiteY0-182" fmla="*/ 0 h 5103055"/>
              <a:gd name="connsiteX1-183" fmla="*/ 1469116 w 1652003"/>
              <a:gd name="connsiteY1-184" fmla="*/ 1709225 h 5103055"/>
              <a:gd name="connsiteX2-185" fmla="*/ 188956 w 1652003"/>
              <a:gd name="connsiteY2-186" fmla="*/ 1770185 h 5103055"/>
              <a:gd name="connsiteX3-187" fmla="*/ 13110 w 1652003"/>
              <a:gd name="connsiteY3-188" fmla="*/ 2664655 h 5103055"/>
              <a:gd name="connsiteX4-189" fmla="*/ 13110 w 1652003"/>
              <a:gd name="connsiteY4-190" fmla="*/ 5103055 h 5103055"/>
              <a:gd name="connsiteX5-191" fmla="*/ 13110 w 1652003"/>
              <a:gd name="connsiteY5-192" fmla="*/ 5103055 h 5103055"/>
              <a:gd name="connsiteX0-193" fmla="*/ 1598198 w 1643925"/>
              <a:gd name="connsiteY0-194" fmla="*/ 0 h 5103055"/>
              <a:gd name="connsiteX1-195" fmla="*/ 1461038 w 1643925"/>
              <a:gd name="connsiteY1-196" fmla="*/ 1709225 h 5103055"/>
              <a:gd name="connsiteX2-197" fmla="*/ 211358 w 1643925"/>
              <a:gd name="connsiteY2-198" fmla="*/ 1770185 h 5103055"/>
              <a:gd name="connsiteX3-199" fmla="*/ 5032 w 1643925"/>
              <a:gd name="connsiteY3-200" fmla="*/ 2664655 h 5103055"/>
              <a:gd name="connsiteX4-201" fmla="*/ 5032 w 1643925"/>
              <a:gd name="connsiteY4-202" fmla="*/ 5103055 h 5103055"/>
              <a:gd name="connsiteX5-203" fmla="*/ 5032 w 1643925"/>
              <a:gd name="connsiteY5-204" fmla="*/ 5103055 h 5103055"/>
              <a:gd name="connsiteX0-205" fmla="*/ 1598198 w 1643925"/>
              <a:gd name="connsiteY0-206" fmla="*/ 0 h 5103055"/>
              <a:gd name="connsiteX1-207" fmla="*/ 1461038 w 1643925"/>
              <a:gd name="connsiteY1-208" fmla="*/ 1709225 h 5103055"/>
              <a:gd name="connsiteX2-209" fmla="*/ 211358 w 1643925"/>
              <a:gd name="connsiteY2-210" fmla="*/ 1770185 h 5103055"/>
              <a:gd name="connsiteX3-211" fmla="*/ 5032 w 1643925"/>
              <a:gd name="connsiteY3-212" fmla="*/ 2664655 h 5103055"/>
              <a:gd name="connsiteX4-213" fmla="*/ 5032 w 1643925"/>
              <a:gd name="connsiteY4-214" fmla="*/ 5103055 h 5103055"/>
              <a:gd name="connsiteX5-215" fmla="*/ 5032 w 1643925"/>
              <a:gd name="connsiteY5-216" fmla="*/ 5103055 h 5103055"/>
              <a:gd name="connsiteX0-217" fmla="*/ 1598198 w 1692397"/>
              <a:gd name="connsiteY0-218" fmla="*/ 0 h 5103055"/>
              <a:gd name="connsiteX1-219" fmla="*/ 1461038 w 1692397"/>
              <a:gd name="connsiteY1-220" fmla="*/ 1709225 h 5103055"/>
              <a:gd name="connsiteX2-221" fmla="*/ 211358 w 1692397"/>
              <a:gd name="connsiteY2-222" fmla="*/ 1770185 h 5103055"/>
              <a:gd name="connsiteX3-223" fmla="*/ 5032 w 1692397"/>
              <a:gd name="connsiteY3-224" fmla="*/ 2664655 h 5103055"/>
              <a:gd name="connsiteX4-225" fmla="*/ 5032 w 1692397"/>
              <a:gd name="connsiteY4-226" fmla="*/ 5103055 h 5103055"/>
              <a:gd name="connsiteX5-227" fmla="*/ 5032 w 1692397"/>
              <a:gd name="connsiteY5-228" fmla="*/ 5103055 h 5103055"/>
              <a:gd name="connsiteX0-229" fmla="*/ 1598198 w 1689245"/>
              <a:gd name="connsiteY0-230" fmla="*/ 0 h 5103055"/>
              <a:gd name="connsiteX1-231" fmla="*/ 1461038 w 1689245"/>
              <a:gd name="connsiteY1-232" fmla="*/ 1709225 h 5103055"/>
              <a:gd name="connsiteX2-233" fmla="*/ 211358 w 1689245"/>
              <a:gd name="connsiteY2-234" fmla="*/ 1770185 h 5103055"/>
              <a:gd name="connsiteX3-235" fmla="*/ 5032 w 1689245"/>
              <a:gd name="connsiteY3-236" fmla="*/ 2664655 h 5103055"/>
              <a:gd name="connsiteX4-237" fmla="*/ 5032 w 1689245"/>
              <a:gd name="connsiteY4-238" fmla="*/ 5103055 h 5103055"/>
              <a:gd name="connsiteX5-239" fmla="*/ 5032 w 1689245"/>
              <a:gd name="connsiteY5-240" fmla="*/ 5103055 h 5103055"/>
              <a:gd name="connsiteX0-241" fmla="*/ 1598198 w 1689245"/>
              <a:gd name="connsiteY0-242" fmla="*/ 0 h 5103055"/>
              <a:gd name="connsiteX1-243" fmla="*/ 1461038 w 1689245"/>
              <a:gd name="connsiteY1-244" fmla="*/ 1709225 h 5103055"/>
              <a:gd name="connsiteX2-245" fmla="*/ 211358 w 1689245"/>
              <a:gd name="connsiteY2-246" fmla="*/ 1770185 h 5103055"/>
              <a:gd name="connsiteX3-247" fmla="*/ 5032 w 1689245"/>
              <a:gd name="connsiteY3-248" fmla="*/ 2664655 h 5103055"/>
              <a:gd name="connsiteX4-249" fmla="*/ 5032 w 1689245"/>
              <a:gd name="connsiteY4-250" fmla="*/ 5103055 h 5103055"/>
              <a:gd name="connsiteX5-251" fmla="*/ 5032 w 1689245"/>
              <a:gd name="connsiteY5-252" fmla="*/ 5103055 h 5103055"/>
              <a:gd name="connsiteX0-253" fmla="*/ 1598198 w 1689245"/>
              <a:gd name="connsiteY0-254" fmla="*/ 0 h 5103055"/>
              <a:gd name="connsiteX1-255" fmla="*/ 1461038 w 1689245"/>
              <a:gd name="connsiteY1-256" fmla="*/ 1709225 h 5103055"/>
              <a:gd name="connsiteX2-257" fmla="*/ 211358 w 1689245"/>
              <a:gd name="connsiteY2-258" fmla="*/ 1770185 h 5103055"/>
              <a:gd name="connsiteX3-259" fmla="*/ 5032 w 1689245"/>
              <a:gd name="connsiteY3-260" fmla="*/ 2664655 h 5103055"/>
              <a:gd name="connsiteX4-261" fmla="*/ 5032 w 1689245"/>
              <a:gd name="connsiteY4-262" fmla="*/ 5103055 h 5103055"/>
              <a:gd name="connsiteX5-263" fmla="*/ 5032 w 1689245"/>
              <a:gd name="connsiteY5-264" fmla="*/ 5103055 h 5103055"/>
              <a:gd name="connsiteX0-265" fmla="*/ 1598198 w 1689245"/>
              <a:gd name="connsiteY0-266" fmla="*/ 0 h 5103055"/>
              <a:gd name="connsiteX1-267" fmla="*/ 1461038 w 1689245"/>
              <a:gd name="connsiteY1-268" fmla="*/ 1709225 h 5103055"/>
              <a:gd name="connsiteX2-269" fmla="*/ 211358 w 1689245"/>
              <a:gd name="connsiteY2-270" fmla="*/ 1770185 h 5103055"/>
              <a:gd name="connsiteX3-271" fmla="*/ 5032 w 1689245"/>
              <a:gd name="connsiteY3-272" fmla="*/ 2664655 h 5103055"/>
              <a:gd name="connsiteX4-273" fmla="*/ 5032 w 1689245"/>
              <a:gd name="connsiteY4-274" fmla="*/ 5103055 h 5103055"/>
              <a:gd name="connsiteX5-275" fmla="*/ 5032 w 1689245"/>
              <a:gd name="connsiteY5-276" fmla="*/ 5103055 h 5103055"/>
              <a:gd name="connsiteX0-277" fmla="*/ 1598198 w 1689245"/>
              <a:gd name="connsiteY0-278" fmla="*/ 0 h 5103055"/>
              <a:gd name="connsiteX1-279" fmla="*/ 1461038 w 1689245"/>
              <a:gd name="connsiteY1-280" fmla="*/ 1709225 h 5103055"/>
              <a:gd name="connsiteX2-281" fmla="*/ 211358 w 1689245"/>
              <a:gd name="connsiteY2-282" fmla="*/ 1770185 h 5103055"/>
              <a:gd name="connsiteX3-283" fmla="*/ 5032 w 1689245"/>
              <a:gd name="connsiteY3-284" fmla="*/ 2664655 h 5103055"/>
              <a:gd name="connsiteX4-285" fmla="*/ 5032 w 1689245"/>
              <a:gd name="connsiteY4-286" fmla="*/ 5103055 h 5103055"/>
              <a:gd name="connsiteX5-287" fmla="*/ 5032 w 1689245"/>
              <a:gd name="connsiteY5-288" fmla="*/ 5103055 h 5103055"/>
              <a:gd name="connsiteX0-289" fmla="*/ 1598198 w 1673669"/>
              <a:gd name="connsiteY0-290" fmla="*/ 0 h 5103055"/>
              <a:gd name="connsiteX1-291" fmla="*/ 1461038 w 1673669"/>
              <a:gd name="connsiteY1-292" fmla="*/ 1709225 h 5103055"/>
              <a:gd name="connsiteX2-293" fmla="*/ 211358 w 1673669"/>
              <a:gd name="connsiteY2-294" fmla="*/ 1770185 h 5103055"/>
              <a:gd name="connsiteX3-295" fmla="*/ 5032 w 1673669"/>
              <a:gd name="connsiteY3-296" fmla="*/ 2664655 h 5103055"/>
              <a:gd name="connsiteX4-297" fmla="*/ 5032 w 1673669"/>
              <a:gd name="connsiteY4-298" fmla="*/ 5103055 h 5103055"/>
              <a:gd name="connsiteX5-299" fmla="*/ 5032 w 1673669"/>
              <a:gd name="connsiteY5-300" fmla="*/ 5103055 h 5103055"/>
              <a:gd name="connsiteX0-301" fmla="*/ 1598198 w 1673669"/>
              <a:gd name="connsiteY0-302" fmla="*/ 0 h 5103055"/>
              <a:gd name="connsiteX1-303" fmla="*/ 1461038 w 1673669"/>
              <a:gd name="connsiteY1-304" fmla="*/ 1709225 h 5103055"/>
              <a:gd name="connsiteX2-305" fmla="*/ 211358 w 1673669"/>
              <a:gd name="connsiteY2-306" fmla="*/ 1770185 h 5103055"/>
              <a:gd name="connsiteX3-307" fmla="*/ 5032 w 1673669"/>
              <a:gd name="connsiteY3-308" fmla="*/ 2664655 h 5103055"/>
              <a:gd name="connsiteX4-309" fmla="*/ 5032 w 1673669"/>
              <a:gd name="connsiteY4-310" fmla="*/ 5103055 h 5103055"/>
              <a:gd name="connsiteX5-311" fmla="*/ 5032 w 1673669"/>
              <a:gd name="connsiteY5-312" fmla="*/ 5103055 h 5103055"/>
              <a:gd name="connsiteX0-313" fmla="*/ 1598198 w 1673669"/>
              <a:gd name="connsiteY0-314" fmla="*/ 0 h 5103055"/>
              <a:gd name="connsiteX1-315" fmla="*/ 1461038 w 1673669"/>
              <a:gd name="connsiteY1-316" fmla="*/ 1709225 h 5103055"/>
              <a:gd name="connsiteX2-317" fmla="*/ 211358 w 1673669"/>
              <a:gd name="connsiteY2-318" fmla="*/ 1770185 h 5103055"/>
              <a:gd name="connsiteX3-319" fmla="*/ 5032 w 1673669"/>
              <a:gd name="connsiteY3-320" fmla="*/ 2664655 h 5103055"/>
              <a:gd name="connsiteX4-321" fmla="*/ 5032 w 1673669"/>
              <a:gd name="connsiteY4-322" fmla="*/ 5103055 h 5103055"/>
              <a:gd name="connsiteX5-323" fmla="*/ 5032 w 1673669"/>
              <a:gd name="connsiteY5-324" fmla="*/ 5103055 h 5103055"/>
              <a:gd name="connsiteX0-325" fmla="*/ 1595062 w 1670533"/>
              <a:gd name="connsiteY0-326" fmla="*/ 0 h 5103055"/>
              <a:gd name="connsiteX1-327" fmla="*/ 1457902 w 1670533"/>
              <a:gd name="connsiteY1-328" fmla="*/ 1709225 h 5103055"/>
              <a:gd name="connsiteX2-329" fmla="*/ 208222 w 1670533"/>
              <a:gd name="connsiteY2-330" fmla="*/ 1770185 h 5103055"/>
              <a:gd name="connsiteX3-331" fmla="*/ 1896 w 1670533"/>
              <a:gd name="connsiteY3-332" fmla="*/ 2664655 h 5103055"/>
              <a:gd name="connsiteX4-333" fmla="*/ 1896 w 1670533"/>
              <a:gd name="connsiteY4-334" fmla="*/ 5103055 h 5103055"/>
              <a:gd name="connsiteX5-335" fmla="*/ 1896 w 1670533"/>
              <a:gd name="connsiteY5-336" fmla="*/ 5103055 h 5103055"/>
              <a:gd name="connsiteX0-337" fmla="*/ 1595062 w 1670533"/>
              <a:gd name="connsiteY0-338" fmla="*/ 0 h 5103055"/>
              <a:gd name="connsiteX1-339" fmla="*/ 1457902 w 1670533"/>
              <a:gd name="connsiteY1-340" fmla="*/ 1709225 h 5103055"/>
              <a:gd name="connsiteX2-341" fmla="*/ 208222 w 1670533"/>
              <a:gd name="connsiteY2-342" fmla="*/ 1770185 h 5103055"/>
              <a:gd name="connsiteX3-343" fmla="*/ 1896 w 1670533"/>
              <a:gd name="connsiteY3-344" fmla="*/ 2664655 h 5103055"/>
              <a:gd name="connsiteX4-345" fmla="*/ 1896 w 1670533"/>
              <a:gd name="connsiteY4-346" fmla="*/ 5103055 h 5103055"/>
              <a:gd name="connsiteX5-347" fmla="*/ 1896 w 1670533"/>
              <a:gd name="connsiteY5-348" fmla="*/ 5103055 h 5103055"/>
              <a:gd name="connsiteX0-349" fmla="*/ 1686502 w 1718428"/>
              <a:gd name="connsiteY0-350" fmla="*/ 0 h 5125915"/>
              <a:gd name="connsiteX1-351" fmla="*/ 1457902 w 1718428"/>
              <a:gd name="connsiteY1-352" fmla="*/ 1732085 h 5125915"/>
              <a:gd name="connsiteX2-353" fmla="*/ 208222 w 1718428"/>
              <a:gd name="connsiteY2-354" fmla="*/ 1793045 h 5125915"/>
              <a:gd name="connsiteX3-355" fmla="*/ 1896 w 1718428"/>
              <a:gd name="connsiteY3-356" fmla="*/ 2687515 h 5125915"/>
              <a:gd name="connsiteX4-357" fmla="*/ 1896 w 1718428"/>
              <a:gd name="connsiteY4-358" fmla="*/ 5125915 h 5125915"/>
              <a:gd name="connsiteX5-359" fmla="*/ 1896 w 1718428"/>
              <a:gd name="connsiteY5-360" fmla="*/ 5125915 h 5125915"/>
              <a:gd name="connsiteX0-361" fmla="*/ 1686502 w 1718428"/>
              <a:gd name="connsiteY0-362" fmla="*/ 0 h 5125915"/>
              <a:gd name="connsiteX1-363" fmla="*/ 1457902 w 1718428"/>
              <a:gd name="connsiteY1-364" fmla="*/ 1686365 h 5125915"/>
              <a:gd name="connsiteX2-365" fmla="*/ 208222 w 1718428"/>
              <a:gd name="connsiteY2-366" fmla="*/ 1793045 h 5125915"/>
              <a:gd name="connsiteX3-367" fmla="*/ 1896 w 1718428"/>
              <a:gd name="connsiteY3-368" fmla="*/ 2687515 h 5125915"/>
              <a:gd name="connsiteX4-369" fmla="*/ 1896 w 1718428"/>
              <a:gd name="connsiteY4-370" fmla="*/ 5125915 h 5125915"/>
              <a:gd name="connsiteX5-371" fmla="*/ 1896 w 1718428"/>
              <a:gd name="connsiteY5-372" fmla="*/ 5125915 h 5125915"/>
              <a:gd name="connsiteX0-373" fmla="*/ 1686502 w 1726436"/>
              <a:gd name="connsiteY0-374" fmla="*/ 0 h 5125915"/>
              <a:gd name="connsiteX1-375" fmla="*/ 1457902 w 1726436"/>
              <a:gd name="connsiteY1-376" fmla="*/ 1686365 h 5125915"/>
              <a:gd name="connsiteX2-377" fmla="*/ 208222 w 1726436"/>
              <a:gd name="connsiteY2-378" fmla="*/ 1793045 h 5125915"/>
              <a:gd name="connsiteX3-379" fmla="*/ 1896 w 1726436"/>
              <a:gd name="connsiteY3-380" fmla="*/ 2687515 h 5125915"/>
              <a:gd name="connsiteX4-381" fmla="*/ 1896 w 1726436"/>
              <a:gd name="connsiteY4-382" fmla="*/ 5125915 h 5125915"/>
              <a:gd name="connsiteX5-383" fmla="*/ 1896 w 1726436"/>
              <a:gd name="connsiteY5-384" fmla="*/ 5125915 h 5125915"/>
              <a:gd name="connsiteX0-385" fmla="*/ 1686502 w 1726436"/>
              <a:gd name="connsiteY0-386" fmla="*/ 0 h 5125915"/>
              <a:gd name="connsiteX1-387" fmla="*/ 1457902 w 1726436"/>
              <a:gd name="connsiteY1-388" fmla="*/ 1686365 h 5125915"/>
              <a:gd name="connsiteX2-389" fmla="*/ 208222 w 1726436"/>
              <a:gd name="connsiteY2-390" fmla="*/ 1793045 h 5125915"/>
              <a:gd name="connsiteX3-391" fmla="*/ 1896 w 1726436"/>
              <a:gd name="connsiteY3-392" fmla="*/ 2687515 h 5125915"/>
              <a:gd name="connsiteX4-393" fmla="*/ 1896 w 1726436"/>
              <a:gd name="connsiteY4-394" fmla="*/ 5125915 h 5125915"/>
              <a:gd name="connsiteX5-395" fmla="*/ 1896 w 1726436"/>
              <a:gd name="connsiteY5-396" fmla="*/ 5125915 h 5125915"/>
              <a:gd name="connsiteX0-397" fmla="*/ 1686502 w 1726436"/>
              <a:gd name="connsiteY0-398" fmla="*/ 0 h 5125915"/>
              <a:gd name="connsiteX1-399" fmla="*/ 1457902 w 1726436"/>
              <a:gd name="connsiteY1-400" fmla="*/ 1654615 h 5125915"/>
              <a:gd name="connsiteX2-401" fmla="*/ 208222 w 1726436"/>
              <a:gd name="connsiteY2-402" fmla="*/ 1793045 h 5125915"/>
              <a:gd name="connsiteX3-403" fmla="*/ 1896 w 1726436"/>
              <a:gd name="connsiteY3-404" fmla="*/ 2687515 h 5125915"/>
              <a:gd name="connsiteX4-405" fmla="*/ 1896 w 1726436"/>
              <a:gd name="connsiteY4-406" fmla="*/ 5125915 h 5125915"/>
              <a:gd name="connsiteX5-407" fmla="*/ 1896 w 1726436"/>
              <a:gd name="connsiteY5-408" fmla="*/ 5125915 h 5125915"/>
              <a:gd name="connsiteX0-409" fmla="*/ 1686502 w 1730644"/>
              <a:gd name="connsiteY0-410" fmla="*/ 0 h 5125915"/>
              <a:gd name="connsiteX1-411" fmla="*/ 1457902 w 1730644"/>
              <a:gd name="connsiteY1-412" fmla="*/ 1654615 h 5125915"/>
              <a:gd name="connsiteX2-413" fmla="*/ 208222 w 1730644"/>
              <a:gd name="connsiteY2-414" fmla="*/ 1793045 h 5125915"/>
              <a:gd name="connsiteX3-415" fmla="*/ 1896 w 1730644"/>
              <a:gd name="connsiteY3-416" fmla="*/ 2687515 h 5125915"/>
              <a:gd name="connsiteX4-417" fmla="*/ 1896 w 1730644"/>
              <a:gd name="connsiteY4-418" fmla="*/ 5125915 h 5125915"/>
              <a:gd name="connsiteX5-419" fmla="*/ 1896 w 1730644"/>
              <a:gd name="connsiteY5-420" fmla="*/ 5125915 h 5125915"/>
              <a:gd name="connsiteX0-421" fmla="*/ 1703029 w 1747171"/>
              <a:gd name="connsiteY0-422" fmla="*/ 0 h 5125915"/>
              <a:gd name="connsiteX1-423" fmla="*/ 1474429 w 1747171"/>
              <a:gd name="connsiteY1-424" fmla="*/ 1654615 h 5125915"/>
              <a:gd name="connsiteX2-425" fmla="*/ 161249 w 1747171"/>
              <a:gd name="connsiteY2-426" fmla="*/ 1793045 h 5125915"/>
              <a:gd name="connsiteX3-427" fmla="*/ 18423 w 1747171"/>
              <a:gd name="connsiteY3-428" fmla="*/ 2687515 h 5125915"/>
              <a:gd name="connsiteX4-429" fmla="*/ 18423 w 1747171"/>
              <a:gd name="connsiteY4-430" fmla="*/ 5125915 h 5125915"/>
              <a:gd name="connsiteX5-431" fmla="*/ 18423 w 1747171"/>
              <a:gd name="connsiteY5-432" fmla="*/ 5125915 h 5125915"/>
              <a:gd name="connsiteX0-433" fmla="*/ 1685375 w 1729517"/>
              <a:gd name="connsiteY0-434" fmla="*/ 0 h 5125915"/>
              <a:gd name="connsiteX1-435" fmla="*/ 1456775 w 1729517"/>
              <a:gd name="connsiteY1-436" fmla="*/ 1654615 h 5125915"/>
              <a:gd name="connsiteX2-437" fmla="*/ 143595 w 1729517"/>
              <a:gd name="connsiteY2-438" fmla="*/ 1793045 h 5125915"/>
              <a:gd name="connsiteX3-439" fmla="*/ 769 w 1729517"/>
              <a:gd name="connsiteY3-440" fmla="*/ 2687515 h 5125915"/>
              <a:gd name="connsiteX4-441" fmla="*/ 769 w 1729517"/>
              <a:gd name="connsiteY4-442" fmla="*/ 5125915 h 5125915"/>
              <a:gd name="connsiteX5-443" fmla="*/ 769 w 1729517"/>
              <a:gd name="connsiteY5-444" fmla="*/ 5125915 h 5125915"/>
              <a:gd name="connsiteX0-445" fmla="*/ 1715855 w 1747938"/>
              <a:gd name="connsiteY0-446" fmla="*/ 0 h 5133535"/>
              <a:gd name="connsiteX1-447" fmla="*/ 1456775 w 1747938"/>
              <a:gd name="connsiteY1-448" fmla="*/ 1662235 h 5133535"/>
              <a:gd name="connsiteX2-449" fmla="*/ 143595 w 1747938"/>
              <a:gd name="connsiteY2-450" fmla="*/ 1800665 h 5133535"/>
              <a:gd name="connsiteX3-451" fmla="*/ 769 w 1747938"/>
              <a:gd name="connsiteY3-452" fmla="*/ 2695135 h 5133535"/>
              <a:gd name="connsiteX4-453" fmla="*/ 769 w 1747938"/>
              <a:gd name="connsiteY4-454" fmla="*/ 5133535 h 5133535"/>
              <a:gd name="connsiteX5-455" fmla="*/ 769 w 1747938"/>
              <a:gd name="connsiteY5-456" fmla="*/ 5133535 h 5133535"/>
              <a:gd name="connsiteX0-457" fmla="*/ 1731095 w 1757944"/>
              <a:gd name="connsiteY0-458" fmla="*/ 0 h 5133535"/>
              <a:gd name="connsiteX1-459" fmla="*/ 1456775 w 1757944"/>
              <a:gd name="connsiteY1-460" fmla="*/ 1662235 h 5133535"/>
              <a:gd name="connsiteX2-461" fmla="*/ 143595 w 1757944"/>
              <a:gd name="connsiteY2-462" fmla="*/ 1800665 h 5133535"/>
              <a:gd name="connsiteX3-463" fmla="*/ 769 w 1757944"/>
              <a:gd name="connsiteY3-464" fmla="*/ 2695135 h 5133535"/>
              <a:gd name="connsiteX4-465" fmla="*/ 769 w 1757944"/>
              <a:gd name="connsiteY4-466" fmla="*/ 5133535 h 5133535"/>
              <a:gd name="connsiteX5-467" fmla="*/ 769 w 1757944"/>
              <a:gd name="connsiteY5-468" fmla="*/ 5133535 h 5133535"/>
              <a:gd name="connsiteX0-469" fmla="*/ 1731095 w 1764677"/>
              <a:gd name="connsiteY0-470" fmla="*/ 0 h 5133535"/>
              <a:gd name="connsiteX1-471" fmla="*/ 1456775 w 1764677"/>
              <a:gd name="connsiteY1-472" fmla="*/ 1662235 h 5133535"/>
              <a:gd name="connsiteX2-473" fmla="*/ 143595 w 1764677"/>
              <a:gd name="connsiteY2-474" fmla="*/ 1800665 h 5133535"/>
              <a:gd name="connsiteX3-475" fmla="*/ 769 w 1764677"/>
              <a:gd name="connsiteY3-476" fmla="*/ 2695135 h 5133535"/>
              <a:gd name="connsiteX4-477" fmla="*/ 769 w 1764677"/>
              <a:gd name="connsiteY4-478" fmla="*/ 5133535 h 5133535"/>
              <a:gd name="connsiteX5-479" fmla="*/ 769 w 1764677"/>
              <a:gd name="connsiteY5-480" fmla="*/ 5133535 h 5133535"/>
              <a:gd name="connsiteX0-481" fmla="*/ 1456775 w 1456775"/>
              <a:gd name="connsiteY0-482" fmla="*/ 0 h 3471300"/>
              <a:gd name="connsiteX1-483" fmla="*/ 143595 w 1456775"/>
              <a:gd name="connsiteY1-484" fmla="*/ 138430 h 3471300"/>
              <a:gd name="connsiteX2-485" fmla="*/ 769 w 1456775"/>
              <a:gd name="connsiteY2-486" fmla="*/ 1032900 h 3471300"/>
              <a:gd name="connsiteX3-487" fmla="*/ 769 w 1456775"/>
              <a:gd name="connsiteY3-488" fmla="*/ 3471300 h 3471300"/>
              <a:gd name="connsiteX4-489" fmla="*/ 769 w 1456775"/>
              <a:gd name="connsiteY4-490" fmla="*/ 3471300 h 3471300"/>
              <a:gd name="connsiteX0-491" fmla="*/ 1098635 w 1098635"/>
              <a:gd name="connsiteY0-492" fmla="*/ 0 h 3463680"/>
              <a:gd name="connsiteX1-493" fmla="*/ 143595 w 1098635"/>
              <a:gd name="connsiteY1-494" fmla="*/ 130810 h 3463680"/>
              <a:gd name="connsiteX2-495" fmla="*/ 769 w 1098635"/>
              <a:gd name="connsiteY2-496" fmla="*/ 1025280 h 3463680"/>
              <a:gd name="connsiteX3-497" fmla="*/ 769 w 1098635"/>
              <a:gd name="connsiteY3-498" fmla="*/ 3463680 h 3463680"/>
              <a:gd name="connsiteX4-499" fmla="*/ 769 w 1098635"/>
              <a:gd name="connsiteY4-500" fmla="*/ 3463680 h 3463680"/>
              <a:gd name="connsiteX0-501" fmla="*/ 1098635 w 1098635"/>
              <a:gd name="connsiteY0-502" fmla="*/ 11271 h 3474951"/>
              <a:gd name="connsiteX1-503" fmla="*/ 143595 w 1098635"/>
              <a:gd name="connsiteY1-504" fmla="*/ 142081 h 3474951"/>
              <a:gd name="connsiteX2-505" fmla="*/ 769 w 1098635"/>
              <a:gd name="connsiteY2-506" fmla="*/ 1036551 h 3474951"/>
              <a:gd name="connsiteX3-507" fmla="*/ 769 w 1098635"/>
              <a:gd name="connsiteY3-508" fmla="*/ 3474951 h 3474951"/>
              <a:gd name="connsiteX4-509" fmla="*/ 769 w 1098635"/>
              <a:gd name="connsiteY4-510" fmla="*/ 3474951 h 3474951"/>
              <a:gd name="connsiteX0-511" fmla="*/ 1079585 w 1079585"/>
              <a:gd name="connsiteY0-512" fmla="*/ 8921 h 3477364"/>
              <a:gd name="connsiteX1-513" fmla="*/ 143595 w 1079585"/>
              <a:gd name="connsiteY1-514" fmla="*/ 144494 h 3477364"/>
              <a:gd name="connsiteX2-515" fmla="*/ 769 w 1079585"/>
              <a:gd name="connsiteY2-516" fmla="*/ 1038964 h 3477364"/>
              <a:gd name="connsiteX3-517" fmla="*/ 769 w 1079585"/>
              <a:gd name="connsiteY3-518" fmla="*/ 3477364 h 3477364"/>
              <a:gd name="connsiteX4-519" fmla="*/ 769 w 1079585"/>
              <a:gd name="connsiteY4-520" fmla="*/ 3477364 h 347736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79585" h="3477364">
                <a:moveTo>
                  <a:pt x="1079585" y="8921"/>
                </a:moveTo>
                <a:cubicBezTo>
                  <a:pt x="571585" y="38131"/>
                  <a:pt x="443315" y="-89186"/>
                  <a:pt x="143595" y="144494"/>
                </a:cubicBezTo>
                <a:cubicBezTo>
                  <a:pt x="-7730" y="305491"/>
                  <a:pt x="-1576" y="397907"/>
                  <a:pt x="769" y="1038964"/>
                </a:cubicBezTo>
                <a:lnTo>
                  <a:pt x="769" y="3477364"/>
                </a:lnTo>
                <a:lnTo>
                  <a:pt x="769" y="3477364"/>
                </a:lnTo>
              </a:path>
            </a:pathLst>
          </a:custGeom>
          <a:noFill/>
          <a:ln>
            <a:solidFill>
              <a:srgbClr val="02B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73" name="任意多边形 372"/>
          <p:cNvSpPr/>
          <p:nvPr/>
        </p:nvSpPr>
        <p:spPr>
          <a:xfrm>
            <a:off x="4673600" y="2078038"/>
            <a:ext cx="3660775" cy="3633787"/>
          </a:xfrm>
          <a:custGeom>
            <a:avLst/>
            <a:gdLst>
              <a:gd name="connsiteX0" fmla="*/ 1547446 w 1547446"/>
              <a:gd name="connsiteY0" fmla="*/ 0 h 5087815"/>
              <a:gd name="connsiteX1" fmla="*/ 1547446 w 1547446"/>
              <a:gd name="connsiteY1" fmla="*/ 1617785 h 5087815"/>
              <a:gd name="connsiteX2" fmla="*/ 175846 w 1547446"/>
              <a:gd name="connsiteY2" fmla="*/ 1617785 h 5087815"/>
              <a:gd name="connsiteX3" fmla="*/ 0 w 1547446"/>
              <a:gd name="connsiteY3" fmla="*/ 2649415 h 5087815"/>
              <a:gd name="connsiteX4" fmla="*/ 0 w 1547446"/>
              <a:gd name="connsiteY4" fmla="*/ 5087815 h 5087815"/>
              <a:gd name="connsiteX5" fmla="*/ 0 w 1547446"/>
              <a:gd name="connsiteY5" fmla="*/ 5087815 h 5087815"/>
              <a:gd name="connsiteX0-1" fmla="*/ 1547446 w 1547446"/>
              <a:gd name="connsiteY0-2" fmla="*/ 0 h 5087815"/>
              <a:gd name="connsiteX1-3" fmla="*/ 1440766 w 1547446"/>
              <a:gd name="connsiteY1-4" fmla="*/ 1602545 h 5087815"/>
              <a:gd name="connsiteX2-5" fmla="*/ 175846 w 1547446"/>
              <a:gd name="connsiteY2-6" fmla="*/ 1617785 h 5087815"/>
              <a:gd name="connsiteX3-7" fmla="*/ 0 w 1547446"/>
              <a:gd name="connsiteY3-8" fmla="*/ 2649415 h 5087815"/>
              <a:gd name="connsiteX4-9" fmla="*/ 0 w 1547446"/>
              <a:gd name="connsiteY4-10" fmla="*/ 5087815 h 5087815"/>
              <a:gd name="connsiteX5-11" fmla="*/ 0 w 1547446"/>
              <a:gd name="connsiteY5-12" fmla="*/ 5087815 h 5087815"/>
              <a:gd name="connsiteX0-13" fmla="*/ 1547446 w 1572880"/>
              <a:gd name="connsiteY0-14" fmla="*/ 0 h 5087815"/>
              <a:gd name="connsiteX1-15" fmla="*/ 1440766 w 1572880"/>
              <a:gd name="connsiteY1-16" fmla="*/ 1602545 h 5087815"/>
              <a:gd name="connsiteX2-17" fmla="*/ 175846 w 1572880"/>
              <a:gd name="connsiteY2-18" fmla="*/ 1617785 h 5087815"/>
              <a:gd name="connsiteX3-19" fmla="*/ 0 w 1572880"/>
              <a:gd name="connsiteY3-20" fmla="*/ 2649415 h 5087815"/>
              <a:gd name="connsiteX4-21" fmla="*/ 0 w 1572880"/>
              <a:gd name="connsiteY4-22" fmla="*/ 5087815 h 5087815"/>
              <a:gd name="connsiteX5-23" fmla="*/ 0 w 1572880"/>
              <a:gd name="connsiteY5-24" fmla="*/ 5087815 h 5087815"/>
              <a:gd name="connsiteX0-25" fmla="*/ 1547446 w 1572880"/>
              <a:gd name="connsiteY0-26" fmla="*/ 0 h 5087815"/>
              <a:gd name="connsiteX1-27" fmla="*/ 1440766 w 1572880"/>
              <a:gd name="connsiteY1-28" fmla="*/ 1602545 h 5087815"/>
              <a:gd name="connsiteX2-29" fmla="*/ 175846 w 1572880"/>
              <a:gd name="connsiteY2-30" fmla="*/ 1617785 h 5087815"/>
              <a:gd name="connsiteX3-31" fmla="*/ 0 w 1572880"/>
              <a:gd name="connsiteY3-32" fmla="*/ 2649415 h 5087815"/>
              <a:gd name="connsiteX4-33" fmla="*/ 0 w 1572880"/>
              <a:gd name="connsiteY4-34" fmla="*/ 5087815 h 5087815"/>
              <a:gd name="connsiteX5-35" fmla="*/ 0 w 1572880"/>
              <a:gd name="connsiteY5-36" fmla="*/ 5087815 h 5087815"/>
              <a:gd name="connsiteX0-37" fmla="*/ 1547446 w 1582250"/>
              <a:gd name="connsiteY0-38" fmla="*/ 0 h 5087815"/>
              <a:gd name="connsiteX1-39" fmla="*/ 1456006 w 1582250"/>
              <a:gd name="connsiteY1-40" fmla="*/ 1693985 h 5087815"/>
              <a:gd name="connsiteX2-41" fmla="*/ 175846 w 1582250"/>
              <a:gd name="connsiteY2-42" fmla="*/ 1617785 h 5087815"/>
              <a:gd name="connsiteX3-43" fmla="*/ 0 w 1582250"/>
              <a:gd name="connsiteY3-44" fmla="*/ 2649415 h 5087815"/>
              <a:gd name="connsiteX4-45" fmla="*/ 0 w 1582250"/>
              <a:gd name="connsiteY4-46" fmla="*/ 5087815 h 5087815"/>
              <a:gd name="connsiteX5-47" fmla="*/ 0 w 1582250"/>
              <a:gd name="connsiteY5-48" fmla="*/ 5087815 h 5087815"/>
              <a:gd name="connsiteX0-49" fmla="*/ 1547446 w 1582250"/>
              <a:gd name="connsiteY0-50" fmla="*/ 0 h 5087815"/>
              <a:gd name="connsiteX1-51" fmla="*/ 1456006 w 1582250"/>
              <a:gd name="connsiteY1-52" fmla="*/ 1693985 h 5087815"/>
              <a:gd name="connsiteX2-53" fmla="*/ 175846 w 1582250"/>
              <a:gd name="connsiteY2-54" fmla="*/ 1617785 h 5087815"/>
              <a:gd name="connsiteX3-55" fmla="*/ 0 w 1582250"/>
              <a:gd name="connsiteY3-56" fmla="*/ 2649415 h 5087815"/>
              <a:gd name="connsiteX4-57" fmla="*/ 0 w 1582250"/>
              <a:gd name="connsiteY4-58" fmla="*/ 5087815 h 5087815"/>
              <a:gd name="connsiteX5-59" fmla="*/ 0 w 1582250"/>
              <a:gd name="connsiteY5-60" fmla="*/ 5087815 h 5087815"/>
              <a:gd name="connsiteX0-61" fmla="*/ 1547446 w 1605264"/>
              <a:gd name="connsiteY0-62" fmla="*/ 0 h 5087815"/>
              <a:gd name="connsiteX1-63" fmla="*/ 1456006 w 1605264"/>
              <a:gd name="connsiteY1-64" fmla="*/ 1693985 h 5087815"/>
              <a:gd name="connsiteX2-65" fmla="*/ 175846 w 1605264"/>
              <a:gd name="connsiteY2-66" fmla="*/ 1617785 h 5087815"/>
              <a:gd name="connsiteX3-67" fmla="*/ 0 w 1605264"/>
              <a:gd name="connsiteY3-68" fmla="*/ 2649415 h 5087815"/>
              <a:gd name="connsiteX4-69" fmla="*/ 0 w 1605264"/>
              <a:gd name="connsiteY4-70" fmla="*/ 5087815 h 5087815"/>
              <a:gd name="connsiteX5-71" fmla="*/ 0 w 1605264"/>
              <a:gd name="connsiteY5-72" fmla="*/ 5087815 h 5087815"/>
              <a:gd name="connsiteX0-73" fmla="*/ 1547446 w 1601957"/>
              <a:gd name="connsiteY0-74" fmla="*/ 0 h 5087815"/>
              <a:gd name="connsiteX1-75" fmla="*/ 1456006 w 1601957"/>
              <a:gd name="connsiteY1-76" fmla="*/ 1693985 h 5087815"/>
              <a:gd name="connsiteX2-77" fmla="*/ 175846 w 1601957"/>
              <a:gd name="connsiteY2-78" fmla="*/ 1617785 h 5087815"/>
              <a:gd name="connsiteX3-79" fmla="*/ 0 w 1601957"/>
              <a:gd name="connsiteY3-80" fmla="*/ 2649415 h 5087815"/>
              <a:gd name="connsiteX4-81" fmla="*/ 0 w 1601957"/>
              <a:gd name="connsiteY4-82" fmla="*/ 5087815 h 5087815"/>
              <a:gd name="connsiteX5-83" fmla="*/ 0 w 1601957"/>
              <a:gd name="connsiteY5-84" fmla="*/ 5087815 h 5087815"/>
              <a:gd name="connsiteX0-85" fmla="*/ 1547446 w 1601957"/>
              <a:gd name="connsiteY0-86" fmla="*/ 0 h 5087815"/>
              <a:gd name="connsiteX1-87" fmla="*/ 1456006 w 1601957"/>
              <a:gd name="connsiteY1-88" fmla="*/ 1693985 h 5087815"/>
              <a:gd name="connsiteX2-89" fmla="*/ 175846 w 1601957"/>
              <a:gd name="connsiteY2-90" fmla="*/ 1617785 h 5087815"/>
              <a:gd name="connsiteX3-91" fmla="*/ 0 w 1601957"/>
              <a:gd name="connsiteY3-92" fmla="*/ 2649415 h 5087815"/>
              <a:gd name="connsiteX4-93" fmla="*/ 0 w 1601957"/>
              <a:gd name="connsiteY4-94" fmla="*/ 5087815 h 5087815"/>
              <a:gd name="connsiteX5-95" fmla="*/ 0 w 1601957"/>
              <a:gd name="connsiteY5-96" fmla="*/ 5087815 h 5087815"/>
              <a:gd name="connsiteX0-97" fmla="*/ 1547446 w 1601957"/>
              <a:gd name="connsiteY0-98" fmla="*/ 0 h 5087815"/>
              <a:gd name="connsiteX1-99" fmla="*/ 1456006 w 1601957"/>
              <a:gd name="connsiteY1-100" fmla="*/ 1693985 h 5087815"/>
              <a:gd name="connsiteX2-101" fmla="*/ 175846 w 1601957"/>
              <a:gd name="connsiteY2-102" fmla="*/ 1617785 h 5087815"/>
              <a:gd name="connsiteX3-103" fmla="*/ 0 w 1601957"/>
              <a:gd name="connsiteY3-104" fmla="*/ 2649415 h 5087815"/>
              <a:gd name="connsiteX4-105" fmla="*/ 0 w 1601957"/>
              <a:gd name="connsiteY4-106" fmla="*/ 5087815 h 5087815"/>
              <a:gd name="connsiteX5-107" fmla="*/ 0 w 1601957"/>
              <a:gd name="connsiteY5-108" fmla="*/ 5087815 h 5087815"/>
              <a:gd name="connsiteX0-109" fmla="*/ 1593166 w 1619687"/>
              <a:gd name="connsiteY0-110" fmla="*/ 0 h 5103055"/>
              <a:gd name="connsiteX1-111" fmla="*/ 1456006 w 1619687"/>
              <a:gd name="connsiteY1-112" fmla="*/ 1709225 h 5103055"/>
              <a:gd name="connsiteX2-113" fmla="*/ 175846 w 1619687"/>
              <a:gd name="connsiteY2-114" fmla="*/ 1633025 h 5103055"/>
              <a:gd name="connsiteX3-115" fmla="*/ 0 w 1619687"/>
              <a:gd name="connsiteY3-116" fmla="*/ 2664655 h 5103055"/>
              <a:gd name="connsiteX4-117" fmla="*/ 0 w 1619687"/>
              <a:gd name="connsiteY4-118" fmla="*/ 5103055 h 5103055"/>
              <a:gd name="connsiteX5-119" fmla="*/ 0 w 1619687"/>
              <a:gd name="connsiteY5-120" fmla="*/ 5103055 h 5103055"/>
              <a:gd name="connsiteX0-121" fmla="*/ 1593166 w 1638893"/>
              <a:gd name="connsiteY0-122" fmla="*/ 0 h 5103055"/>
              <a:gd name="connsiteX1-123" fmla="*/ 1456006 w 1638893"/>
              <a:gd name="connsiteY1-124" fmla="*/ 1709225 h 5103055"/>
              <a:gd name="connsiteX2-125" fmla="*/ 175846 w 1638893"/>
              <a:gd name="connsiteY2-126" fmla="*/ 1633025 h 5103055"/>
              <a:gd name="connsiteX3-127" fmla="*/ 0 w 1638893"/>
              <a:gd name="connsiteY3-128" fmla="*/ 2664655 h 5103055"/>
              <a:gd name="connsiteX4-129" fmla="*/ 0 w 1638893"/>
              <a:gd name="connsiteY4-130" fmla="*/ 5103055 h 5103055"/>
              <a:gd name="connsiteX5-131" fmla="*/ 0 w 1638893"/>
              <a:gd name="connsiteY5-132" fmla="*/ 5103055 h 5103055"/>
              <a:gd name="connsiteX0-133" fmla="*/ 1593166 w 1638893"/>
              <a:gd name="connsiteY0-134" fmla="*/ 0 h 5103055"/>
              <a:gd name="connsiteX1-135" fmla="*/ 1456006 w 1638893"/>
              <a:gd name="connsiteY1-136" fmla="*/ 1709225 h 5103055"/>
              <a:gd name="connsiteX2-137" fmla="*/ 175846 w 1638893"/>
              <a:gd name="connsiteY2-138" fmla="*/ 1633025 h 5103055"/>
              <a:gd name="connsiteX3-139" fmla="*/ 0 w 1638893"/>
              <a:gd name="connsiteY3-140" fmla="*/ 2664655 h 5103055"/>
              <a:gd name="connsiteX4-141" fmla="*/ 0 w 1638893"/>
              <a:gd name="connsiteY4-142" fmla="*/ 5103055 h 5103055"/>
              <a:gd name="connsiteX5-143" fmla="*/ 0 w 1638893"/>
              <a:gd name="connsiteY5-144" fmla="*/ 5103055 h 5103055"/>
              <a:gd name="connsiteX0-145" fmla="*/ 1593166 w 1638893"/>
              <a:gd name="connsiteY0-146" fmla="*/ 0 h 5103055"/>
              <a:gd name="connsiteX1-147" fmla="*/ 1456006 w 1638893"/>
              <a:gd name="connsiteY1-148" fmla="*/ 1709225 h 5103055"/>
              <a:gd name="connsiteX2-149" fmla="*/ 175846 w 1638893"/>
              <a:gd name="connsiteY2-150" fmla="*/ 1633025 h 5103055"/>
              <a:gd name="connsiteX3-151" fmla="*/ 0 w 1638893"/>
              <a:gd name="connsiteY3-152" fmla="*/ 2664655 h 5103055"/>
              <a:gd name="connsiteX4-153" fmla="*/ 0 w 1638893"/>
              <a:gd name="connsiteY4-154" fmla="*/ 5103055 h 5103055"/>
              <a:gd name="connsiteX5-155" fmla="*/ 0 w 1638893"/>
              <a:gd name="connsiteY5-156" fmla="*/ 5103055 h 5103055"/>
              <a:gd name="connsiteX0-157" fmla="*/ 1593166 w 1638893"/>
              <a:gd name="connsiteY0-158" fmla="*/ 0 h 5103055"/>
              <a:gd name="connsiteX1-159" fmla="*/ 1456006 w 1638893"/>
              <a:gd name="connsiteY1-160" fmla="*/ 1709225 h 5103055"/>
              <a:gd name="connsiteX2-161" fmla="*/ 175846 w 1638893"/>
              <a:gd name="connsiteY2-162" fmla="*/ 1633025 h 5103055"/>
              <a:gd name="connsiteX3-163" fmla="*/ 0 w 1638893"/>
              <a:gd name="connsiteY3-164" fmla="*/ 2664655 h 5103055"/>
              <a:gd name="connsiteX4-165" fmla="*/ 0 w 1638893"/>
              <a:gd name="connsiteY4-166" fmla="*/ 5103055 h 5103055"/>
              <a:gd name="connsiteX5-167" fmla="*/ 0 w 1638893"/>
              <a:gd name="connsiteY5-168" fmla="*/ 5103055 h 5103055"/>
              <a:gd name="connsiteX0-169" fmla="*/ 1606276 w 1652003"/>
              <a:gd name="connsiteY0-170" fmla="*/ 0 h 5103055"/>
              <a:gd name="connsiteX1-171" fmla="*/ 1469116 w 1652003"/>
              <a:gd name="connsiteY1-172" fmla="*/ 1709225 h 5103055"/>
              <a:gd name="connsiteX2-173" fmla="*/ 188956 w 1652003"/>
              <a:gd name="connsiteY2-174" fmla="*/ 1633025 h 5103055"/>
              <a:gd name="connsiteX3-175" fmla="*/ 13110 w 1652003"/>
              <a:gd name="connsiteY3-176" fmla="*/ 2664655 h 5103055"/>
              <a:gd name="connsiteX4-177" fmla="*/ 13110 w 1652003"/>
              <a:gd name="connsiteY4-178" fmla="*/ 5103055 h 5103055"/>
              <a:gd name="connsiteX5-179" fmla="*/ 13110 w 1652003"/>
              <a:gd name="connsiteY5-180" fmla="*/ 5103055 h 5103055"/>
              <a:gd name="connsiteX0-181" fmla="*/ 1606276 w 1652003"/>
              <a:gd name="connsiteY0-182" fmla="*/ 0 h 5103055"/>
              <a:gd name="connsiteX1-183" fmla="*/ 1469116 w 1652003"/>
              <a:gd name="connsiteY1-184" fmla="*/ 1709225 h 5103055"/>
              <a:gd name="connsiteX2-185" fmla="*/ 188956 w 1652003"/>
              <a:gd name="connsiteY2-186" fmla="*/ 1770185 h 5103055"/>
              <a:gd name="connsiteX3-187" fmla="*/ 13110 w 1652003"/>
              <a:gd name="connsiteY3-188" fmla="*/ 2664655 h 5103055"/>
              <a:gd name="connsiteX4-189" fmla="*/ 13110 w 1652003"/>
              <a:gd name="connsiteY4-190" fmla="*/ 5103055 h 5103055"/>
              <a:gd name="connsiteX5-191" fmla="*/ 13110 w 1652003"/>
              <a:gd name="connsiteY5-192" fmla="*/ 5103055 h 5103055"/>
              <a:gd name="connsiteX0-193" fmla="*/ 1598198 w 1643925"/>
              <a:gd name="connsiteY0-194" fmla="*/ 0 h 5103055"/>
              <a:gd name="connsiteX1-195" fmla="*/ 1461038 w 1643925"/>
              <a:gd name="connsiteY1-196" fmla="*/ 1709225 h 5103055"/>
              <a:gd name="connsiteX2-197" fmla="*/ 211358 w 1643925"/>
              <a:gd name="connsiteY2-198" fmla="*/ 1770185 h 5103055"/>
              <a:gd name="connsiteX3-199" fmla="*/ 5032 w 1643925"/>
              <a:gd name="connsiteY3-200" fmla="*/ 2664655 h 5103055"/>
              <a:gd name="connsiteX4-201" fmla="*/ 5032 w 1643925"/>
              <a:gd name="connsiteY4-202" fmla="*/ 5103055 h 5103055"/>
              <a:gd name="connsiteX5-203" fmla="*/ 5032 w 1643925"/>
              <a:gd name="connsiteY5-204" fmla="*/ 5103055 h 5103055"/>
              <a:gd name="connsiteX0-205" fmla="*/ 1598198 w 1643925"/>
              <a:gd name="connsiteY0-206" fmla="*/ 0 h 5103055"/>
              <a:gd name="connsiteX1-207" fmla="*/ 1461038 w 1643925"/>
              <a:gd name="connsiteY1-208" fmla="*/ 1709225 h 5103055"/>
              <a:gd name="connsiteX2-209" fmla="*/ 211358 w 1643925"/>
              <a:gd name="connsiteY2-210" fmla="*/ 1770185 h 5103055"/>
              <a:gd name="connsiteX3-211" fmla="*/ 5032 w 1643925"/>
              <a:gd name="connsiteY3-212" fmla="*/ 2664655 h 5103055"/>
              <a:gd name="connsiteX4-213" fmla="*/ 5032 w 1643925"/>
              <a:gd name="connsiteY4-214" fmla="*/ 5103055 h 5103055"/>
              <a:gd name="connsiteX5-215" fmla="*/ 5032 w 1643925"/>
              <a:gd name="connsiteY5-216" fmla="*/ 5103055 h 5103055"/>
              <a:gd name="connsiteX0-217" fmla="*/ 1598198 w 1692397"/>
              <a:gd name="connsiteY0-218" fmla="*/ 0 h 5103055"/>
              <a:gd name="connsiteX1-219" fmla="*/ 1461038 w 1692397"/>
              <a:gd name="connsiteY1-220" fmla="*/ 1709225 h 5103055"/>
              <a:gd name="connsiteX2-221" fmla="*/ 211358 w 1692397"/>
              <a:gd name="connsiteY2-222" fmla="*/ 1770185 h 5103055"/>
              <a:gd name="connsiteX3-223" fmla="*/ 5032 w 1692397"/>
              <a:gd name="connsiteY3-224" fmla="*/ 2664655 h 5103055"/>
              <a:gd name="connsiteX4-225" fmla="*/ 5032 w 1692397"/>
              <a:gd name="connsiteY4-226" fmla="*/ 5103055 h 5103055"/>
              <a:gd name="connsiteX5-227" fmla="*/ 5032 w 1692397"/>
              <a:gd name="connsiteY5-228" fmla="*/ 5103055 h 5103055"/>
              <a:gd name="connsiteX0-229" fmla="*/ 1598198 w 1689245"/>
              <a:gd name="connsiteY0-230" fmla="*/ 0 h 5103055"/>
              <a:gd name="connsiteX1-231" fmla="*/ 1461038 w 1689245"/>
              <a:gd name="connsiteY1-232" fmla="*/ 1709225 h 5103055"/>
              <a:gd name="connsiteX2-233" fmla="*/ 211358 w 1689245"/>
              <a:gd name="connsiteY2-234" fmla="*/ 1770185 h 5103055"/>
              <a:gd name="connsiteX3-235" fmla="*/ 5032 w 1689245"/>
              <a:gd name="connsiteY3-236" fmla="*/ 2664655 h 5103055"/>
              <a:gd name="connsiteX4-237" fmla="*/ 5032 w 1689245"/>
              <a:gd name="connsiteY4-238" fmla="*/ 5103055 h 5103055"/>
              <a:gd name="connsiteX5-239" fmla="*/ 5032 w 1689245"/>
              <a:gd name="connsiteY5-240" fmla="*/ 5103055 h 5103055"/>
              <a:gd name="connsiteX0-241" fmla="*/ 1598198 w 1689245"/>
              <a:gd name="connsiteY0-242" fmla="*/ 0 h 5103055"/>
              <a:gd name="connsiteX1-243" fmla="*/ 1461038 w 1689245"/>
              <a:gd name="connsiteY1-244" fmla="*/ 1709225 h 5103055"/>
              <a:gd name="connsiteX2-245" fmla="*/ 211358 w 1689245"/>
              <a:gd name="connsiteY2-246" fmla="*/ 1770185 h 5103055"/>
              <a:gd name="connsiteX3-247" fmla="*/ 5032 w 1689245"/>
              <a:gd name="connsiteY3-248" fmla="*/ 2664655 h 5103055"/>
              <a:gd name="connsiteX4-249" fmla="*/ 5032 w 1689245"/>
              <a:gd name="connsiteY4-250" fmla="*/ 5103055 h 5103055"/>
              <a:gd name="connsiteX5-251" fmla="*/ 5032 w 1689245"/>
              <a:gd name="connsiteY5-252" fmla="*/ 5103055 h 5103055"/>
              <a:gd name="connsiteX0-253" fmla="*/ 1598198 w 1689245"/>
              <a:gd name="connsiteY0-254" fmla="*/ 0 h 5103055"/>
              <a:gd name="connsiteX1-255" fmla="*/ 1461038 w 1689245"/>
              <a:gd name="connsiteY1-256" fmla="*/ 1709225 h 5103055"/>
              <a:gd name="connsiteX2-257" fmla="*/ 211358 w 1689245"/>
              <a:gd name="connsiteY2-258" fmla="*/ 1770185 h 5103055"/>
              <a:gd name="connsiteX3-259" fmla="*/ 5032 w 1689245"/>
              <a:gd name="connsiteY3-260" fmla="*/ 2664655 h 5103055"/>
              <a:gd name="connsiteX4-261" fmla="*/ 5032 w 1689245"/>
              <a:gd name="connsiteY4-262" fmla="*/ 5103055 h 5103055"/>
              <a:gd name="connsiteX5-263" fmla="*/ 5032 w 1689245"/>
              <a:gd name="connsiteY5-264" fmla="*/ 5103055 h 5103055"/>
              <a:gd name="connsiteX0-265" fmla="*/ 1598198 w 1689245"/>
              <a:gd name="connsiteY0-266" fmla="*/ 0 h 5103055"/>
              <a:gd name="connsiteX1-267" fmla="*/ 1461038 w 1689245"/>
              <a:gd name="connsiteY1-268" fmla="*/ 1709225 h 5103055"/>
              <a:gd name="connsiteX2-269" fmla="*/ 211358 w 1689245"/>
              <a:gd name="connsiteY2-270" fmla="*/ 1770185 h 5103055"/>
              <a:gd name="connsiteX3-271" fmla="*/ 5032 w 1689245"/>
              <a:gd name="connsiteY3-272" fmla="*/ 2664655 h 5103055"/>
              <a:gd name="connsiteX4-273" fmla="*/ 5032 w 1689245"/>
              <a:gd name="connsiteY4-274" fmla="*/ 5103055 h 5103055"/>
              <a:gd name="connsiteX5-275" fmla="*/ 5032 w 1689245"/>
              <a:gd name="connsiteY5-276" fmla="*/ 5103055 h 5103055"/>
              <a:gd name="connsiteX0-277" fmla="*/ 1598198 w 1689245"/>
              <a:gd name="connsiteY0-278" fmla="*/ 0 h 5103055"/>
              <a:gd name="connsiteX1-279" fmla="*/ 1461038 w 1689245"/>
              <a:gd name="connsiteY1-280" fmla="*/ 1709225 h 5103055"/>
              <a:gd name="connsiteX2-281" fmla="*/ 211358 w 1689245"/>
              <a:gd name="connsiteY2-282" fmla="*/ 1770185 h 5103055"/>
              <a:gd name="connsiteX3-283" fmla="*/ 5032 w 1689245"/>
              <a:gd name="connsiteY3-284" fmla="*/ 2664655 h 5103055"/>
              <a:gd name="connsiteX4-285" fmla="*/ 5032 w 1689245"/>
              <a:gd name="connsiteY4-286" fmla="*/ 5103055 h 5103055"/>
              <a:gd name="connsiteX5-287" fmla="*/ 5032 w 1689245"/>
              <a:gd name="connsiteY5-288" fmla="*/ 5103055 h 5103055"/>
              <a:gd name="connsiteX0-289" fmla="*/ 1598198 w 1673669"/>
              <a:gd name="connsiteY0-290" fmla="*/ 0 h 5103055"/>
              <a:gd name="connsiteX1-291" fmla="*/ 1461038 w 1673669"/>
              <a:gd name="connsiteY1-292" fmla="*/ 1709225 h 5103055"/>
              <a:gd name="connsiteX2-293" fmla="*/ 211358 w 1673669"/>
              <a:gd name="connsiteY2-294" fmla="*/ 1770185 h 5103055"/>
              <a:gd name="connsiteX3-295" fmla="*/ 5032 w 1673669"/>
              <a:gd name="connsiteY3-296" fmla="*/ 2664655 h 5103055"/>
              <a:gd name="connsiteX4-297" fmla="*/ 5032 w 1673669"/>
              <a:gd name="connsiteY4-298" fmla="*/ 5103055 h 5103055"/>
              <a:gd name="connsiteX5-299" fmla="*/ 5032 w 1673669"/>
              <a:gd name="connsiteY5-300" fmla="*/ 5103055 h 5103055"/>
              <a:gd name="connsiteX0-301" fmla="*/ 1598198 w 1673669"/>
              <a:gd name="connsiteY0-302" fmla="*/ 0 h 5103055"/>
              <a:gd name="connsiteX1-303" fmla="*/ 1461038 w 1673669"/>
              <a:gd name="connsiteY1-304" fmla="*/ 1709225 h 5103055"/>
              <a:gd name="connsiteX2-305" fmla="*/ 211358 w 1673669"/>
              <a:gd name="connsiteY2-306" fmla="*/ 1770185 h 5103055"/>
              <a:gd name="connsiteX3-307" fmla="*/ 5032 w 1673669"/>
              <a:gd name="connsiteY3-308" fmla="*/ 2664655 h 5103055"/>
              <a:gd name="connsiteX4-309" fmla="*/ 5032 w 1673669"/>
              <a:gd name="connsiteY4-310" fmla="*/ 5103055 h 5103055"/>
              <a:gd name="connsiteX5-311" fmla="*/ 5032 w 1673669"/>
              <a:gd name="connsiteY5-312" fmla="*/ 5103055 h 5103055"/>
              <a:gd name="connsiteX0-313" fmla="*/ 1598198 w 1673669"/>
              <a:gd name="connsiteY0-314" fmla="*/ 0 h 5103055"/>
              <a:gd name="connsiteX1-315" fmla="*/ 1461038 w 1673669"/>
              <a:gd name="connsiteY1-316" fmla="*/ 1709225 h 5103055"/>
              <a:gd name="connsiteX2-317" fmla="*/ 211358 w 1673669"/>
              <a:gd name="connsiteY2-318" fmla="*/ 1770185 h 5103055"/>
              <a:gd name="connsiteX3-319" fmla="*/ 5032 w 1673669"/>
              <a:gd name="connsiteY3-320" fmla="*/ 2664655 h 5103055"/>
              <a:gd name="connsiteX4-321" fmla="*/ 5032 w 1673669"/>
              <a:gd name="connsiteY4-322" fmla="*/ 5103055 h 5103055"/>
              <a:gd name="connsiteX5-323" fmla="*/ 5032 w 1673669"/>
              <a:gd name="connsiteY5-324" fmla="*/ 5103055 h 5103055"/>
              <a:gd name="connsiteX0-325" fmla="*/ 1595062 w 1670533"/>
              <a:gd name="connsiteY0-326" fmla="*/ 0 h 5103055"/>
              <a:gd name="connsiteX1-327" fmla="*/ 1457902 w 1670533"/>
              <a:gd name="connsiteY1-328" fmla="*/ 1709225 h 5103055"/>
              <a:gd name="connsiteX2-329" fmla="*/ 208222 w 1670533"/>
              <a:gd name="connsiteY2-330" fmla="*/ 1770185 h 5103055"/>
              <a:gd name="connsiteX3-331" fmla="*/ 1896 w 1670533"/>
              <a:gd name="connsiteY3-332" fmla="*/ 2664655 h 5103055"/>
              <a:gd name="connsiteX4-333" fmla="*/ 1896 w 1670533"/>
              <a:gd name="connsiteY4-334" fmla="*/ 5103055 h 5103055"/>
              <a:gd name="connsiteX5-335" fmla="*/ 1896 w 1670533"/>
              <a:gd name="connsiteY5-336" fmla="*/ 5103055 h 5103055"/>
              <a:gd name="connsiteX0-337" fmla="*/ 1595062 w 1670533"/>
              <a:gd name="connsiteY0-338" fmla="*/ 0 h 5103055"/>
              <a:gd name="connsiteX1-339" fmla="*/ 1457902 w 1670533"/>
              <a:gd name="connsiteY1-340" fmla="*/ 1709225 h 5103055"/>
              <a:gd name="connsiteX2-341" fmla="*/ 208222 w 1670533"/>
              <a:gd name="connsiteY2-342" fmla="*/ 1770185 h 5103055"/>
              <a:gd name="connsiteX3-343" fmla="*/ 1896 w 1670533"/>
              <a:gd name="connsiteY3-344" fmla="*/ 2664655 h 5103055"/>
              <a:gd name="connsiteX4-345" fmla="*/ 1896 w 1670533"/>
              <a:gd name="connsiteY4-346" fmla="*/ 5103055 h 5103055"/>
              <a:gd name="connsiteX5-347" fmla="*/ 1896 w 1670533"/>
              <a:gd name="connsiteY5-348" fmla="*/ 5103055 h 5103055"/>
              <a:gd name="connsiteX0-349" fmla="*/ 1686502 w 1718428"/>
              <a:gd name="connsiteY0-350" fmla="*/ 0 h 5125915"/>
              <a:gd name="connsiteX1-351" fmla="*/ 1457902 w 1718428"/>
              <a:gd name="connsiteY1-352" fmla="*/ 1732085 h 5125915"/>
              <a:gd name="connsiteX2-353" fmla="*/ 208222 w 1718428"/>
              <a:gd name="connsiteY2-354" fmla="*/ 1793045 h 5125915"/>
              <a:gd name="connsiteX3-355" fmla="*/ 1896 w 1718428"/>
              <a:gd name="connsiteY3-356" fmla="*/ 2687515 h 5125915"/>
              <a:gd name="connsiteX4-357" fmla="*/ 1896 w 1718428"/>
              <a:gd name="connsiteY4-358" fmla="*/ 5125915 h 5125915"/>
              <a:gd name="connsiteX5-359" fmla="*/ 1896 w 1718428"/>
              <a:gd name="connsiteY5-360" fmla="*/ 5125915 h 5125915"/>
              <a:gd name="connsiteX0-361" fmla="*/ 1686502 w 1718428"/>
              <a:gd name="connsiteY0-362" fmla="*/ 0 h 5125915"/>
              <a:gd name="connsiteX1-363" fmla="*/ 1457902 w 1718428"/>
              <a:gd name="connsiteY1-364" fmla="*/ 1686365 h 5125915"/>
              <a:gd name="connsiteX2-365" fmla="*/ 208222 w 1718428"/>
              <a:gd name="connsiteY2-366" fmla="*/ 1793045 h 5125915"/>
              <a:gd name="connsiteX3-367" fmla="*/ 1896 w 1718428"/>
              <a:gd name="connsiteY3-368" fmla="*/ 2687515 h 5125915"/>
              <a:gd name="connsiteX4-369" fmla="*/ 1896 w 1718428"/>
              <a:gd name="connsiteY4-370" fmla="*/ 5125915 h 5125915"/>
              <a:gd name="connsiteX5-371" fmla="*/ 1896 w 1718428"/>
              <a:gd name="connsiteY5-372" fmla="*/ 5125915 h 5125915"/>
              <a:gd name="connsiteX0-373" fmla="*/ 1686502 w 1726436"/>
              <a:gd name="connsiteY0-374" fmla="*/ 0 h 5125915"/>
              <a:gd name="connsiteX1-375" fmla="*/ 1457902 w 1726436"/>
              <a:gd name="connsiteY1-376" fmla="*/ 1686365 h 5125915"/>
              <a:gd name="connsiteX2-377" fmla="*/ 208222 w 1726436"/>
              <a:gd name="connsiteY2-378" fmla="*/ 1793045 h 5125915"/>
              <a:gd name="connsiteX3-379" fmla="*/ 1896 w 1726436"/>
              <a:gd name="connsiteY3-380" fmla="*/ 2687515 h 5125915"/>
              <a:gd name="connsiteX4-381" fmla="*/ 1896 w 1726436"/>
              <a:gd name="connsiteY4-382" fmla="*/ 5125915 h 5125915"/>
              <a:gd name="connsiteX5-383" fmla="*/ 1896 w 1726436"/>
              <a:gd name="connsiteY5-384" fmla="*/ 5125915 h 5125915"/>
              <a:gd name="connsiteX0-385" fmla="*/ 1686502 w 1726436"/>
              <a:gd name="connsiteY0-386" fmla="*/ 0 h 5125915"/>
              <a:gd name="connsiteX1-387" fmla="*/ 1457902 w 1726436"/>
              <a:gd name="connsiteY1-388" fmla="*/ 1686365 h 5125915"/>
              <a:gd name="connsiteX2-389" fmla="*/ 208222 w 1726436"/>
              <a:gd name="connsiteY2-390" fmla="*/ 1793045 h 5125915"/>
              <a:gd name="connsiteX3-391" fmla="*/ 1896 w 1726436"/>
              <a:gd name="connsiteY3-392" fmla="*/ 2687515 h 5125915"/>
              <a:gd name="connsiteX4-393" fmla="*/ 1896 w 1726436"/>
              <a:gd name="connsiteY4-394" fmla="*/ 5125915 h 5125915"/>
              <a:gd name="connsiteX5-395" fmla="*/ 1896 w 1726436"/>
              <a:gd name="connsiteY5-396" fmla="*/ 5125915 h 5125915"/>
              <a:gd name="connsiteX0-397" fmla="*/ 1686502 w 1726436"/>
              <a:gd name="connsiteY0-398" fmla="*/ 0 h 5125915"/>
              <a:gd name="connsiteX1-399" fmla="*/ 1457902 w 1726436"/>
              <a:gd name="connsiteY1-400" fmla="*/ 1654615 h 5125915"/>
              <a:gd name="connsiteX2-401" fmla="*/ 208222 w 1726436"/>
              <a:gd name="connsiteY2-402" fmla="*/ 1793045 h 5125915"/>
              <a:gd name="connsiteX3-403" fmla="*/ 1896 w 1726436"/>
              <a:gd name="connsiteY3-404" fmla="*/ 2687515 h 5125915"/>
              <a:gd name="connsiteX4-405" fmla="*/ 1896 w 1726436"/>
              <a:gd name="connsiteY4-406" fmla="*/ 5125915 h 5125915"/>
              <a:gd name="connsiteX5-407" fmla="*/ 1896 w 1726436"/>
              <a:gd name="connsiteY5-408" fmla="*/ 5125915 h 5125915"/>
              <a:gd name="connsiteX0-409" fmla="*/ 1686502 w 1730644"/>
              <a:gd name="connsiteY0-410" fmla="*/ 0 h 5125915"/>
              <a:gd name="connsiteX1-411" fmla="*/ 1457902 w 1730644"/>
              <a:gd name="connsiteY1-412" fmla="*/ 1654615 h 5125915"/>
              <a:gd name="connsiteX2-413" fmla="*/ 208222 w 1730644"/>
              <a:gd name="connsiteY2-414" fmla="*/ 1793045 h 5125915"/>
              <a:gd name="connsiteX3-415" fmla="*/ 1896 w 1730644"/>
              <a:gd name="connsiteY3-416" fmla="*/ 2687515 h 5125915"/>
              <a:gd name="connsiteX4-417" fmla="*/ 1896 w 1730644"/>
              <a:gd name="connsiteY4-418" fmla="*/ 5125915 h 5125915"/>
              <a:gd name="connsiteX5-419" fmla="*/ 1896 w 1730644"/>
              <a:gd name="connsiteY5-420" fmla="*/ 5125915 h 5125915"/>
              <a:gd name="connsiteX0-421" fmla="*/ 1703029 w 1747171"/>
              <a:gd name="connsiteY0-422" fmla="*/ 0 h 5125915"/>
              <a:gd name="connsiteX1-423" fmla="*/ 1474429 w 1747171"/>
              <a:gd name="connsiteY1-424" fmla="*/ 1654615 h 5125915"/>
              <a:gd name="connsiteX2-425" fmla="*/ 161249 w 1747171"/>
              <a:gd name="connsiteY2-426" fmla="*/ 1793045 h 5125915"/>
              <a:gd name="connsiteX3-427" fmla="*/ 18423 w 1747171"/>
              <a:gd name="connsiteY3-428" fmla="*/ 2687515 h 5125915"/>
              <a:gd name="connsiteX4-429" fmla="*/ 18423 w 1747171"/>
              <a:gd name="connsiteY4-430" fmla="*/ 5125915 h 5125915"/>
              <a:gd name="connsiteX5-431" fmla="*/ 18423 w 1747171"/>
              <a:gd name="connsiteY5-432" fmla="*/ 5125915 h 5125915"/>
              <a:gd name="connsiteX0-433" fmla="*/ 1685375 w 1729517"/>
              <a:gd name="connsiteY0-434" fmla="*/ 0 h 5125915"/>
              <a:gd name="connsiteX1-435" fmla="*/ 1456775 w 1729517"/>
              <a:gd name="connsiteY1-436" fmla="*/ 1654615 h 5125915"/>
              <a:gd name="connsiteX2-437" fmla="*/ 143595 w 1729517"/>
              <a:gd name="connsiteY2-438" fmla="*/ 1793045 h 5125915"/>
              <a:gd name="connsiteX3-439" fmla="*/ 769 w 1729517"/>
              <a:gd name="connsiteY3-440" fmla="*/ 2687515 h 5125915"/>
              <a:gd name="connsiteX4-441" fmla="*/ 769 w 1729517"/>
              <a:gd name="connsiteY4-442" fmla="*/ 5125915 h 5125915"/>
              <a:gd name="connsiteX5-443" fmla="*/ 769 w 1729517"/>
              <a:gd name="connsiteY5-444" fmla="*/ 5125915 h 5125915"/>
              <a:gd name="connsiteX0-445" fmla="*/ 1715855 w 1747938"/>
              <a:gd name="connsiteY0-446" fmla="*/ 0 h 5133535"/>
              <a:gd name="connsiteX1-447" fmla="*/ 1456775 w 1747938"/>
              <a:gd name="connsiteY1-448" fmla="*/ 1662235 h 5133535"/>
              <a:gd name="connsiteX2-449" fmla="*/ 143595 w 1747938"/>
              <a:gd name="connsiteY2-450" fmla="*/ 1800665 h 5133535"/>
              <a:gd name="connsiteX3-451" fmla="*/ 769 w 1747938"/>
              <a:gd name="connsiteY3-452" fmla="*/ 2695135 h 5133535"/>
              <a:gd name="connsiteX4-453" fmla="*/ 769 w 1747938"/>
              <a:gd name="connsiteY4-454" fmla="*/ 5133535 h 5133535"/>
              <a:gd name="connsiteX5-455" fmla="*/ 769 w 1747938"/>
              <a:gd name="connsiteY5-456" fmla="*/ 5133535 h 5133535"/>
              <a:gd name="connsiteX0-457" fmla="*/ 1731095 w 1757944"/>
              <a:gd name="connsiteY0-458" fmla="*/ 0 h 5133535"/>
              <a:gd name="connsiteX1-459" fmla="*/ 1456775 w 1757944"/>
              <a:gd name="connsiteY1-460" fmla="*/ 1662235 h 5133535"/>
              <a:gd name="connsiteX2-461" fmla="*/ 143595 w 1757944"/>
              <a:gd name="connsiteY2-462" fmla="*/ 1800665 h 5133535"/>
              <a:gd name="connsiteX3-463" fmla="*/ 769 w 1757944"/>
              <a:gd name="connsiteY3-464" fmla="*/ 2695135 h 5133535"/>
              <a:gd name="connsiteX4-465" fmla="*/ 769 w 1757944"/>
              <a:gd name="connsiteY4-466" fmla="*/ 5133535 h 5133535"/>
              <a:gd name="connsiteX5-467" fmla="*/ 769 w 1757944"/>
              <a:gd name="connsiteY5-468" fmla="*/ 5133535 h 5133535"/>
              <a:gd name="connsiteX0-469" fmla="*/ 1731095 w 1764677"/>
              <a:gd name="connsiteY0-470" fmla="*/ 0 h 5133535"/>
              <a:gd name="connsiteX1-471" fmla="*/ 1456775 w 1764677"/>
              <a:gd name="connsiteY1-472" fmla="*/ 1662235 h 5133535"/>
              <a:gd name="connsiteX2-473" fmla="*/ 143595 w 1764677"/>
              <a:gd name="connsiteY2-474" fmla="*/ 1800665 h 5133535"/>
              <a:gd name="connsiteX3-475" fmla="*/ 769 w 1764677"/>
              <a:gd name="connsiteY3-476" fmla="*/ 2695135 h 5133535"/>
              <a:gd name="connsiteX4-477" fmla="*/ 769 w 1764677"/>
              <a:gd name="connsiteY4-478" fmla="*/ 5133535 h 5133535"/>
              <a:gd name="connsiteX5-479" fmla="*/ 769 w 1764677"/>
              <a:gd name="connsiteY5-480" fmla="*/ 5133535 h 5133535"/>
              <a:gd name="connsiteX0-481" fmla="*/ 1456775 w 1456775"/>
              <a:gd name="connsiteY0-482" fmla="*/ 0 h 3471300"/>
              <a:gd name="connsiteX1-483" fmla="*/ 143595 w 1456775"/>
              <a:gd name="connsiteY1-484" fmla="*/ 138430 h 3471300"/>
              <a:gd name="connsiteX2-485" fmla="*/ 769 w 1456775"/>
              <a:gd name="connsiteY2-486" fmla="*/ 1032900 h 3471300"/>
              <a:gd name="connsiteX3-487" fmla="*/ 769 w 1456775"/>
              <a:gd name="connsiteY3-488" fmla="*/ 3471300 h 3471300"/>
              <a:gd name="connsiteX4-489" fmla="*/ 769 w 1456775"/>
              <a:gd name="connsiteY4-490" fmla="*/ 3471300 h 3471300"/>
              <a:gd name="connsiteX0-491" fmla="*/ 1098635 w 1098635"/>
              <a:gd name="connsiteY0-492" fmla="*/ 0 h 3463680"/>
              <a:gd name="connsiteX1-493" fmla="*/ 143595 w 1098635"/>
              <a:gd name="connsiteY1-494" fmla="*/ 130810 h 3463680"/>
              <a:gd name="connsiteX2-495" fmla="*/ 769 w 1098635"/>
              <a:gd name="connsiteY2-496" fmla="*/ 1025280 h 3463680"/>
              <a:gd name="connsiteX3-497" fmla="*/ 769 w 1098635"/>
              <a:gd name="connsiteY3-498" fmla="*/ 3463680 h 3463680"/>
              <a:gd name="connsiteX4-499" fmla="*/ 769 w 1098635"/>
              <a:gd name="connsiteY4-500" fmla="*/ 3463680 h 3463680"/>
              <a:gd name="connsiteX0-501" fmla="*/ 1098635 w 1098635"/>
              <a:gd name="connsiteY0-502" fmla="*/ 11271 h 3474951"/>
              <a:gd name="connsiteX1-503" fmla="*/ 143595 w 1098635"/>
              <a:gd name="connsiteY1-504" fmla="*/ 142081 h 3474951"/>
              <a:gd name="connsiteX2-505" fmla="*/ 769 w 1098635"/>
              <a:gd name="connsiteY2-506" fmla="*/ 1036551 h 3474951"/>
              <a:gd name="connsiteX3-507" fmla="*/ 769 w 1098635"/>
              <a:gd name="connsiteY3-508" fmla="*/ 3474951 h 3474951"/>
              <a:gd name="connsiteX4-509" fmla="*/ 769 w 1098635"/>
              <a:gd name="connsiteY4-510" fmla="*/ 3474951 h 3474951"/>
              <a:gd name="connsiteX0-511" fmla="*/ 1079585 w 1079585"/>
              <a:gd name="connsiteY0-512" fmla="*/ 8921 h 3477364"/>
              <a:gd name="connsiteX1-513" fmla="*/ 143595 w 1079585"/>
              <a:gd name="connsiteY1-514" fmla="*/ 144494 h 3477364"/>
              <a:gd name="connsiteX2-515" fmla="*/ 769 w 1079585"/>
              <a:gd name="connsiteY2-516" fmla="*/ 1038964 h 3477364"/>
              <a:gd name="connsiteX3-517" fmla="*/ 769 w 1079585"/>
              <a:gd name="connsiteY3-518" fmla="*/ 3477364 h 3477364"/>
              <a:gd name="connsiteX4-519" fmla="*/ 769 w 1079585"/>
              <a:gd name="connsiteY4-520" fmla="*/ 3477364 h 3477364"/>
              <a:gd name="connsiteX0-521" fmla="*/ 901785 w 901785"/>
              <a:gd name="connsiteY0-522" fmla="*/ 12074 h 3474167"/>
              <a:gd name="connsiteX1-523" fmla="*/ 143595 w 901785"/>
              <a:gd name="connsiteY1-524" fmla="*/ 141297 h 3474167"/>
              <a:gd name="connsiteX2-525" fmla="*/ 769 w 901785"/>
              <a:gd name="connsiteY2-526" fmla="*/ 1035767 h 3474167"/>
              <a:gd name="connsiteX3-527" fmla="*/ 769 w 901785"/>
              <a:gd name="connsiteY3-528" fmla="*/ 3474167 h 3474167"/>
              <a:gd name="connsiteX4-529" fmla="*/ 769 w 901785"/>
              <a:gd name="connsiteY4-530" fmla="*/ 3474167 h 3474167"/>
              <a:gd name="connsiteX0-531" fmla="*/ 901785 w 901785"/>
              <a:gd name="connsiteY0-532" fmla="*/ 26809 h 3488902"/>
              <a:gd name="connsiteX1-533" fmla="*/ 143595 w 901785"/>
              <a:gd name="connsiteY1-534" fmla="*/ 156032 h 3488902"/>
              <a:gd name="connsiteX2-535" fmla="*/ 769 w 901785"/>
              <a:gd name="connsiteY2-536" fmla="*/ 1050502 h 3488902"/>
              <a:gd name="connsiteX3-537" fmla="*/ 769 w 901785"/>
              <a:gd name="connsiteY3-538" fmla="*/ 3488902 h 3488902"/>
              <a:gd name="connsiteX4-539" fmla="*/ 769 w 901785"/>
              <a:gd name="connsiteY4-540" fmla="*/ 3488902 h 3488902"/>
              <a:gd name="connsiteX0-541" fmla="*/ 901785 w 901785"/>
              <a:gd name="connsiteY0-542" fmla="*/ 33573 h 3495666"/>
              <a:gd name="connsiteX1-543" fmla="*/ 143595 w 901785"/>
              <a:gd name="connsiteY1-544" fmla="*/ 162796 h 3495666"/>
              <a:gd name="connsiteX2-545" fmla="*/ 769 w 901785"/>
              <a:gd name="connsiteY2-546" fmla="*/ 1057266 h 3495666"/>
              <a:gd name="connsiteX3-547" fmla="*/ 769 w 901785"/>
              <a:gd name="connsiteY3-548" fmla="*/ 3495666 h 3495666"/>
              <a:gd name="connsiteX4-549" fmla="*/ 769 w 901785"/>
              <a:gd name="connsiteY4-550" fmla="*/ 3495666 h 3495666"/>
              <a:gd name="connsiteX0-551" fmla="*/ 901346 w 901346"/>
              <a:gd name="connsiteY0-552" fmla="*/ 33573 h 3495666"/>
              <a:gd name="connsiteX1-553" fmla="*/ 143156 w 901346"/>
              <a:gd name="connsiteY1-554" fmla="*/ 162796 h 3495666"/>
              <a:gd name="connsiteX2-555" fmla="*/ 330 w 901346"/>
              <a:gd name="connsiteY2-556" fmla="*/ 1057266 h 3495666"/>
              <a:gd name="connsiteX3-557" fmla="*/ 330 w 901346"/>
              <a:gd name="connsiteY3-558" fmla="*/ 3495666 h 3495666"/>
              <a:gd name="connsiteX4-559" fmla="*/ 330 w 901346"/>
              <a:gd name="connsiteY4-560" fmla="*/ 3495666 h 3495666"/>
              <a:gd name="connsiteX0-561" fmla="*/ 901346 w 901346"/>
              <a:gd name="connsiteY0-562" fmla="*/ 15191 h 3523004"/>
              <a:gd name="connsiteX1-563" fmla="*/ 143156 w 901346"/>
              <a:gd name="connsiteY1-564" fmla="*/ 190134 h 3523004"/>
              <a:gd name="connsiteX2-565" fmla="*/ 330 w 901346"/>
              <a:gd name="connsiteY2-566" fmla="*/ 1084604 h 3523004"/>
              <a:gd name="connsiteX3-567" fmla="*/ 330 w 901346"/>
              <a:gd name="connsiteY3-568" fmla="*/ 3523004 h 3523004"/>
              <a:gd name="connsiteX4-569" fmla="*/ 330 w 901346"/>
              <a:gd name="connsiteY4-570" fmla="*/ 3523004 h 3523004"/>
              <a:gd name="connsiteX0-571" fmla="*/ 901346 w 901346"/>
              <a:gd name="connsiteY0-572" fmla="*/ 8971 h 3539644"/>
              <a:gd name="connsiteX1-573" fmla="*/ 143156 w 901346"/>
              <a:gd name="connsiteY1-574" fmla="*/ 206774 h 3539644"/>
              <a:gd name="connsiteX2-575" fmla="*/ 330 w 901346"/>
              <a:gd name="connsiteY2-576" fmla="*/ 1101244 h 3539644"/>
              <a:gd name="connsiteX3-577" fmla="*/ 330 w 901346"/>
              <a:gd name="connsiteY3-578" fmla="*/ 3539644 h 3539644"/>
              <a:gd name="connsiteX4-579" fmla="*/ 330 w 901346"/>
              <a:gd name="connsiteY4-580" fmla="*/ 3539644 h 3539644"/>
              <a:gd name="connsiteX0-581" fmla="*/ 901346 w 901346"/>
              <a:gd name="connsiteY0-582" fmla="*/ 5603 h 3536276"/>
              <a:gd name="connsiteX1-583" fmla="*/ 143156 w 901346"/>
              <a:gd name="connsiteY1-584" fmla="*/ 203406 h 3536276"/>
              <a:gd name="connsiteX2-585" fmla="*/ 330 w 901346"/>
              <a:gd name="connsiteY2-586" fmla="*/ 1097876 h 3536276"/>
              <a:gd name="connsiteX3-587" fmla="*/ 330 w 901346"/>
              <a:gd name="connsiteY3-588" fmla="*/ 3536276 h 3536276"/>
              <a:gd name="connsiteX4-589" fmla="*/ 330 w 901346"/>
              <a:gd name="connsiteY4-590" fmla="*/ 3536276 h 35362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01346" h="3536276">
                <a:moveTo>
                  <a:pt x="901346" y="5603"/>
                </a:moveTo>
                <a:cubicBezTo>
                  <a:pt x="748946" y="4333"/>
                  <a:pt x="347626" y="-49324"/>
                  <a:pt x="143156" y="203406"/>
                </a:cubicBezTo>
                <a:cubicBezTo>
                  <a:pt x="4531" y="408853"/>
                  <a:pt x="-2015" y="456819"/>
                  <a:pt x="330" y="1097876"/>
                </a:cubicBezTo>
                <a:lnTo>
                  <a:pt x="330" y="3536276"/>
                </a:lnTo>
                <a:lnTo>
                  <a:pt x="330" y="3536276"/>
                </a:lnTo>
              </a:path>
            </a:pathLst>
          </a:custGeom>
          <a:noFill/>
          <a:ln>
            <a:solidFill>
              <a:srgbClr val="0ABB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74" name="任意多边形 373"/>
          <p:cNvSpPr/>
          <p:nvPr/>
        </p:nvSpPr>
        <p:spPr>
          <a:xfrm flipH="1">
            <a:off x="1830388" y="1970088"/>
            <a:ext cx="2546350" cy="4083050"/>
          </a:xfrm>
          <a:custGeom>
            <a:avLst/>
            <a:gdLst>
              <a:gd name="connsiteX0" fmla="*/ 1547446 w 1547446"/>
              <a:gd name="connsiteY0" fmla="*/ 0 h 5087815"/>
              <a:gd name="connsiteX1" fmla="*/ 1547446 w 1547446"/>
              <a:gd name="connsiteY1" fmla="*/ 1617785 h 5087815"/>
              <a:gd name="connsiteX2" fmla="*/ 175846 w 1547446"/>
              <a:gd name="connsiteY2" fmla="*/ 1617785 h 5087815"/>
              <a:gd name="connsiteX3" fmla="*/ 0 w 1547446"/>
              <a:gd name="connsiteY3" fmla="*/ 2649415 h 5087815"/>
              <a:gd name="connsiteX4" fmla="*/ 0 w 1547446"/>
              <a:gd name="connsiteY4" fmla="*/ 5087815 h 5087815"/>
              <a:gd name="connsiteX5" fmla="*/ 0 w 1547446"/>
              <a:gd name="connsiteY5" fmla="*/ 5087815 h 5087815"/>
              <a:gd name="connsiteX0-1" fmla="*/ 1547446 w 1547446"/>
              <a:gd name="connsiteY0-2" fmla="*/ 0 h 5087815"/>
              <a:gd name="connsiteX1-3" fmla="*/ 1440766 w 1547446"/>
              <a:gd name="connsiteY1-4" fmla="*/ 1602545 h 5087815"/>
              <a:gd name="connsiteX2-5" fmla="*/ 175846 w 1547446"/>
              <a:gd name="connsiteY2-6" fmla="*/ 1617785 h 5087815"/>
              <a:gd name="connsiteX3-7" fmla="*/ 0 w 1547446"/>
              <a:gd name="connsiteY3-8" fmla="*/ 2649415 h 5087815"/>
              <a:gd name="connsiteX4-9" fmla="*/ 0 w 1547446"/>
              <a:gd name="connsiteY4-10" fmla="*/ 5087815 h 5087815"/>
              <a:gd name="connsiteX5-11" fmla="*/ 0 w 1547446"/>
              <a:gd name="connsiteY5-12" fmla="*/ 5087815 h 5087815"/>
              <a:gd name="connsiteX0-13" fmla="*/ 1547446 w 1572880"/>
              <a:gd name="connsiteY0-14" fmla="*/ 0 h 5087815"/>
              <a:gd name="connsiteX1-15" fmla="*/ 1440766 w 1572880"/>
              <a:gd name="connsiteY1-16" fmla="*/ 1602545 h 5087815"/>
              <a:gd name="connsiteX2-17" fmla="*/ 175846 w 1572880"/>
              <a:gd name="connsiteY2-18" fmla="*/ 1617785 h 5087815"/>
              <a:gd name="connsiteX3-19" fmla="*/ 0 w 1572880"/>
              <a:gd name="connsiteY3-20" fmla="*/ 2649415 h 5087815"/>
              <a:gd name="connsiteX4-21" fmla="*/ 0 w 1572880"/>
              <a:gd name="connsiteY4-22" fmla="*/ 5087815 h 5087815"/>
              <a:gd name="connsiteX5-23" fmla="*/ 0 w 1572880"/>
              <a:gd name="connsiteY5-24" fmla="*/ 5087815 h 5087815"/>
              <a:gd name="connsiteX0-25" fmla="*/ 1547446 w 1572880"/>
              <a:gd name="connsiteY0-26" fmla="*/ 0 h 5087815"/>
              <a:gd name="connsiteX1-27" fmla="*/ 1440766 w 1572880"/>
              <a:gd name="connsiteY1-28" fmla="*/ 1602545 h 5087815"/>
              <a:gd name="connsiteX2-29" fmla="*/ 175846 w 1572880"/>
              <a:gd name="connsiteY2-30" fmla="*/ 1617785 h 5087815"/>
              <a:gd name="connsiteX3-31" fmla="*/ 0 w 1572880"/>
              <a:gd name="connsiteY3-32" fmla="*/ 2649415 h 5087815"/>
              <a:gd name="connsiteX4-33" fmla="*/ 0 w 1572880"/>
              <a:gd name="connsiteY4-34" fmla="*/ 5087815 h 5087815"/>
              <a:gd name="connsiteX5-35" fmla="*/ 0 w 1572880"/>
              <a:gd name="connsiteY5-36" fmla="*/ 5087815 h 5087815"/>
              <a:gd name="connsiteX0-37" fmla="*/ 1547446 w 1582250"/>
              <a:gd name="connsiteY0-38" fmla="*/ 0 h 5087815"/>
              <a:gd name="connsiteX1-39" fmla="*/ 1456006 w 1582250"/>
              <a:gd name="connsiteY1-40" fmla="*/ 1693985 h 5087815"/>
              <a:gd name="connsiteX2-41" fmla="*/ 175846 w 1582250"/>
              <a:gd name="connsiteY2-42" fmla="*/ 1617785 h 5087815"/>
              <a:gd name="connsiteX3-43" fmla="*/ 0 w 1582250"/>
              <a:gd name="connsiteY3-44" fmla="*/ 2649415 h 5087815"/>
              <a:gd name="connsiteX4-45" fmla="*/ 0 w 1582250"/>
              <a:gd name="connsiteY4-46" fmla="*/ 5087815 h 5087815"/>
              <a:gd name="connsiteX5-47" fmla="*/ 0 w 1582250"/>
              <a:gd name="connsiteY5-48" fmla="*/ 5087815 h 5087815"/>
              <a:gd name="connsiteX0-49" fmla="*/ 1547446 w 1582250"/>
              <a:gd name="connsiteY0-50" fmla="*/ 0 h 5087815"/>
              <a:gd name="connsiteX1-51" fmla="*/ 1456006 w 1582250"/>
              <a:gd name="connsiteY1-52" fmla="*/ 1693985 h 5087815"/>
              <a:gd name="connsiteX2-53" fmla="*/ 175846 w 1582250"/>
              <a:gd name="connsiteY2-54" fmla="*/ 1617785 h 5087815"/>
              <a:gd name="connsiteX3-55" fmla="*/ 0 w 1582250"/>
              <a:gd name="connsiteY3-56" fmla="*/ 2649415 h 5087815"/>
              <a:gd name="connsiteX4-57" fmla="*/ 0 w 1582250"/>
              <a:gd name="connsiteY4-58" fmla="*/ 5087815 h 5087815"/>
              <a:gd name="connsiteX5-59" fmla="*/ 0 w 1582250"/>
              <a:gd name="connsiteY5-60" fmla="*/ 5087815 h 5087815"/>
              <a:gd name="connsiteX0-61" fmla="*/ 1547446 w 1605264"/>
              <a:gd name="connsiteY0-62" fmla="*/ 0 h 5087815"/>
              <a:gd name="connsiteX1-63" fmla="*/ 1456006 w 1605264"/>
              <a:gd name="connsiteY1-64" fmla="*/ 1693985 h 5087815"/>
              <a:gd name="connsiteX2-65" fmla="*/ 175846 w 1605264"/>
              <a:gd name="connsiteY2-66" fmla="*/ 1617785 h 5087815"/>
              <a:gd name="connsiteX3-67" fmla="*/ 0 w 1605264"/>
              <a:gd name="connsiteY3-68" fmla="*/ 2649415 h 5087815"/>
              <a:gd name="connsiteX4-69" fmla="*/ 0 w 1605264"/>
              <a:gd name="connsiteY4-70" fmla="*/ 5087815 h 5087815"/>
              <a:gd name="connsiteX5-71" fmla="*/ 0 w 1605264"/>
              <a:gd name="connsiteY5-72" fmla="*/ 5087815 h 5087815"/>
              <a:gd name="connsiteX0-73" fmla="*/ 1547446 w 1601957"/>
              <a:gd name="connsiteY0-74" fmla="*/ 0 h 5087815"/>
              <a:gd name="connsiteX1-75" fmla="*/ 1456006 w 1601957"/>
              <a:gd name="connsiteY1-76" fmla="*/ 1693985 h 5087815"/>
              <a:gd name="connsiteX2-77" fmla="*/ 175846 w 1601957"/>
              <a:gd name="connsiteY2-78" fmla="*/ 1617785 h 5087815"/>
              <a:gd name="connsiteX3-79" fmla="*/ 0 w 1601957"/>
              <a:gd name="connsiteY3-80" fmla="*/ 2649415 h 5087815"/>
              <a:gd name="connsiteX4-81" fmla="*/ 0 w 1601957"/>
              <a:gd name="connsiteY4-82" fmla="*/ 5087815 h 5087815"/>
              <a:gd name="connsiteX5-83" fmla="*/ 0 w 1601957"/>
              <a:gd name="connsiteY5-84" fmla="*/ 5087815 h 5087815"/>
              <a:gd name="connsiteX0-85" fmla="*/ 1547446 w 1601957"/>
              <a:gd name="connsiteY0-86" fmla="*/ 0 h 5087815"/>
              <a:gd name="connsiteX1-87" fmla="*/ 1456006 w 1601957"/>
              <a:gd name="connsiteY1-88" fmla="*/ 1693985 h 5087815"/>
              <a:gd name="connsiteX2-89" fmla="*/ 175846 w 1601957"/>
              <a:gd name="connsiteY2-90" fmla="*/ 1617785 h 5087815"/>
              <a:gd name="connsiteX3-91" fmla="*/ 0 w 1601957"/>
              <a:gd name="connsiteY3-92" fmla="*/ 2649415 h 5087815"/>
              <a:gd name="connsiteX4-93" fmla="*/ 0 w 1601957"/>
              <a:gd name="connsiteY4-94" fmla="*/ 5087815 h 5087815"/>
              <a:gd name="connsiteX5-95" fmla="*/ 0 w 1601957"/>
              <a:gd name="connsiteY5-96" fmla="*/ 5087815 h 5087815"/>
              <a:gd name="connsiteX0-97" fmla="*/ 1547446 w 1601957"/>
              <a:gd name="connsiteY0-98" fmla="*/ 0 h 5087815"/>
              <a:gd name="connsiteX1-99" fmla="*/ 1456006 w 1601957"/>
              <a:gd name="connsiteY1-100" fmla="*/ 1693985 h 5087815"/>
              <a:gd name="connsiteX2-101" fmla="*/ 175846 w 1601957"/>
              <a:gd name="connsiteY2-102" fmla="*/ 1617785 h 5087815"/>
              <a:gd name="connsiteX3-103" fmla="*/ 0 w 1601957"/>
              <a:gd name="connsiteY3-104" fmla="*/ 2649415 h 5087815"/>
              <a:gd name="connsiteX4-105" fmla="*/ 0 w 1601957"/>
              <a:gd name="connsiteY4-106" fmla="*/ 5087815 h 5087815"/>
              <a:gd name="connsiteX5-107" fmla="*/ 0 w 1601957"/>
              <a:gd name="connsiteY5-108" fmla="*/ 5087815 h 5087815"/>
              <a:gd name="connsiteX0-109" fmla="*/ 1593166 w 1619687"/>
              <a:gd name="connsiteY0-110" fmla="*/ 0 h 5103055"/>
              <a:gd name="connsiteX1-111" fmla="*/ 1456006 w 1619687"/>
              <a:gd name="connsiteY1-112" fmla="*/ 1709225 h 5103055"/>
              <a:gd name="connsiteX2-113" fmla="*/ 175846 w 1619687"/>
              <a:gd name="connsiteY2-114" fmla="*/ 1633025 h 5103055"/>
              <a:gd name="connsiteX3-115" fmla="*/ 0 w 1619687"/>
              <a:gd name="connsiteY3-116" fmla="*/ 2664655 h 5103055"/>
              <a:gd name="connsiteX4-117" fmla="*/ 0 w 1619687"/>
              <a:gd name="connsiteY4-118" fmla="*/ 5103055 h 5103055"/>
              <a:gd name="connsiteX5-119" fmla="*/ 0 w 1619687"/>
              <a:gd name="connsiteY5-120" fmla="*/ 5103055 h 5103055"/>
              <a:gd name="connsiteX0-121" fmla="*/ 1593166 w 1638893"/>
              <a:gd name="connsiteY0-122" fmla="*/ 0 h 5103055"/>
              <a:gd name="connsiteX1-123" fmla="*/ 1456006 w 1638893"/>
              <a:gd name="connsiteY1-124" fmla="*/ 1709225 h 5103055"/>
              <a:gd name="connsiteX2-125" fmla="*/ 175846 w 1638893"/>
              <a:gd name="connsiteY2-126" fmla="*/ 1633025 h 5103055"/>
              <a:gd name="connsiteX3-127" fmla="*/ 0 w 1638893"/>
              <a:gd name="connsiteY3-128" fmla="*/ 2664655 h 5103055"/>
              <a:gd name="connsiteX4-129" fmla="*/ 0 w 1638893"/>
              <a:gd name="connsiteY4-130" fmla="*/ 5103055 h 5103055"/>
              <a:gd name="connsiteX5-131" fmla="*/ 0 w 1638893"/>
              <a:gd name="connsiteY5-132" fmla="*/ 5103055 h 5103055"/>
              <a:gd name="connsiteX0-133" fmla="*/ 1593166 w 1638893"/>
              <a:gd name="connsiteY0-134" fmla="*/ 0 h 5103055"/>
              <a:gd name="connsiteX1-135" fmla="*/ 1456006 w 1638893"/>
              <a:gd name="connsiteY1-136" fmla="*/ 1709225 h 5103055"/>
              <a:gd name="connsiteX2-137" fmla="*/ 175846 w 1638893"/>
              <a:gd name="connsiteY2-138" fmla="*/ 1633025 h 5103055"/>
              <a:gd name="connsiteX3-139" fmla="*/ 0 w 1638893"/>
              <a:gd name="connsiteY3-140" fmla="*/ 2664655 h 5103055"/>
              <a:gd name="connsiteX4-141" fmla="*/ 0 w 1638893"/>
              <a:gd name="connsiteY4-142" fmla="*/ 5103055 h 5103055"/>
              <a:gd name="connsiteX5-143" fmla="*/ 0 w 1638893"/>
              <a:gd name="connsiteY5-144" fmla="*/ 5103055 h 5103055"/>
              <a:gd name="connsiteX0-145" fmla="*/ 1593166 w 1638893"/>
              <a:gd name="connsiteY0-146" fmla="*/ 0 h 5103055"/>
              <a:gd name="connsiteX1-147" fmla="*/ 1456006 w 1638893"/>
              <a:gd name="connsiteY1-148" fmla="*/ 1709225 h 5103055"/>
              <a:gd name="connsiteX2-149" fmla="*/ 175846 w 1638893"/>
              <a:gd name="connsiteY2-150" fmla="*/ 1633025 h 5103055"/>
              <a:gd name="connsiteX3-151" fmla="*/ 0 w 1638893"/>
              <a:gd name="connsiteY3-152" fmla="*/ 2664655 h 5103055"/>
              <a:gd name="connsiteX4-153" fmla="*/ 0 w 1638893"/>
              <a:gd name="connsiteY4-154" fmla="*/ 5103055 h 5103055"/>
              <a:gd name="connsiteX5-155" fmla="*/ 0 w 1638893"/>
              <a:gd name="connsiteY5-156" fmla="*/ 5103055 h 5103055"/>
              <a:gd name="connsiteX0-157" fmla="*/ 1593166 w 1638893"/>
              <a:gd name="connsiteY0-158" fmla="*/ 0 h 5103055"/>
              <a:gd name="connsiteX1-159" fmla="*/ 1456006 w 1638893"/>
              <a:gd name="connsiteY1-160" fmla="*/ 1709225 h 5103055"/>
              <a:gd name="connsiteX2-161" fmla="*/ 175846 w 1638893"/>
              <a:gd name="connsiteY2-162" fmla="*/ 1633025 h 5103055"/>
              <a:gd name="connsiteX3-163" fmla="*/ 0 w 1638893"/>
              <a:gd name="connsiteY3-164" fmla="*/ 2664655 h 5103055"/>
              <a:gd name="connsiteX4-165" fmla="*/ 0 w 1638893"/>
              <a:gd name="connsiteY4-166" fmla="*/ 5103055 h 5103055"/>
              <a:gd name="connsiteX5-167" fmla="*/ 0 w 1638893"/>
              <a:gd name="connsiteY5-168" fmla="*/ 5103055 h 5103055"/>
              <a:gd name="connsiteX0-169" fmla="*/ 1606276 w 1652003"/>
              <a:gd name="connsiteY0-170" fmla="*/ 0 h 5103055"/>
              <a:gd name="connsiteX1-171" fmla="*/ 1469116 w 1652003"/>
              <a:gd name="connsiteY1-172" fmla="*/ 1709225 h 5103055"/>
              <a:gd name="connsiteX2-173" fmla="*/ 188956 w 1652003"/>
              <a:gd name="connsiteY2-174" fmla="*/ 1633025 h 5103055"/>
              <a:gd name="connsiteX3-175" fmla="*/ 13110 w 1652003"/>
              <a:gd name="connsiteY3-176" fmla="*/ 2664655 h 5103055"/>
              <a:gd name="connsiteX4-177" fmla="*/ 13110 w 1652003"/>
              <a:gd name="connsiteY4-178" fmla="*/ 5103055 h 5103055"/>
              <a:gd name="connsiteX5-179" fmla="*/ 13110 w 1652003"/>
              <a:gd name="connsiteY5-180" fmla="*/ 5103055 h 5103055"/>
              <a:gd name="connsiteX0-181" fmla="*/ 1606276 w 1652003"/>
              <a:gd name="connsiteY0-182" fmla="*/ 0 h 5103055"/>
              <a:gd name="connsiteX1-183" fmla="*/ 1469116 w 1652003"/>
              <a:gd name="connsiteY1-184" fmla="*/ 1709225 h 5103055"/>
              <a:gd name="connsiteX2-185" fmla="*/ 188956 w 1652003"/>
              <a:gd name="connsiteY2-186" fmla="*/ 1770185 h 5103055"/>
              <a:gd name="connsiteX3-187" fmla="*/ 13110 w 1652003"/>
              <a:gd name="connsiteY3-188" fmla="*/ 2664655 h 5103055"/>
              <a:gd name="connsiteX4-189" fmla="*/ 13110 w 1652003"/>
              <a:gd name="connsiteY4-190" fmla="*/ 5103055 h 5103055"/>
              <a:gd name="connsiteX5-191" fmla="*/ 13110 w 1652003"/>
              <a:gd name="connsiteY5-192" fmla="*/ 5103055 h 5103055"/>
              <a:gd name="connsiteX0-193" fmla="*/ 1598198 w 1643925"/>
              <a:gd name="connsiteY0-194" fmla="*/ 0 h 5103055"/>
              <a:gd name="connsiteX1-195" fmla="*/ 1461038 w 1643925"/>
              <a:gd name="connsiteY1-196" fmla="*/ 1709225 h 5103055"/>
              <a:gd name="connsiteX2-197" fmla="*/ 211358 w 1643925"/>
              <a:gd name="connsiteY2-198" fmla="*/ 1770185 h 5103055"/>
              <a:gd name="connsiteX3-199" fmla="*/ 5032 w 1643925"/>
              <a:gd name="connsiteY3-200" fmla="*/ 2664655 h 5103055"/>
              <a:gd name="connsiteX4-201" fmla="*/ 5032 w 1643925"/>
              <a:gd name="connsiteY4-202" fmla="*/ 5103055 h 5103055"/>
              <a:gd name="connsiteX5-203" fmla="*/ 5032 w 1643925"/>
              <a:gd name="connsiteY5-204" fmla="*/ 5103055 h 5103055"/>
              <a:gd name="connsiteX0-205" fmla="*/ 1598198 w 1643925"/>
              <a:gd name="connsiteY0-206" fmla="*/ 0 h 5103055"/>
              <a:gd name="connsiteX1-207" fmla="*/ 1461038 w 1643925"/>
              <a:gd name="connsiteY1-208" fmla="*/ 1709225 h 5103055"/>
              <a:gd name="connsiteX2-209" fmla="*/ 211358 w 1643925"/>
              <a:gd name="connsiteY2-210" fmla="*/ 1770185 h 5103055"/>
              <a:gd name="connsiteX3-211" fmla="*/ 5032 w 1643925"/>
              <a:gd name="connsiteY3-212" fmla="*/ 2664655 h 5103055"/>
              <a:gd name="connsiteX4-213" fmla="*/ 5032 w 1643925"/>
              <a:gd name="connsiteY4-214" fmla="*/ 5103055 h 5103055"/>
              <a:gd name="connsiteX5-215" fmla="*/ 5032 w 1643925"/>
              <a:gd name="connsiteY5-216" fmla="*/ 5103055 h 5103055"/>
              <a:gd name="connsiteX0-217" fmla="*/ 1598198 w 1692397"/>
              <a:gd name="connsiteY0-218" fmla="*/ 0 h 5103055"/>
              <a:gd name="connsiteX1-219" fmla="*/ 1461038 w 1692397"/>
              <a:gd name="connsiteY1-220" fmla="*/ 1709225 h 5103055"/>
              <a:gd name="connsiteX2-221" fmla="*/ 211358 w 1692397"/>
              <a:gd name="connsiteY2-222" fmla="*/ 1770185 h 5103055"/>
              <a:gd name="connsiteX3-223" fmla="*/ 5032 w 1692397"/>
              <a:gd name="connsiteY3-224" fmla="*/ 2664655 h 5103055"/>
              <a:gd name="connsiteX4-225" fmla="*/ 5032 w 1692397"/>
              <a:gd name="connsiteY4-226" fmla="*/ 5103055 h 5103055"/>
              <a:gd name="connsiteX5-227" fmla="*/ 5032 w 1692397"/>
              <a:gd name="connsiteY5-228" fmla="*/ 5103055 h 5103055"/>
              <a:gd name="connsiteX0-229" fmla="*/ 1598198 w 1689245"/>
              <a:gd name="connsiteY0-230" fmla="*/ 0 h 5103055"/>
              <a:gd name="connsiteX1-231" fmla="*/ 1461038 w 1689245"/>
              <a:gd name="connsiteY1-232" fmla="*/ 1709225 h 5103055"/>
              <a:gd name="connsiteX2-233" fmla="*/ 211358 w 1689245"/>
              <a:gd name="connsiteY2-234" fmla="*/ 1770185 h 5103055"/>
              <a:gd name="connsiteX3-235" fmla="*/ 5032 w 1689245"/>
              <a:gd name="connsiteY3-236" fmla="*/ 2664655 h 5103055"/>
              <a:gd name="connsiteX4-237" fmla="*/ 5032 w 1689245"/>
              <a:gd name="connsiteY4-238" fmla="*/ 5103055 h 5103055"/>
              <a:gd name="connsiteX5-239" fmla="*/ 5032 w 1689245"/>
              <a:gd name="connsiteY5-240" fmla="*/ 5103055 h 5103055"/>
              <a:gd name="connsiteX0-241" fmla="*/ 1598198 w 1689245"/>
              <a:gd name="connsiteY0-242" fmla="*/ 0 h 5103055"/>
              <a:gd name="connsiteX1-243" fmla="*/ 1461038 w 1689245"/>
              <a:gd name="connsiteY1-244" fmla="*/ 1709225 h 5103055"/>
              <a:gd name="connsiteX2-245" fmla="*/ 211358 w 1689245"/>
              <a:gd name="connsiteY2-246" fmla="*/ 1770185 h 5103055"/>
              <a:gd name="connsiteX3-247" fmla="*/ 5032 w 1689245"/>
              <a:gd name="connsiteY3-248" fmla="*/ 2664655 h 5103055"/>
              <a:gd name="connsiteX4-249" fmla="*/ 5032 w 1689245"/>
              <a:gd name="connsiteY4-250" fmla="*/ 5103055 h 5103055"/>
              <a:gd name="connsiteX5-251" fmla="*/ 5032 w 1689245"/>
              <a:gd name="connsiteY5-252" fmla="*/ 5103055 h 5103055"/>
              <a:gd name="connsiteX0-253" fmla="*/ 1598198 w 1689245"/>
              <a:gd name="connsiteY0-254" fmla="*/ 0 h 5103055"/>
              <a:gd name="connsiteX1-255" fmla="*/ 1461038 w 1689245"/>
              <a:gd name="connsiteY1-256" fmla="*/ 1709225 h 5103055"/>
              <a:gd name="connsiteX2-257" fmla="*/ 211358 w 1689245"/>
              <a:gd name="connsiteY2-258" fmla="*/ 1770185 h 5103055"/>
              <a:gd name="connsiteX3-259" fmla="*/ 5032 w 1689245"/>
              <a:gd name="connsiteY3-260" fmla="*/ 2664655 h 5103055"/>
              <a:gd name="connsiteX4-261" fmla="*/ 5032 w 1689245"/>
              <a:gd name="connsiteY4-262" fmla="*/ 5103055 h 5103055"/>
              <a:gd name="connsiteX5-263" fmla="*/ 5032 w 1689245"/>
              <a:gd name="connsiteY5-264" fmla="*/ 5103055 h 5103055"/>
              <a:gd name="connsiteX0-265" fmla="*/ 1598198 w 1689245"/>
              <a:gd name="connsiteY0-266" fmla="*/ 0 h 5103055"/>
              <a:gd name="connsiteX1-267" fmla="*/ 1461038 w 1689245"/>
              <a:gd name="connsiteY1-268" fmla="*/ 1709225 h 5103055"/>
              <a:gd name="connsiteX2-269" fmla="*/ 211358 w 1689245"/>
              <a:gd name="connsiteY2-270" fmla="*/ 1770185 h 5103055"/>
              <a:gd name="connsiteX3-271" fmla="*/ 5032 w 1689245"/>
              <a:gd name="connsiteY3-272" fmla="*/ 2664655 h 5103055"/>
              <a:gd name="connsiteX4-273" fmla="*/ 5032 w 1689245"/>
              <a:gd name="connsiteY4-274" fmla="*/ 5103055 h 5103055"/>
              <a:gd name="connsiteX5-275" fmla="*/ 5032 w 1689245"/>
              <a:gd name="connsiteY5-276" fmla="*/ 5103055 h 5103055"/>
              <a:gd name="connsiteX0-277" fmla="*/ 1598198 w 1689245"/>
              <a:gd name="connsiteY0-278" fmla="*/ 0 h 5103055"/>
              <a:gd name="connsiteX1-279" fmla="*/ 1461038 w 1689245"/>
              <a:gd name="connsiteY1-280" fmla="*/ 1709225 h 5103055"/>
              <a:gd name="connsiteX2-281" fmla="*/ 211358 w 1689245"/>
              <a:gd name="connsiteY2-282" fmla="*/ 1770185 h 5103055"/>
              <a:gd name="connsiteX3-283" fmla="*/ 5032 w 1689245"/>
              <a:gd name="connsiteY3-284" fmla="*/ 2664655 h 5103055"/>
              <a:gd name="connsiteX4-285" fmla="*/ 5032 w 1689245"/>
              <a:gd name="connsiteY4-286" fmla="*/ 5103055 h 5103055"/>
              <a:gd name="connsiteX5-287" fmla="*/ 5032 w 1689245"/>
              <a:gd name="connsiteY5-288" fmla="*/ 5103055 h 5103055"/>
              <a:gd name="connsiteX0-289" fmla="*/ 1598198 w 1673669"/>
              <a:gd name="connsiteY0-290" fmla="*/ 0 h 5103055"/>
              <a:gd name="connsiteX1-291" fmla="*/ 1461038 w 1673669"/>
              <a:gd name="connsiteY1-292" fmla="*/ 1709225 h 5103055"/>
              <a:gd name="connsiteX2-293" fmla="*/ 211358 w 1673669"/>
              <a:gd name="connsiteY2-294" fmla="*/ 1770185 h 5103055"/>
              <a:gd name="connsiteX3-295" fmla="*/ 5032 w 1673669"/>
              <a:gd name="connsiteY3-296" fmla="*/ 2664655 h 5103055"/>
              <a:gd name="connsiteX4-297" fmla="*/ 5032 w 1673669"/>
              <a:gd name="connsiteY4-298" fmla="*/ 5103055 h 5103055"/>
              <a:gd name="connsiteX5-299" fmla="*/ 5032 w 1673669"/>
              <a:gd name="connsiteY5-300" fmla="*/ 5103055 h 5103055"/>
              <a:gd name="connsiteX0-301" fmla="*/ 1598198 w 1673669"/>
              <a:gd name="connsiteY0-302" fmla="*/ 0 h 5103055"/>
              <a:gd name="connsiteX1-303" fmla="*/ 1461038 w 1673669"/>
              <a:gd name="connsiteY1-304" fmla="*/ 1709225 h 5103055"/>
              <a:gd name="connsiteX2-305" fmla="*/ 211358 w 1673669"/>
              <a:gd name="connsiteY2-306" fmla="*/ 1770185 h 5103055"/>
              <a:gd name="connsiteX3-307" fmla="*/ 5032 w 1673669"/>
              <a:gd name="connsiteY3-308" fmla="*/ 2664655 h 5103055"/>
              <a:gd name="connsiteX4-309" fmla="*/ 5032 w 1673669"/>
              <a:gd name="connsiteY4-310" fmla="*/ 5103055 h 5103055"/>
              <a:gd name="connsiteX5-311" fmla="*/ 5032 w 1673669"/>
              <a:gd name="connsiteY5-312" fmla="*/ 5103055 h 5103055"/>
              <a:gd name="connsiteX0-313" fmla="*/ 1598198 w 1673669"/>
              <a:gd name="connsiteY0-314" fmla="*/ 0 h 5103055"/>
              <a:gd name="connsiteX1-315" fmla="*/ 1461038 w 1673669"/>
              <a:gd name="connsiteY1-316" fmla="*/ 1709225 h 5103055"/>
              <a:gd name="connsiteX2-317" fmla="*/ 211358 w 1673669"/>
              <a:gd name="connsiteY2-318" fmla="*/ 1770185 h 5103055"/>
              <a:gd name="connsiteX3-319" fmla="*/ 5032 w 1673669"/>
              <a:gd name="connsiteY3-320" fmla="*/ 2664655 h 5103055"/>
              <a:gd name="connsiteX4-321" fmla="*/ 5032 w 1673669"/>
              <a:gd name="connsiteY4-322" fmla="*/ 5103055 h 5103055"/>
              <a:gd name="connsiteX5-323" fmla="*/ 5032 w 1673669"/>
              <a:gd name="connsiteY5-324" fmla="*/ 5103055 h 5103055"/>
              <a:gd name="connsiteX0-325" fmla="*/ 1595062 w 1670533"/>
              <a:gd name="connsiteY0-326" fmla="*/ 0 h 5103055"/>
              <a:gd name="connsiteX1-327" fmla="*/ 1457902 w 1670533"/>
              <a:gd name="connsiteY1-328" fmla="*/ 1709225 h 5103055"/>
              <a:gd name="connsiteX2-329" fmla="*/ 208222 w 1670533"/>
              <a:gd name="connsiteY2-330" fmla="*/ 1770185 h 5103055"/>
              <a:gd name="connsiteX3-331" fmla="*/ 1896 w 1670533"/>
              <a:gd name="connsiteY3-332" fmla="*/ 2664655 h 5103055"/>
              <a:gd name="connsiteX4-333" fmla="*/ 1896 w 1670533"/>
              <a:gd name="connsiteY4-334" fmla="*/ 5103055 h 5103055"/>
              <a:gd name="connsiteX5-335" fmla="*/ 1896 w 1670533"/>
              <a:gd name="connsiteY5-336" fmla="*/ 5103055 h 5103055"/>
              <a:gd name="connsiteX0-337" fmla="*/ 1595062 w 1670533"/>
              <a:gd name="connsiteY0-338" fmla="*/ 0 h 5103055"/>
              <a:gd name="connsiteX1-339" fmla="*/ 1457902 w 1670533"/>
              <a:gd name="connsiteY1-340" fmla="*/ 1709225 h 5103055"/>
              <a:gd name="connsiteX2-341" fmla="*/ 208222 w 1670533"/>
              <a:gd name="connsiteY2-342" fmla="*/ 1770185 h 5103055"/>
              <a:gd name="connsiteX3-343" fmla="*/ 1896 w 1670533"/>
              <a:gd name="connsiteY3-344" fmla="*/ 2664655 h 5103055"/>
              <a:gd name="connsiteX4-345" fmla="*/ 1896 w 1670533"/>
              <a:gd name="connsiteY4-346" fmla="*/ 5103055 h 5103055"/>
              <a:gd name="connsiteX5-347" fmla="*/ 1896 w 1670533"/>
              <a:gd name="connsiteY5-348" fmla="*/ 5103055 h 5103055"/>
              <a:gd name="connsiteX0-349" fmla="*/ 1686502 w 1718428"/>
              <a:gd name="connsiteY0-350" fmla="*/ 0 h 5125915"/>
              <a:gd name="connsiteX1-351" fmla="*/ 1457902 w 1718428"/>
              <a:gd name="connsiteY1-352" fmla="*/ 1732085 h 5125915"/>
              <a:gd name="connsiteX2-353" fmla="*/ 208222 w 1718428"/>
              <a:gd name="connsiteY2-354" fmla="*/ 1793045 h 5125915"/>
              <a:gd name="connsiteX3-355" fmla="*/ 1896 w 1718428"/>
              <a:gd name="connsiteY3-356" fmla="*/ 2687515 h 5125915"/>
              <a:gd name="connsiteX4-357" fmla="*/ 1896 w 1718428"/>
              <a:gd name="connsiteY4-358" fmla="*/ 5125915 h 5125915"/>
              <a:gd name="connsiteX5-359" fmla="*/ 1896 w 1718428"/>
              <a:gd name="connsiteY5-360" fmla="*/ 5125915 h 5125915"/>
              <a:gd name="connsiteX0-361" fmla="*/ 1686502 w 1718428"/>
              <a:gd name="connsiteY0-362" fmla="*/ 0 h 5125915"/>
              <a:gd name="connsiteX1-363" fmla="*/ 1457902 w 1718428"/>
              <a:gd name="connsiteY1-364" fmla="*/ 1686365 h 5125915"/>
              <a:gd name="connsiteX2-365" fmla="*/ 208222 w 1718428"/>
              <a:gd name="connsiteY2-366" fmla="*/ 1793045 h 5125915"/>
              <a:gd name="connsiteX3-367" fmla="*/ 1896 w 1718428"/>
              <a:gd name="connsiteY3-368" fmla="*/ 2687515 h 5125915"/>
              <a:gd name="connsiteX4-369" fmla="*/ 1896 w 1718428"/>
              <a:gd name="connsiteY4-370" fmla="*/ 5125915 h 5125915"/>
              <a:gd name="connsiteX5-371" fmla="*/ 1896 w 1718428"/>
              <a:gd name="connsiteY5-372" fmla="*/ 5125915 h 5125915"/>
              <a:gd name="connsiteX0-373" fmla="*/ 1686502 w 1726436"/>
              <a:gd name="connsiteY0-374" fmla="*/ 0 h 5125915"/>
              <a:gd name="connsiteX1-375" fmla="*/ 1457902 w 1726436"/>
              <a:gd name="connsiteY1-376" fmla="*/ 1686365 h 5125915"/>
              <a:gd name="connsiteX2-377" fmla="*/ 208222 w 1726436"/>
              <a:gd name="connsiteY2-378" fmla="*/ 1793045 h 5125915"/>
              <a:gd name="connsiteX3-379" fmla="*/ 1896 w 1726436"/>
              <a:gd name="connsiteY3-380" fmla="*/ 2687515 h 5125915"/>
              <a:gd name="connsiteX4-381" fmla="*/ 1896 w 1726436"/>
              <a:gd name="connsiteY4-382" fmla="*/ 5125915 h 5125915"/>
              <a:gd name="connsiteX5-383" fmla="*/ 1896 w 1726436"/>
              <a:gd name="connsiteY5-384" fmla="*/ 5125915 h 5125915"/>
              <a:gd name="connsiteX0-385" fmla="*/ 1686502 w 1726436"/>
              <a:gd name="connsiteY0-386" fmla="*/ 0 h 5125915"/>
              <a:gd name="connsiteX1-387" fmla="*/ 1457902 w 1726436"/>
              <a:gd name="connsiteY1-388" fmla="*/ 1686365 h 5125915"/>
              <a:gd name="connsiteX2-389" fmla="*/ 208222 w 1726436"/>
              <a:gd name="connsiteY2-390" fmla="*/ 1793045 h 5125915"/>
              <a:gd name="connsiteX3-391" fmla="*/ 1896 w 1726436"/>
              <a:gd name="connsiteY3-392" fmla="*/ 2687515 h 5125915"/>
              <a:gd name="connsiteX4-393" fmla="*/ 1896 w 1726436"/>
              <a:gd name="connsiteY4-394" fmla="*/ 5125915 h 5125915"/>
              <a:gd name="connsiteX5-395" fmla="*/ 1896 w 1726436"/>
              <a:gd name="connsiteY5-396" fmla="*/ 5125915 h 5125915"/>
              <a:gd name="connsiteX0-397" fmla="*/ 1686502 w 1726436"/>
              <a:gd name="connsiteY0-398" fmla="*/ 0 h 5125915"/>
              <a:gd name="connsiteX1-399" fmla="*/ 1457902 w 1726436"/>
              <a:gd name="connsiteY1-400" fmla="*/ 1654615 h 5125915"/>
              <a:gd name="connsiteX2-401" fmla="*/ 208222 w 1726436"/>
              <a:gd name="connsiteY2-402" fmla="*/ 1793045 h 5125915"/>
              <a:gd name="connsiteX3-403" fmla="*/ 1896 w 1726436"/>
              <a:gd name="connsiteY3-404" fmla="*/ 2687515 h 5125915"/>
              <a:gd name="connsiteX4-405" fmla="*/ 1896 w 1726436"/>
              <a:gd name="connsiteY4-406" fmla="*/ 5125915 h 5125915"/>
              <a:gd name="connsiteX5-407" fmla="*/ 1896 w 1726436"/>
              <a:gd name="connsiteY5-408" fmla="*/ 5125915 h 5125915"/>
              <a:gd name="connsiteX0-409" fmla="*/ 1686502 w 1730644"/>
              <a:gd name="connsiteY0-410" fmla="*/ 0 h 5125915"/>
              <a:gd name="connsiteX1-411" fmla="*/ 1457902 w 1730644"/>
              <a:gd name="connsiteY1-412" fmla="*/ 1654615 h 5125915"/>
              <a:gd name="connsiteX2-413" fmla="*/ 208222 w 1730644"/>
              <a:gd name="connsiteY2-414" fmla="*/ 1793045 h 5125915"/>
              <a:gd name="connsiteX3-415" fmla="*/ 1896 w 1730644"/>
              <a:gd name="connsiteY3-416" fmla="*/ 2687515 h 5125915"/>
              <a:gd name="connsiteX4-417" fmla="*/ 1896 w 1730644"/>
              <a:gd name="connsiteY4-418" fmla="*/ 5125915 h 5125915"/>
              <a:gd name="connsiteX5-419" fmla="*/ 1896 w 1730644"/>
              <a:gd name="connsiteY5-420" fmla="*/ 5125915 h 5125915"/>
              <a:gd name="connsiteX0-421" fmla="*/ 1703029 w 1747171"/>
              <a:gd name="connsiteY0-422" fmla="*/ 0 h 5125915"/>
              <a:gd name="connsiteX1-423" fmla="*/ 1474429 w 1747171"/>
              <a:gd name="connsiteY1-424" fmla="*/ 1654615 h 5125915"/>
              <a:gd name="connsiteX2-425" fmla="*/ 161249 w 1747171"/>
              <a:gd name="connsiteY2-426" fmla="*/ 1793045 h 5125915"/>
              <a:gd name="connsiteX3-427" fmla="*/ 18423 w 1747171"/>
              <a:gd name="connsiteY3-428" fmla="*/ 2687515 h 5125915"/>
              <a:gd name="connsiteX4-429" fmla="*/ 18423 w 1747171"/>
              <a:gd name="connsiteY4-430" fmla="*/ 5125915 h 5125915"/>
              <a:gd name="connsiteX5-431" fmla="*/ 18423 w 1747171"/>
              <a:gd name="connsiteY5-432" fmla="*/ 5125915 h 5125915"/>
              <a:gd name="connsiteX0-433" fmla="*/ 1685375 w 1729517"/>
              <a:gd name="connsiteY0-434" fmla="*/ 0 h 5125915"/>
              <a:gd name="connsiteX1-435" fmla="*/ 1456775 w 1729517"/>
              <a:gd name="connsiteY1-436" fmla="*/ 1654615 h 5125915"/>
              <a:gd name="connsiteX2-437" fmla="*/ 143595 w 1729517"/>
              <a:gd name="connsiteY2-438" fmla="*/ 1793045 h 5125915"/>
              <a:gd name="connsiteX3-439" fmla="*/ 769 w 1729517"/>
              <a:gd name="connsiteY3-440" fmla="*/ 2687515 h 5125915"/>
              <a:gd name="connsiteX4-441" fmla="*/ 769 w 1729517"/>
              <a:gd name="connsiteY4-442" fmla="*/ 5125915 h 5125915"/>
              <a:gd name="connsiteX5-443" fmla="*/ 769 w 1729517"/>
              <a:gd name="connsiteY5-444" fmla="*/ 5125915 h 5125915"/>
              <a:gd name="connsiteX0-445" fmla="*/ 1715855 w 1747938"/>
              <a:gd name="connsiteY0-446" fmla="*/ 0 h 5133535"/>
              <a:gd name="connsiteX1-447" fmla="*/ 1456775 w 1747938"/>
              <a:gd name="connsiteY1-448" fmla="*/ 1662235 h 5133535"/>
              <a:gd name="connsiteX2-449" fmla="*/ 143595 w 1747938"/>
              <a:gd name="connsiteY2-450" fmla="*/ 1800665 h 5133535"/>
              <a:gd name="connsiteX3-451" fmla="*/ 769 w 1747938"/>
              <a:gd name="connsiteY3-452" fmla="*/ 2695135 h 5133535"/>
              <a:gd name="connsiteX4-453" fmla="*/ 769 w 1747938"/>
              <a:gd name="connsiteY4-454" fmla="*/ 5133535 h 5133535"/>
              <a:gd name="connsiteX5-455" fmla="*/ 769 w 1747938"/>
              <a:gd name="connsiteY5-456" fmla="*/ 5133535 h 5133535"/>
              <a:gd name="connsiteX0-457" fmla="*/ 1731095 w 1757944"/>
              <a:gd name="connsiteY0-458" fmla="*/ 0 h 5133535"/>
              <a:gd name="connsiteX1-459" fmla="*/ 1456775 w 1757944"/>
              <a:gd name="connsiteY1-460" fmla="*/ 1662235 h 5133535"/>
              <a:gd name="connsiteX2-461" fmla="*/ 143595 w 1757944"/>
              <a:gd name="connsiteY2-462" fmla="*/ 1800665 h 5133535"/>
              <a:gd name="connsiteX3-463" fmla="*/ 769 w 1757944"/>
              <a:gd name="connsiteY3-464" fmla="*/ 2695135 h 5133535"/>
              <a:gd name="connsiteX4-465" fmla="*/ 769 w 1757944"/>
              <a:gd name="connsiteY4-466" fmla="*/ 5133535 h 5133535"/>
              <a:gd name="connsiteX5-467" fmla="*/ 769 w 1757944"/>
              <a:gd name="connsiteY5-468" fmla="*/ 5133535 h 5133535"/>
              <a:gd name="connsiteX0-469" fmla="*/ 1731095 w 1764677"/>
              <a:gd name="connsiteY0-470" fmla="*/ 0 h 5133535"/>
              <a:gd name="connsiteX1-471" fmla="*/ 1456775 w 1764677"/>
              <a:gd name="connsiteY1-472" fmla="*/ 1662235 h 5133535"/>
              <a:gd name="connsiteX2-473" fmla="*/ 143595 w 1764677"/>
              <a:gd name="connsiteY2-474" fmla="*/ 1800665 h 5133535"/>
              <a:gd name="connsiteX3-475" fmla="*/ 769 w 1764677"/>
              <a:gd name="connsiteY3-476" fmla="*/ 2695135 h 5133535"/>
              <a:gd name="connsiteX4-477" fmla="*/ 769 w 1764677"/>
              <a:gd name="connsiteY4-478" fmla="*/ 5133535 h 5133535"/>
              <a:gd name="connsiteX5-479" fmla="*/ 769 w 1764677"/>
              <a:gd name="connsiteY5-480" fmla="*/ 5133535 h 5133535"/>
              <a:gd name="connsiteX0-481" fmla="*/ 1456775 w 1456775"/>
              <a:gd name="connsiteY0-482" fmla="*/ 0 h 3471300"/>
              <a:gd name="connsiteX1-483" fmla="*/ 143595 w 1456775"/>
              <a:gd name="connsiteY1-484" fmla="*/ 138430 h 3471300"/>
              <a:gd name="connsiteX2-485" fmla="*/ 769 w 1456775"/>
              <a:gd name="connsiteY2-486" fmla="*/ 1032900 h 3471300"/>
              <a:gd name="connsiteX3-487" fmla="*/ 769 w 1456775"/>
              <a:gd name="connsiteY3-488" fmla="*/ 3471300 h 3471300"/>
              <a:gd name="connsiteX4-489" fmla="*/ 769 w 1456775"/>
              <a:gd name="connsiteY4-490" fmla="*/ 3471300 h 3471300"/>
              <a:gd name="connsiteX0-491" fmla="*/ 1098635 w 1098635"/>
              <a:gd name="connsiteY0-492" fmla="*/ 0 h 3463680"/>
              <a:gd name="connsiteX1-493" fmla="*/ 143595 w 1098635"/>
              <a:gd name="connsiteY1-494" fmla="*/ 130810 h 3463680"/>
              <a:gd name="connsiteX2-495" fmla="*/ 769 w 1098635"/>
              <a:gd name="connsiteY2-496" fmla="*/ 1025280 h 3463680"/>
              <a:gd name="connsiteX3-497" fmla="*/ 769 w 1098635"/>
              <a:gd name="connsiteY3-498" fmla="*/ 3463680 h 3463680"/>
              <a:gd name="connsiteX4-499" fmla="*/ 769 w 1098635"/>
              <a:gd name="connsiteY4-500" fmla="*/ 3463680 h 3463680"/>
              <a:gd name="connsiteX0-501" fmla="*/ 1098635 w 1098635"/>
              <a:gd name="connsiteY0-502" fmla="*/ 11271 h 3474951"/>
              <a:gd name="connsiteX1-503" fmla="*/ 143595 w 1098635"/>
              <a:gd name="connsiteY1-504" fmla="*/ 142081 h 3474951"/>
              <a:gd name="connsiteX2-505" fmla="*/ 769 w 1098635"/>
              <a:gd name="connsiteY2-506" fmla="*/ 1036551 h 3474951"/>
              <a:gd name="connsiteX3-507" fmla="*/ 769 w 1098635"/>
              <a:gd name="connsiteY3-508" fmla="*/ 3474951 h 3474951"/>
              <a:gd name="connsiteX4-509" fmla="*/ 769 w 1098635"/>
              <a:gd name="connsiteY4-510" fmla="*/ 3474951 h 3474951"/>
              <a:gd name="connsiteX0-511" fmla="*/ 1079585 w 1079585"/>
              <a:gd name="connsiteY0-512" fmla="*/ 8921 h 3477364"/>
              <a:gd name="connsiteX1-513" fmla="*/ 143595 w 1079585"/>
              <a:gd name="connsiteY1-514" fmla="*/ 144494 h 3477364"/>
              <a:gd name="connsiteX2-515" fmla="*/ 769 w 1079585"/>
              <a:gd name="connsiteY2-516" fmla="*/ 1038964 h 3477364"/>
              <a:gd name="connsiteX3-517" fmla="*/ 769 w 1079585"/>
              <a:gd name="connsiteY3-518" fmla="*/ 3477364 h 3477364"/>
              <a:gd name="connsiteX4-519" fmla="*/ 769 w 1079585"/>
              <a:gd name="connsiteY4-520" fmla="*/ 3477364 h 3477364"/>
              <a:gd name="connsiteX0-521" fmla="*/ 901785 w 901785"/>
              <a:gd name="connsiteY0-522" fmla="*/ 12074 h 3474167"/>
              <a:gd name="connsiteX1-523" fmla="*/ 143595 w 901785"/>
              <a:gd name="connsiteY1-524" fmla="*/ 141297 h 3474167"/>
              <a:gd name="connsiteX2-525" fmla="*/ 769 w 901785"/>
              <a:gd name="connsiteY2-526" fmla="*/ 1035767 h 3474167"/>
              <a:gd name="connsiteX3-527" fmla="*/ 769 w 901785"/>
              <a:gd name="connsiteY3-528" fmla="*/ 3474167 h 3474167"/>
              <a:gd name="connsiteX4-529" fmla="*/ 769 w 901785"/>
              <a:gd name="connsiteY4-530" fmla="*/ 3474167 h 3474167"/>
              <a:gd name="connsiteX0-531" fmla="*/ 901785 w 901785"/>
              <a:gd name="connsiteY0-532" fmla="*/ 26809 h 3488902"/>
              <a:gd name="connsiteX1-533" fmla="*/ 143595 w 901785"/>
              <a:gd name="connsiteY1-534" fmla="*/ 156032 h 3488902"/>
              <a:gd name="connsiteX2-535" fmla="*/ 769 w 901785"/>
              <a:gd name="connsiteY2-536" fmla="*/ 1050502 h 3488902"/>
              <a:gd name="connsiteX3-537" fmla="*/ 769 w 901785"/>
              <a:gd name="connsiteY3-538" fmla="*/ 3488902 h 3488902"/>
              <a:gd name="connsiteX4-539" fmla="*/ 769 w 901785"/>
              <a:gd name="connsiteY4-540" fmla="*/ 3488902 h 3488902"/>
              <a:gd name="connsiteX0-541" fmla="*/ 901785 w 901785"/>
              <a:gd name="connsiteY0-542" fmla="*/ 33573 h 3495666"/>
              <a:gd name="connsiteX1-543" fmla="*/ 143595 w 901785"/>
              <a:gd name="connsiteY1-544" fmla="*/ 162796 h 3495666"/>
              <a:gd name="connsiteX2-545" fmla="*/ 769 w 901785"/>
              <a:gd name="connsiteY2-546" fmla="*/ 1057266 h 3495666"/>
              <a:gd name="connsiteX3-547" fmla="*/ 769 w 901785"/>
              <a:gd name="connsiteY3-548" fmla="*/ 3495666 h 3495666"/>
              <a:gd name="connsiteX4-549" fmla="*/ 769 w 901785"/>
              <a:gd name="connsiteY4-550" fmla="*/ 3495666 h 3495666"/>
              <a:gd name="connsiteX0-551" fmla="*/ 901346 w 901346"/>
              <a:gd name="connsiteY0-552" fmla="*/ 33573 h 3495666"/>
              <a:gd name="connsiteX1-553" fmla="*/ 143156 w 901346"/>
              <a:gd name="connsiteY1-554" fmla="*/ 162796 h 3495666"/>
              <a:gd name="connsiteX2-555" fmla="*/ 330 w 901346"/>
              <a:gd name="connsiteY2-556" fmla="*/ 1057266 h 3495666"/>
              <a:gd name="connsiteX3-557" fmla="*/ 330 w 901346"/>
              <a:gd name="connsiteY3-558" fmla="*/ 3495666 h 3495666"/>
              <a:gd name="connsiteX4-559" fmla="*/ 330 w 901346"/>
              <a:gd name="connsiteY4-560" fmla="*/ 3495666 h 3495666"/>
              <a:gd name="connsiteX0-561" fmla="*/ 901346 w 901346"/>
              <a:gd name="connsiteY0-562" fmla="*/ 15191 h 3523004"/>
              <a:gd name="connsiteX1-563" fmla="*/ 143156 w 901346"/>
              <a:gd name="connsiteY1-564" fmla="*/ 190134 h 3523004"/>
              <a:gd name="connsiteX2-565" fmla="*/ 330 w 901346"/>
              <a:gd name="connsiteY2-566" fmla="*/ 1084604 h 3523004"/>
              <a:gd name="connsiteX3-567" fmla="*/ 330 w 901346"/>
              <a:gd name="connsiteY3-568" fmla="*/ 3523004 h 3523004"/>
              <a:gd name="connsiteX4-569" fmla="*/ 330 w 901346"/>
              <a:gd name="connsiteY4-570" fmla="*/ 3523004 h 3523004"/>
              <a:gd name="connsiteX0-571" fmla="*/ 901346 w 901346"/>
              <a:gd name="connsiteY0-572" fmla="*/ 8971 h 3539644"/>
              <a:gd name="connsiteX1-573" fmla="*/ 143156 w 901346"/>
              <a:gd name="connsiteY1-574" fmla="*/ 206774 h 3539644"/>
              <a:gd name="connsiteX2-575" fmla="*/ 330 w 901346"/>
              <a:gd name="connsiteY2-576" fmla="*/ 1101244 h 3539644"/>
              <a:gd name="connsiteX3-577" fmla="*/ 330 w 901346"/>
              <a:gd name="connsiteY3-578" fmla="*/ 3539644 h 3539644"/>
              <a:gd name="connsiteX4-579" fmla="*/ 330 w 901346"/>
              <a:gd name="connsiteY4-580" fmla="*/ 3539644 h 3539644"/>
              <a:gd name="connsiteX0-581" fmla="*/ 901346 w 901346"/>
              <a:gd name="connsiteY0-582" fmla="*/ 5603 h 3536276"/>
              <a:gd name="connsiteX1-583" fmla="*/ 143156 w 901346"/>
              <a:gd name="connsiteY1-584" fmla="*/ 203406 h 3536276"/>
              <a:gd name="connsiteX2-585" fmla="*/ 330 w 901346"/>
              <a:gd name="connsiteY2-586" fmla="*/ 1097876 h 3536276"/>
              <a:gd name="connsiteX3-587" fmla="*/ 330 w 901346"/>
              <a:gd name="connsiteY3-588" fmla="*/ 3536276 h 3536276"/>
              <a:gd name="connsiteX4-589" fmla="*/ 330 w 901346"/>
              <a:gd name="connsiteY4-590" fmla="*/ 3536276 h 35362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01346" h="3536276">
                <a:moveTo>
                  <a:pt x="901346" y="5603"/>
                </a:moveTo>
                <a:cubicBezTo>
                  <a:pt x="748946" y="4333"/>
                  <a:pt x="347626" y="-49324"/>
                  <a:pt x="143156" y="203406"/>
                </a:cubicBezTo>
                <a:cubicBezTo>
                  <a:pt x="4531" y="408853"/>
                  <a:pt x="-2015" y="456819"/>
                  <a:pt x="330" y="1097876"/>
                </a:cubicBezTo>
                <a:lnTo>
                  <a:pt x="330" y="3536276"/>
                </a:lnTo>
                <a:lnTo>
                  <a:pt x="330" y="3536276"/>
                </a:lnTo>
              </a:path>
            </a:pathLst>
          </a:custGeom>
          <a:noFill/>
          <a:ln>
            <a:solidFill>
              <a:srgbClr val="F994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75" name="任意多边形 374"/>
          <p:cNvSpPr/>
          <p:nvPr/>
        </p:nvSpPr>
        <p:spPr>
          <a:xfrm flipH="1">
            <a:off x="4933950" y="400050"/>
            <a:ext cx="690563" cy="5276850"/>
          </a:xfrm>
          <a:custGeom>
            <a:avLst/>
            <a:gdLst>
              <a:gd name="connsiteX0" fmla="*/ 431800 w 431800"/>
              <a:gd name="connsiteY0" fmla="*/ 0 h 5880100"/>
              <a:gd name="connsiteX1" fmla="*/ 431800 w 431800"/>
              <a:gd name="connsiteY1" fmla="*/ 5880100 h 5880100"/>
              <a:gd name="connsiteX2" fmla="*/ 0 w 431800"/>
              <a:gd name="connsiteY2" fmla="*/ 5880100 h 5880100"/>
              <a:gd name="connsiteX0-1" fmla="*/ 0 w 0"/>
              <a:gd name="connsiteY0-2" fmla="*/ 0 h 5880100"/>
              <a:gd name="connsiteX1-3" fmla="*/ 0 w 0"/>
              <a:gd name="connsiteY1-4" fmla="*/ 5880100 h 5880100"/>
              <a:gd name="connsiteX0-5" fmla="*/ 1667 w 1667"/>
              <a:gd name="connsiteY0-6" fmla="*/ 0 h 10000"/>
              <a:gd name="connsiteX1-7" fmla="*/ 0 w 1667"/>
              <a:gd name="connsiteY1-8" fmla="*/ 1787 h 10000"/>
              <a:gd name="connsiteX2-9" fmla="*/ 1667 w 1667"/>
              <a:gd name="connsiteY2-10" fmla="*/ 10000 h 10000"/>
              <a:gd name="connsiteX0-11" fmla="*/ 0 w 712407"/>
              <a:gd name="connsiteY0-12" fmla="*/ 0 h 10008"/>
              <a:gd name="connsiteX1-13" fmla="*/ 702407 w 712407"/>
              <a:gd name="connsiteY1-14" fmla="*/ 1795 h 10008"/>
              <a:gd name="connsiteX2-15" fmla="*/ 712407 w 712407"/>
              <a:gd name="connsiteY2-16" fmla="*/ 10008 h 10008"/>
              <a:gd name="connsiteX0-17" fmla="*/ 0 w 712407"/>
              <a:gd name="connsiteY0-18" fmla="*/ 0 h 10008"/>
              <a:gd name="connsiteX1-19" fmla="*/ 702407 w 712407"/>
              <a:gd name="connsiteY1-20" fmla="*/ 1795 h 10008"/>
              <a:gd name="connsiteX2-21" fmla="*/ 712407 w 712407"/>
              <a:gd name="connsiteY2-22" fmla="*/ 10008 h 10008"/>
              <a:gd name="connsiteX0-23" fmla="*/ 11094 w 723501"/>
              <a:gd name="connsiteY0-24" fmla="*/ 0 h 10008"/>
              <a:gd name="connsiteX1-25" fmla="*/ 713501 w 723501"/>
              <a:gd name="connsiteY1-26" fmla="*/ 1795 h 10008"/>
              <a:gd name="connsiteX2-27" fmla="*/ 723501 w 723501"/>
              <a:gd name="connsiteY2-28" fmla="*/ 10008 h 10008"/>
              <a:gd name="connsiteX0-29" fmla="*/ 22432 w 734839"/>
              <a:gd name="connsiteY0-30" fmla="*/ 0 h 10008"/>
              <a:gd name="connsiteX1-31" fmla="*/ 724839 w 734839"/>
              <a:gd name="connsiteY1-32" fmla="*/ 1795 h 10008"/>
              <a:gd name="connsiteX2-33" fmla="*/ 734839 w 734839"/>
              <a:gd name="connsiteY2-34" fmla="*/ 10008 h 10008"/>
              <a:gd name="connsiteX0-35" fmla="*/ 17158 w 729565"/>
              <a:gd name="connsiteY0-36" fmla="*/ 0 h 10008"/>
              <a:gd name="connsiteX1-37" fmla="*/ 719565 w 729565"/>
              <a:gd name="connsiteY1-38" fmla="*/ 1795 h 10008"/>
              <a:gd name="connsiteX2-39" fmla="*/ 729565 w 729565"/>
              <a:gd name="connsiteY2-40" fmla="*/ 10008 h 10008"/>
              <a:gd name="connsiteX0-41" fmla="*/ 16320 w 728727"/>
              <a:gd name="connsiteY0-42" fmla="*/ 0 h 10008"/>
              <a:gd name="connsiteX1-43" fmla="*/ 718727 w 728727"/>
              <a:gd name="connsiteY1-44" fmla="*/ 1795 h 10008"/>
              <a:gd name="connsiteX2-45" fmla="*/ 728727 w 728727"/>
              <a:gd name="connsiteY2-46" fmla="*/ 10008 h 10008"/>
              <a:gd name="connsiteX0-47" fmla="*/ 17382 w 729789"/>
              <a:gd name="connsiteY0-48" fmla="*/ 0 h 10008"/>
              <a:gd name="connsiteX1-49" fmla="*/ 719789 w 729789"/>
              <a:gd name="connsiteY1-50" fmla="*/ 1795 h 10008"/>
              <a:gd name="connsiteX2-51" fmla="*/ 729789 w 729789"/>
              <a:gd name="connsiteY2-52" fmla="*/ 10008 h 10008"/>
              <a:gd name="connsiteX0-53" fmla="*/ 2171 w 714578"/>
              <a:gd name="connsiteY0-54" fmla="*/ 0 h 10008"/>
              <a:gd name="connsiteX1-55" fmla="*/ 704578 w 714578"/>
              <a:gd name="connsiteY1-56" fmla="*/ 1795 h 10008"/>
              <a:gd name="connsiteX2-57" fmla="*/ 714578 w 714578"/>
              <a:gd name="connsiteY2-58" fmla="*/ 10008 h 10008"/>
              <a:gd name="connsiteX0-59" fmla="*/ 2199 w 714606"/>
              <a:gd name="connsiteY0-60" fmla="*/ 0 h 10008"/>
              <a:gd name="connsiteX1-61" fmla="*/ 694607 w 714606"/>
              <a:gd name="connsiteY1-62" fmla="*/ 2107 h 10008"/>
              <a:gd name="connsiteX2-63" fmla="*/ 714606 w 714606"/>
              <a:gd name="connsiteY2-64" fmla="*/ 10008 h 10008"/>
              <a:gd name="connsiteX0-65" fmla="*/ 2182 w 714589"/>
              <a:gd name="connsiteY0-66" fmla="*/ 0 h 10008"/>
              <a:gd name="connsiteX1-67" fmla="*/ 700840 w 714589"/>
              <a:gd name="connsiteY1-68" fmla="*/ 2873 h 10008"/>
              <a:gd name="connsiteX2-69" fmla="*/ 714589 w 714589"/>
              <a:gd name="connsiteY2-70" fmla="*/ 10008 h 10008"/>
              <a:gd name="connsiteX0-71" fmla="*/ 2199 w 714606"/>
              <a:gd name="connsiteY0-72" fmla="*/ 0 h 10008"/>
              <a:gd name="connsiteX1-73" fmla="*/ 700857 w 714606"/>
              <a:gd name="connsiteY1-74" fmla="*/ 2873 h 10008"/>
              <a:gd name="connsiteX2-75" fmla="*/ 714606 w 714606"/>
              <a:gd name="connsiteY2-76" fmla="*/ 10008 h 100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9" y="connsiteY2-10"/>
              </a:cxn>
            </a:cxnLst>
            <a:rect l="l" t="t" r="r" b="b"/>
            <a:pathLst>
              <a:path w="714606" h="10008">
                <a:moveTo>
                  <a:pt x="2199" y="0"/>
                </a:moveTo>
                <a:cubicBezTo>
                  <a:pt x="-44877" y="1682"/>
                  <a:pt x="679193" y="1211"/>
                  <a:pt x="700857" y="2873"/>
                </a:cubicBezTo>
                <a:cubicBezTo>
                  <a:pt x="710857" y="4419"/>
                  <a:pt x="714606" y="6675"/>
                  <a:pt x="714606" y="10008"/>
                </a:cubicBezTo>
              </a:path>
            </a:pathLst>
          </a:custGeom>
          <a:noFill/>
          <a:ln>
            <a:solidFill>
              <a:srgbClr val="F65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76" name="任意多边形 375"/>
          <p:cNvSpPr/>
          <p:nvPr/>
        </p:nvSpPr>
        <p:spPr>
          <a:xfrm flipH="1">
            <a:off x="882650" y="3013075"/>
            <a:ext cx="3246438" cy="2836863"/>
          </a:xfrm>
          <a:custGeom>
            <a:avLst/>
            <a:gdLst>
              <a:gd name="connsiteX0" fmla="*/ 1547446 w 1547446"/>
              <a:gd name="connsiteY0" fmla="*/ 0 h 5087815"/>
              <a:gd name="connsiteX1" fmla="*/ 1547446 w 1547446"/>
              <a:gd name="connsiteY1" fmla="*/ 1617785 h 5087815"/>
              <a:gd name="connsiteX2" fmla="*/ 175846 w 1547446"/>
              <a:gd name="connsiteY2" fmla="*/ 1617785 h 5087815"/>
              <a:gd name="connsiteX3" fmla="*/ 0 w 1547446"/>
              <a:gd name="connsiteY3" fmla="*/ 2649415 h 5087815"/>
              <a:gd name="connsiteX4" fmla="*/ 0 w 1547446"/>
              <a:gd name="connsiteY4" fmla="*/ 5087815 h 5087815"/>
              <a:gd name="connsiteX5" fmla="*/ 0 w 1547446"/>
              <a:gd name="connsiteY5" fmla="*/ 5087815 h 5087815"/>
              <a:gd name="connsiteX0-1" fmla="*/ 1547446 w 1547446"/>
              <a:gd name="connsiteY0-2" fmla="*/ 0 h 5087815"/>
              <a:gd name="connsiteX1-3" fmla="*/ 1440766 w 1547446"/>
              <a:gd name="connsiteY1-4" fmla="*/ 1602545 h 5087815"/>
              <a:gd name="connsiteX2-5" fmla="*/ 175846 w 1547446"/>
              <a:gd name="connsiteY2-6" fmla="*/ 1617785 h 5087815"/>
              <a:gd name="connsiteX3-7" fmla="*/ 0 w 1547446"/>
              <a:gd name="connsiteY3-8" fmla="*/ 2649415 h 5087815"/>
              <a:gd name="connsiteX4-9" fmla="*/ 0 w 1547446"/>
              <a:gd name="connsiteY4-10" fmla="*/ 5087815 h 5087815"/>
              <a:gd name="connsiteX5-11" fmla="*/ 0 w 1547446"/>
              <a:gd name="connsiteY5-12" fmla="*/ 5087815 h 5087815"/>
              <a:gd name="connsiteX0-13" fmla="*/ 1547446 w 1572880"/>
              <a:gd name="connsiteY0-14" fmla="*/ 0 h 5087815"/>
              <a:gd name="connsiteX1-15" fmla="*/ 1440766 w 1572880"/>
              <a:gd name="connsiteY1-16" fmla="*/ 1602545 h 5087815"/>
              <a:gd name="connsiteX2-17" fmla="*/ 175846 w 1572880"/>
              <a:gd name="connsiteY2-18" fmla="*/ 1617785 h 5087815"/>
              <a:gd name="connsiteX3-19" fmla="*/ 0 w 1572880"/>
              <a:gd name="connsiteY3-20" fmla="*/ 2649415 h 5087815"/>
              <a:gd name="connsiteX4-21" fmla="*/ 0 w 1572880"/>
              <a:gd name="connsiteY4-22" fmla="*/ 5087815 h 5087815"/>
              <a:gd name="connsiteX5-23" fmla="*/ 0 w 1572880"/>
              <a:gd name="connsiteY5-24" fmla="*/ 5087815 h 5087815"/>
              <a:gd name="connsiteX0-25" fmla="*/ 1547446 w 1572880"/>
              <a:gd name="connsiteY0-26" fmla="*/ 0 h 5087815"/>
              <a:gd name="connsiteX1-27" fmla="*/ 1440766 w 1572880"/>
              <a:gd name="connsiteY1-28" fmla="*/ 1602545 h 5087815"/>
              <a:gd name="connsiteX2-29" fmla="*/ 175846 w 1572880"/>
              <a:gd name="connsiteY2-30" fmla="*/ 1617785 h 5087815"/>
              <a:gd name="connsiteX3-31" fmla="*/ 0 w 1572880"/>
              <a:gd name="connsiteY3-32" fmla="*/ 2649415 h 5087815"/>
              <a:gd name="connsiteX4-33" fmla="*/ 0 w 1572880"/>
              <a:gd name="connsiteY4-34" fmla="*/ 5087815 h 5087815"/>
              <a:gd name="connsiteX5-35" fmla="*/ 0 w 1572880"/>
              <a:gd name="connsiteY5-36" fmla="*/ 5087815 h 5087815"/>
              <a:gd name="connsiteX0-37" fmla="*/ 1547446 w 1582250"/>
              <a:gd name="connsiteY0-38" fmla="*/ 0 h 5087815"/>
              <a:gd name="connsiteX1-39" fmla="*/ 1456006 w 1582250"/>
              <a:gd name="connsiteY1-40" fmla="*/ 1693985 h 5087815"/>
              <a:gd name="connsiteX2-41" fmla="*/ 175846 w 1582250"/>
              <a:gd name="connsiteY2-42" fmla="*/ 1617785 h 5087815"/>
              <a:gd name="connsiteX3-43" fmla="*/ 0 w 1582250"/>
              <a:gd name="connsiteY3-44" fmla="*/ 2649415 h 5087815"/>
              <a:gd name="connsiteX4-45" fmla="*/ 0 w 1582250"/>
              <a:gd name="connsiteY4-46" fmla="*/ 5087815 h 5087815"/>
              <a:gd name="connsiteX5-47" fmla="*/ 0 w 1582250"/>
              <a:gd name="connsiteY5-48" fmla="*/ 5087815 h 5087815"/>
              <a:gd name="connsiteX0-49" fmla="*/ 1547446 w 1582250"/>
              <a:gd name="connsiteY0-50" fmla="*/ 0 h 5087815"/>
              <a:gd name="connsiteX1-51" fmla="*/ 1456006 w 1582250"/>
              <a:gd name="connsiteY1-52" fmla="*/ 1693985 h 5087815"/>
              <a:gd name="connsiteX2-53" fmla="*/ 175846 w 1582250"/>
              <a:gd name="connsiteY2-54" fmla="*/ 1617785 h 5087815"/>
              <a:gd name="connsiteX3-55" fmla="*/ 0 w 1582250"/>
              <a:gd name="connsiteY3-56" fmla="*/ 2649415 h 5087815"/>
              <a:gd name="connsiteX4-57" fmla="*/ 0 w 1582250"/>
              <a:gd name="connsiteY4-58" fmla="*/ 5087815 h 5087815"/>
              <a:gd name="connsiteX5-59" fmla="*/ 0 w 1582250"/>
              <a:gd name="connsiteY5-60" fmla="*/ 5087815 h 5087815"/>
              <a:gd name="connsiteX0-61" fmla="*/ 1547446 w 1605264"/>
              <a:gd name="connsiteY0-62" fmla="*/ 0 h 5087815"/>
              <a:gd name="connsiteX1-63" fmla="*/ 1456006 w 1605264"/>
              <a:gd name="connsiteY1-64" fmla="*/ 1693985 h 5087815"/>
              <a:gd name="connsiteX2-65" fmla="*/ 175846 w 1605264"/>
              <a:gd name="connsiteY2-66" fmla="*/ 1617785 h 5087815"/>
              <a:gd name="connsiteX3-67" fmla="*/ 0 w 1605264"/>
              <a:gd name="connsiteY3-68" fmla="*/ 2649415 h 5087815"/>
              <a:gd name="connsiteX4-69" fmla="*/ 0 w 1605264"/>
              <a:gd name="connsiteY4-70" fmla="*/ 5087815 h 5087815"/>
              <a:gd name="connsiteX5-71" fmla="*/ 0 w 1605264"/>
              <a:gd name="connsiteY5-72" fmla="*/ 5087815 h 5087815"/>
              <a:gd name="connsiteX0-73" fmla="*/ 1547446 w 1601957"/>
              <a:gd name="connsiteY0-74" fmla="*/ 0 h 5087815"/>
              <a:gd name="connsiteX1-75" fmla="*/ 1456006 w 1601957"/>
              <a:gd name="connsiteY1-76" fmla="*/ 1693985 h 5087815"/>
              <a:gd name="connsiteX2-77" fmla="*/ 175846 w 1601957"/>
              <a:gd name="connsiteY2-78" fmla="*/ 1617785 h 5087815"/>
              <a:gd name="connsiteX3-79" fmla="*/ 0 w 1601957"/>
              <a:gd name="connsiteY3-80" fmla="*/ 2649415 h 5087815"/>
              <a:gd name="connsiteX4-81" fmla="*/ 0 w 1601957"/>
              <a:gd name="connsiteY4-82" fmla="*/ 5087815 h 5087815"/>
              <a:gd name="connsiteX5-83" fmla="*/ 0 w 1601957"/>
              <a:gd name="connsiteY5-84" fmla="*/ 5087815 h 5087815"/>
              <a:gd name="connsiteX0-85" fmla="*/ 1547446 w 1601957"/>
              <a:gd name="connsiteY0-86" fmla="*/ 0 h 5087815"/>
              <a:gd name="connsiteX1-87" fmla="*/ 1456006 w 1601957"/>
              <a:gd name="connsiteY1-88" fmla="*/ 1693985 h 5087815"/>
              <a:gd name="connsiteX2-89" fmla="*/ 175846 w 1601957"/>
              <a:gd name="connsiteY2-90" fmla="*/ 1617785 h 5087815"/>
              <a:gd name="connsiteX3-91" fmla="*/ 0 w 1601957"/>
              <a:gd name="connsiteY3-92" fmla="*/ 2649415 h 5087815"/>
              <a:gd name="connsiteX4-93" fmla="*/ 0 w 1601957"/>
              <a:gd name="connsiteY4-94" fmla="*/ 5087815 h 5087815"/>
              <a:gd name="connsiteX5-95" fmla="*/ 0 w 1601957"/>
              <a:gd name="connsiteY5-96" fmla="*/ 5087815 h 5087815"/>
              <a:gd name="connsiteX0-97" fmla="*/ 1547446 w 1601957"/>
              <a:gd name="connsiteY0-98" fmla="*/ 0 h 5087815"/>
              <a:gd name="connsiteX1-99" fmla="*/ 1456006 w 1601957"/>
              <a:gd name="connsiteY1-100" fmla="*/ 1693985 h 5087815"/>
              <a:gd name="connsiteX2-101" fmla="*/ 175846 w 1601957"/>
              <a:gd name="connsiteY2-102" fmla="*/ 1617785 h 5087815"/>
              <a:gd name="connsiteX3-103" fmla="*/ 0 w 1601957"/>
              <a:gd name="connsiteY3-104" fmla="*/ 2649415 h 5087815"/>
              <a:gd name="connsiteX4-105" fmla="*/ 0 w 1601957"/>
              <a:gd name="connsiteY4-106" fmla="*/ 5087815 h 5087815"/>
              <a:gd name="connsiteX5-107" fmla="*/ 0 w 1601957"/>
              <a:gd name="connsiteY5-108" fmla="*/ 5087815 h 5087815"/>
              <a:gd name="connsiteX0-109" fmla="*/ 1593166 w 1619687"/>
              <a:gd name="connsiteY0-110" fmla="*/ 0 h 5103055"/>
              <a:gd name="connsiteX1-111" fmla="*/ 1456006 w 1619687"/>
              <a:gd name="connsiteY1-112" fmla="*/ 1709225 h 5103055"/>
              <a:gd name="connsiteX2-113" fmla="*/ 175846 w 1619687"/>
              <a:gd name="connsiteY2-114" fmla="*/ 1633025 h 5103055"/>
              <a:gd name="connsiteX3-115" fmla="*/ 0 w 1619687"/>
              <a:gd name="connsiteY3-116" fmla="*/ 2664655 h 5103055"/>
              <a:gd name="connsiteX4-117" fmla="*/ 0 w 1619687"/>
              <a:gd name="connsiteY4-118" fmla="*/ 5103055 h 5103055"/>
              <a:gd name="connsiteX5-119" fmla="*/ 0 w 1619687"/>
              <a:gd name="connsiteY5-120" fmla="*/ 5103055 h 5103055"/>
              <a:gd name="connsiteX0-121" fmla="*/ 1593166 w 1638893"/>
              <a:gd name="connsiteY0-122" fmla="*/ 0 h 5103055"/>
              <a:gd name="connsiteX1-123" fmla="*/ 1456006 w 1638893"/>
              <a:gd name="connsiteY1-124" fmla="*/ 1709225 h 5103055"/>
              <a:gd name="connsiteX2-125" fmla="*/ 175846 w 1638893"/>
              <a:gd name="connsiteY2-126" fmla="*/ 1633025 h 5103055"/>
              <a:gd name="connsiteX3-127" fmla="*/ 0 w 1638893"/>
              <a:gd name="connsiteY3-128" fmla="*/ 2664655 h 5103055"/>
              <a:gd name="connsiteX4-129" fmla="*/ 0 w 1638893"/>
              <a:gd name="connsiteY4-130" fmla="*/ 5103055 h 5103055"/>
              <a:gd name="connsiteX5-131" fmla="*/ 0 w 1638893"/>
              <a:gd name="connsiteY5-132" fmla="*/ 5103055 h 5103055"/>
              <a:gd name="connsiteX0-133" fmla="*/ 1593166 w 1638893"/>
              <a:gd name="connsiteY0-134" fmla="*/ 0 h 5103055"/>
              <a:gd name="connsiteX1-135" fmla="*/ 1456006 w 1638893"/>
              <a:gd name="connsiteY1-136" fmla="*/ 1709225 h 5103055"/>
              <a:gd name="connsiteX2-137" fmla="*/ 175846 w 1638893"/>
              <a:gd name="connsiteY2-138" fmla="*/ 1633025 h 5103055"/>
              <a:gd name="connsiteX3-139" fmla="*/ 0 w 1638893"/>
              <a:gd name="connsiteY3-140" fmla="*/ 2664655 h 5103055"/>
              <a:gd name="connsiteX4-141" fmla="*/ 0 w 1638893"/>
              <a:gd name="connsiteY4-142" fmla="*/ 5103055 h 5103055"/>
              <a:gd name="connsiteX5-143" fmla="*/ 0 w 1638893"/>
              <a:gd name="connsiteY5-144" fmla="*/ 5103055 h 5103055"/>
              <a:gd name="connsiteX0-145" fmla="*/ 1593166 w 1638893"/>
              <a:gd name="connsiteY0-146" fmla="*/ 0 h 5103055"/>
              <a:gd name="connsiteX1-147" fmla="*/ 1456006 w 1638893"/>
              <a:gd name="connsiteY1-148" fmla="*/ 1709225 h 5103055"/>
              <a:gd name="connsiteX2-149" fmla="*/ 175846 w 1638893"/>
              <a:gd name="connsiteY2-150" fmla="*/ 1633025 h 5103055"/>
              <a:gd name="connsiteX3-151" fmla="*/ 0 w 1638893"/>
              <a:gd name="connsiteY3-152" fmla="*/ 2664655 h 5103055"/>
              <a:gd name="connsiteX4-153" fmla="*/ 0 w 1638893"/>
              <a:gd name="connsiteY4-154" fmla="*/ 5103055 h 5103055"/>
              <a:gd name="connsiteX5-155" fmla="*/ 0 w 1638893"/>
              <a:gd name="connsiteY5-156" fmla="*/ 5103055 h 5103055"/>
              <a:gd name="connsiteX0-157" fmla="*/ 1593166 w 1638893"/>
              <a:gd name="connsiteY0-158" fmla="*/ 0 h 5103055"/>
              <a:gd name="connsiteX1-159" fmla="*/ 1456006 w 1638893"/>
              <a:gd name="connsiteY1-160" fmla="*/ 1709225 h 5103055"/>
              <a:gd name="connsiteX2-161" fmla="*/ 175846 w 1638893"/>
              <a:gd name="connsiteY2-162" fmla="*/ 1633025 h 5103055"/>
              <a:gd name="connsiteX3-163" fmla="*/ 0 w 1638893"/>
              <a:gd name="connsiteY3-164" fmla="*/ 2664655 h 5103055"/>
              <a:gd name="connsiteX4-165" fmla="*/ 0 w 1638893"/>
              <a:gd name="connsiteY4-166" fmla="*/ 5103055 h 5103055"/>
              <a:gd name="connsiteX5-167" fmla="*/ 0 w 1638893"/>
              <a:gd name="connsiteY5-168" fmla="*/ 5103055 h 5103055"/>
              <a:gd name="connsiteX0-169" fmla="*/ 1606276 w 1652003"/>
              <a:gd name="connsiteY0-170" fmla="*/ 0 h 5103055"/>
              <a:gd name="connsiteX1-171" fmla="*/ 1469116 w 1652003"/>
              <a:gd name="connsiteY1-172" fmla="*/ 1709225 h 5103055"/>
              <a:gd name="connsiteX2-173" fmla="*/ 188956 w 1652003"/>
              <a:gd name="connsiteY2-174" fmla="*/ 1633025 h 5103055"/>
              <a:gd name="connsiteX3-175" fmla="*/ 13110 w 1652003"/>
              <a:gd name="connsiteY3-176" fmla="*/ 2664655 h 5103055"/>
              <a:gd name="connsiteX4-177" fmla="*/ 13110 w 1652003"/>
              <a:gd name="connsiteY4-178" fmla="*/ 5103055 h 5103055"/>
              <a:gd name="connsiteX5-179" fmla="*/ 13110 w 1652003"/>
              <a:gd name="connsiteY5-180" fmla="*/ 5103055 h 5103055"/>
              <a:gd name="connsiteX0-181" fmla="*/ 1606276 w 1652003"/>
              <a:gd name="connsiteY0-182" fmla="*/ 0 h 5103055"/>
              <a:gd name="connsiteX1-183" fmla="*/ 1469116 w 1652003"/>
              <a:gd name="connsiteY1-184" fmla="*/ 1709225 h 5103055"/>
              <a:gd name="connsiteX2-185" fmla="*/ 188956 w 1652003"/>
              <a:gd name="connsiteY2-186" fmla="*/ 1770185 h 5103055"/>
              <a:gd name="connsiteX3-187" fmla="*/ 13110 w 1652003"/>
              <a:gd name="connsiteY3-188" fmla="*/ 2664655 h 5103055"/>
              <a:gd name="connsiteX4-189" fmla="*/ 13110 w 1652003"/>
              <a:gd name="connsiteY4-190" fmla="*/ 5103055 h 5103055"/>
              <a:gd name="connsiteX5-191" fmla="*/ 13110 w 1652003"/>
              <a:gd name="connsiteY5-192" fmla="*/ 5103055 h 5103055"/>
              <a:gd name="connsiteX0-193" fmla="*/ 1598198 w 1643925"/>
              <a:gd name="connsiteY0-194" fmla="*/ 0 h 5103055"/>
              <a:gd name="connsiteX1-195" fmla="*/ 1461038 w 1643925"/>
              <a:gd name="connsiteY1-196" fmla="*/ 1709225 h 5103055"/>
              <a:gd name="connsiteX2-197" fmla="*/ 211358 w 1643925"/>
              <a:gd name="connsiteY2-198" fmla="*/ 1770185 h 5103055"/>
              <a:gd name="connsiteX3-199" fmla="*/ 5032 w 1643925"/>
              <a:gd name="connsiteY3-200" fmla="*/ 2664655 h 5103055"/>
              <a:gd name="connsiteX4-201" fmla="*/ 5032 w 1643925"/>
              <a:gd name="connsiteY4-202" fmla="*/ 5103055 h 5103055"/>
              <a:gd name="connsiteX5-203" fmla="*/ 5032 w 1643925"/>
              <a:gd name="connsiteY5-204" fmla="*/ 5103055 h 5103055"/>
              <a:gd name="connsiteX0-205" fmla="*/ 1598198 w 1643925"/>
              <a:gd name="connsiteY0-206" fmla="*/ 0 h 5103055"/>
              <a:gd name="connsiteX1-207" fmla="*/ 1461038 w 1643925"/>
              <a:gd name="connsiteY1-208" fmla="*/ 1709225 h 5103055"/>
              <a:gd name="connsiteX2-209" fmla="*/ 211358 w 1643925"/>
              <a:gd name="connsiteY2-210" fmla="*/ 1770185 h 5103055"/>
              <a:gd name="connsiteX3-211" fmla="*/ 5032 w 1643925"/>
              <a:gd name="connsiteY3-212" fmla="*/ 2664655 h 5103055"/>
              <a:gd name="connsiteX4-213" fmla="*/ 5032 w 1643925"/>
              <a:gd name="connsiteY4-214" fmla="*/ 5103055 h 5103055"/>
              <a:gd name="connsiteX5-215" fmla="*/ 5032 w 1643925"/>
              <a:gd name="connsiteY5-216" fmla="*/ 5103055 h 5103055"/>
              <a:gd name="connsiteX0-217" fmla="*/ 1598198 w 1692397"/>
              <a:gd name="connsiteY0-218" fmla="*/ 0 h 5103055"/>
              <a:gd name="connsiteX1-219" fmla="*/ 1461038 w 1692397"/>
              <a:gd name="connsiteY1-220" fmla="*/ 1709225 h 5103055"/>
              <a:gd name="connsiteX2-221" fmla="*/ 211358 w 1692397"/>
              <a:gd name="connsiteY2-222" fmla="*/ 1770185 h 5103055"/>
              <a:gd name="connsiteX3-223" fmla="*/ 5032 w 1692397"/>
              <a:gd name="connsiteY3-224" fmla="*/ 2664655 h 5103055"/>
              <a:gd name="connsiteX4-225" fmla="*/ 5032 w 1692397"/>
              <a:gd name="connsiteY4-226" fmla="*/ 5103055 h 5103055"/>
              <a:gd name="connsiteX5-227" fmla="*/ 5032 w 1692397"/>
              <a:gd name="connsiteY5-228" fmla="*/ 5103055 h 5103055"/>
              <a:gd name="connsiteX0-229" fmla="*/ 1598198 w 1689245"/>
              <a:gd name="connsiteY0-230" fmla="*/ 0 h 5103055"/>
              <a:gd name="connsiteX1-231" fmla="*/ 1461038 w 1689245"/>
              <a:gd name="connsiteY1-232" fmla="*/ 1709225 h 5103055"/>
              <a:gd name="connsiteX2-233" fmla="*/ 211358 w 1689245"/>
              <a:gd name="connsiteY2-234" fmla="*/ 1770185 h 5103055"/>
              <a:gd name="connsiteX3-235" fmla="*/ 5032 w 1689245"/>
              <a:gd name="connsiteY3-236" fmla="*/ 2664655 h 5103055"/>
              <a:gd name="connsiteX4-237" fmla="*/ 5032 w 1689245"/>
              <a:gd name="connsiteY4-238" fmla="*/ 5103055 h 5103055"/>
              <a:gd name="connsiteX5-239" fmla="*/ 5032 w 1689245"/>
              <a:gd name="connsiteY5-240" fmla="*/ 5103055 h 5103055"/>
              <a:gd name="connsiteX0-241" fmla="*/ 1598198 w 1689245"/>
              <a:gd name="connsiteY0-242" fmla="*/ 0 h 5103055"/>
              <a:gd name="connsiteX1-243" fmla="*/ 1461038 w 1689245"/>
              <a:gd name="connsiteY1-244" fmla="*/ 1709225 h 5103055"/>
              <a:gd name="connsiteX2-245" fmla="*/ 211358 w 1689245"/>
              <a:gd name="connsiteY2-246" fmla="*/ 1770185 h 5103055"/>
              <a:gd name="connsiteX3-247" fmla="*/ 5032 w 1689245"/>
              <a:gd name="connsiteY3-248" fmla="*/ 2664655 h 5103055"/>
              <a:gd name="connsiteX4-249" fmla="*/ 5032 w 1689245"/>
              <a:gd name="connsiteY4-250" fmla="*/ 5103055 h 5103055"/>
              <a:gd name="connsiteX5-251" fmla="*/ 5032 w 1689245"/>
              <a:gd name="connsiteY5-252" fmla="*/ 5103055 h 5103055"/>
              <a:gd name="connsiteX0-253" fmla="*/ 1598198 w 1689245"/>
              <a:gd name="connsiteY0-254" fmla="*/ 0 h 5103055"/>
              <a:gd name="connsiteX1-255" fmla="*/ 1461038 w 1689245"/>
              <a:gd name="connsiteY1-256" fmla="*/ 1709225 h 5103055"/>
              <a:gd name="connsiteX2-257" fmla="*/ 211358 w 1689245"/>
              <a:gd name="connsiteY2-258" fmla="*/ 1770185 h 5103055"/>
              <a:gd name="connsiteX3-259" fmla="*/ 5032 w 1689245"/>
              <a:gd name="connsiteY3-260" fmla="*/ 2664655 h 5103055"/>
              <a:gd name="connsiteX4-261" fmla="*/ 5032 w 1689245"/>
              <a:gd name="connsiteY4-262" fmla="*/ 5103055 h 5103055"/>
              <a:gd name="connsiteX5-263" fmla="*/ 5032 w 1689245"/>
              <a:gd name="connsiteY5-264" fmla="*/ 5103055 h 5103055"/>
              <a:gd name="connsiteX0-265" fmla="*/ 1598198 w 1689245"/>
              <a:gd name="connsiteY0-266" fmla="*/ 0 h 5103055"/>
              <a:gd name="connsiteX1-267" fmla="*/ 1461038 w 1689245"/>
              <a:gd name="connsiteY1-268" fmla="*/ 1709225 h 5103055"/>
              <a:gd name="connsiteX2-269" fmla="*/ 211358 w 1689245"/>
              <a:gd name="connsiteY2-270" fmla="*/ 1770185 h 5103055"/>
              <a:gd name="connsiteX3-271" fmla="*/ 5032 w 1689245"/>
              <a:gd name="connsiteY3-272" fmla="*/ 2664655 h 5103055"/>
              <a:gd name="connsiteX4-273" fmla="*/ 5032 w 1689245"/>
              <a:gd name="connsiteY4-274" fmla="*/ 5103055 h 5103055"/>
              <a:gd name="connsiteX5-275" fmla="*/ 5032 w 1689245"/>
              <a:gd name="connsiteY5-276" fmla="*/ 5103055 h 5103055"/>
              <a:gd name="connsiteX0-277" fmla="*/ 1598198 w 1689245"/>
              <a:gd name="connsiteY0-278" fmla="*/ 0 h 5103055"/>
              <a:gd name="connsiteX1-279" fmla="*/ 1461038 w 1689245"/>
              <a:gd name="connsiteY1-280" fmla="*/ 1709225 h 5103055"/>
              <a:gd name="connsiteX2-281" fmla="*/ 211358 w 1689245"/>
              <a:gd name="connsiteY2-282" fmla="*/ 1770185 h 5103055"/>
              <a:gd name="connsiteX3-283" fmla="*/ 5032 w 1689245"/>
              <a:gd name="connsiteY3-284" fmla="*/ 2664655 h 5103055"/>
              <a:gd name="connsiteX4-285" fmla="*/ 5032 w 1689245"/>
              <a:gd name="connsiteY4-286" fmla="*/ 5103055 h 5103055"/>
              <a:gd name="connsiteX5-287" fmla="*/ 5032 w 1689245"/>
              <a:gd name="connsiteY5-288" fmla="*/ 5103055 h 5103055"/>
              <a:gd name="connsiteX0-289" fmla="*/ 1598198 w 1673669"/>
              <a:gd name="connsiteY0-290" fmla="*/ 0 h 5103055"/>
              <a:gd name="connsiteX1-291" fmla="*/ 1461038 w 1673669"/>
              <a:gd name="connsiteY1-292" fmla="*/ 1709225 h 5103055"/>
              <a:gd name="connsiteX2-293" fmla="*/ 211358 w 1673669"/>
              <a:gd name="connsiteY2-294" fmla="*/ 1770185 h 5103055"/>
              <a:gd name="connsiteX3-295" fmla="*/ 5032 w 1673669"/>
              <a:gd name="connsiteY3-296" fmla="*/ 2664655 h 5103055"/>
              <a:gd name="connsiteX4-297" fmla="*/ 5032 w 1673669"/>
              <a:gd name="connsiteY4-298" fmla="*/ 5103055 h 5103055"/>
              <a:gd name="connsiteX5-299" fmla="*/ 5032 w 1673669"/>
              <a:gd name="connsiteY5-300" fmla="*/ 5103055 h 5103055"/>
              <a:gd name="connsiteX0-301" fmla="*/ 1598198 w 1673669"/>
              <a:gd name="connsiteY0-302" fmla="*/ 0 h 5103055"/>
              <a:gd name="connsiteX1-303" fmla="*/ 1461038 w 1673669"/>
              <a:gd name="connsiteY1-304" fmla="*/ 1709225 h 5103055"/>
              <a:gd name="connsiteX2-305" fmla="*/ 211358 w 1673669"/>
              <a:gd name="connsiteY2-306" fmla="*/ 1770185 h 5103055"/>
              <a:gd name="connsiteX3-307" fmla="*/ 5032 w 1673669"/>
              <a:gd name="connsiteY3-308" fmla="*/ 2664655 h 5103055"/>
              <a:gd name="connsiteX4-309" fmla="*/ 5032 w 1673669"/>
              <a:gd name="connsiteY4-310" fmla="*/ 5103055 h 5103055"/>
              <a:gd name="connsiteX5-311" fmla="*/ 5032 w 1673669"/>
              <a:gd name="connsiteY5-312" fmla="*/ 5103055 h 5103055"/>
              <a:gd name="connsiteX0-313" fmla="*/ 1598198 w 1673669"/>
              <a:gd name="connsiteY0-314" fmla="*/ 0 h 5103055"/>
              <a:gd name="connsiteX1-315" fmla="*/ 1461038 w 1673669"/>
              <a:gd name="connsiteY1-316" fmla="*/ 1709225 h 5103055"/>
              <a:gd name="connsiteX2-317" fmla="*/ 211358 w 1673669"/>
              <a:gd name="connsiteY2-318" fmla="*/ 1770185 h 5103055"/>
              <a:gd name="connsiteX3-319" fmla="*/ 5032 w 1673669"/>
              <a:gd name="connsiteY3-320" fmla="*/ 2664655 h 5103055"/>
              <a:gd name="connsiteX4-321" fmla="*/ 5032 w 1673669"/>
              <a:gd name="connsiteY4-322" fmla="*/ 5103055 h 5103055"/>
              <a:gd name="connsiteX5-323" fmla="*/ 5032 w 1673669"/>
              <a:gd name="connsiteY5-324" fmla="*/ 5103055 h 5103055"/>
              <a:gd name="connsiteX0-325" fmla="*/ 1595062 w 1670533"/>
              <a:gd name="connsiteY0-326" fmla="*/ 0 h 5103055"/>
              <a:gd name="connsiteX1-327" fmla="*/ 1457902 w 1670533"/>
              <a:gd name="connsiteY1-328" fmla="*/ 1709225 h 5103055"/>
              <a:gd name="connsiteX2-329" fmla="*/ 208222 w 1670533"/>
              <a:gd name="connsiteY2-330" fmla="*/ 1770185 h 5103055"/>
              <a:gd name="connsiteX3-331" fmla="*/ 1896 w 1670533"/>
              <a:gd name="connsiteY3-332" fmla="*/ 2664655 h 5103055"/>
              <a:gd name="connsiteX4-333" fmla="*/ 1896 w 1670533"/>
              <a:gd name="connsiteY4-334" fmla="*/ 5103055 h 5103055"/>
              <a:gd name="connsiteX5-335" fmla="*/ 1896 w 1670533"/>
              <a:gd name="connsiteY5-336" fmla="*/ 5103055 h 5103055"/>
              <a:gd name="connsiteX0-337" fmla="*/ 1595062 w 1670533"/>
              <a:gd name="connsiteY0-338" fmla="*/ 0 h 5103055"/>
              <a:gd name="connsiteX1-339" fmla="*/ 1457902 w 1670533"/>
              <a:gd name="connsiteY1-340" fmla="*/ 1709225 h 5103055"/>
              <a:gd name="connsiteX2-341" fmla="*/ 208222 w 1670533"/>
              <a:gd name="connsiteY2-342" fmla="*/ 1770185 h 5103055"/>
              <a:gd name="connsiteX3-343" fmla="*/ 1896 w 1670533"/>
              <a:gd name="connsiteY3-344" fmla="*/ 2664655 h 5103055"/>
              <a:gd name="connsiteX4-345" fmla="*/ 1896 w 1670533"/>
              <a:gd name="connsiteY4-346" fmla="*/ 5103055 h 5103055"/>
              <a:gd name="connsiteX5-347" fmla="*/ 1896 w 1670533"/>
              <a:gd name="connsiteY5-348" fmla="*/ 5103055 h 5103055"/>
              <a:gd name="connsiteX0-349" fmla="*/ 1686502 w 1718428"/>
              <a:gd name="connsiteY0-350" fmla="*/ 0 h 5125915"/>
              <a:gd name="connsiteX1-351" fmla="*/ 1457902 w 1718428"/>
              <a:gd name="connsiteY1-352" fmla="*/ 1732085 h 5125915"/>
              <a:gd name="connsiteX2-353" fmla="*/ 208222 w 1718428"/>
              <a:gd name="connsiteY2-354" fmla="*/ 1793045 h 5125915"/>
              <a:gd name="connsiteX3-355" fmla="*/ 1896 w 1718428"/>
              <a:gd name="connsiteY3-356" fmla="*/ 2687515 h 5125915"/>
              <a:gd name="connsiteX4-357" fmla="*/ 1896 w 1718428"/>
              <a:gd name="connsiteY4-358" fmla="*/ 5125915 h 5125915"/>
              <a:gd name="connsiteX5-359" fmla="*/ 1896 w 1718428"/>
              <a:gd name="connsiteY5-360" fmla="*/ 5125915 h 5125915"/>
              <a:gd name="connsiteX0-361" fmla="*/ 1686502 w 1718428"/>
              <a:gd name="connsiteY0-362" fmla="*/ 0 h 5125915"/>
              <a:gd name="connsiteX1-363" fmla="*/ 1457902 w 1718428"/>
              <a:gd name="connsiteY1-364" fmla="*/ 1686365 h 5125915"/>
              <a:gd name="connsiteX2-365" fmla="*/ 208222 w 1718428"/>
              <a:gd name="connsiteY2-366" fmla="*/ 1793045 h 5125915"/>
              <a:gd name="connsiteX3-367" fmla="*/ 1896 w 1718428"/>
              <a:gd name="connsiteY3-368" fmla="*/ 2687515 h 5125915"/>
              <a:gd name="connsiteX4-369" fmla="*/ 1896 w 1718428"/>
              <a:gd name="connsiteY4-370" fmla="*/ 5125915 h 5125915"/>
              <a:gd name="connsiteX5-371" fmla="*/ 1896 w 1718428"/>
              <a:gd name="connsiteY5-372" fmla="*/ 5125915 h 5125915"/>
              <a:gd name="connsiteX0-373" fmla="*/ 1686502 w 1726436"/>
              <a:gd name="connsiteY0-374" fmla="*/ 0 h 5125915"/>
              <a:gd name="connsiteX1-375" fmla="*/ 1457902 w 1726436"/>
              <a:gd name="connsiteY1-376" fmla="*/ 1686365 h 5125915"/>
              <a:gd name="connsiteX2-377" fmla="*/ 208222 w 1726436"/>
              <a:gd name="connsiteY2-378" fmla="*/ 1793045 h 5125915"/>
              <a:gd name="connsiteX3-379" fmla="*/ 1896 w 1726436"/>
              <a:gd name="connsiteY3-380" fmla="*/ 2687515 h 5125915"/>
              <a:gd name="connsiteX4-381" fmla="*/ 1896 w 1726436"/>
              <a:gd name="connsiteY4-382" fmla="*/ 5125915 h 5125915"/>
              <a:gd name="connsiteX5-383" fmla="*/ 1896 w 1726436"/>
              <a:gd name="connsiteY5-384" fmla="*/ 5125915 h 5125915"/>
              <a:gd name="connsiteX0-385" fmla="*/ 1686502 w 1726436"/>
              <a:gd name="connsiteY0-386" fmla="*/ 0 h 5125915"/>
              <a:gd name="connsiteX1-387" fmla="*/ 1457902 w 1726436"/>
              <a:gd name="connsiteY1-388" fmla="*/ 1686365 h 5125915"/>
              <a:gd name="connsiteX2-389" fmla="*/ 208222 w 1726436"/>
              <a:gd name="connsiteY2-390" fmla="*/ 1793045 h 5125915"/>
              <a:gd name="connsiteX3-391" fmla="*/ 1896 w 1726436"/>
              <a:gd name="connsiteY3-392" fmla="*/ 2687515 h 5125915"/>
              <a:gd name="connsiteX4-393" fmla="*/ 1896 w 1726436"/>
              <a:gd name="connsiteY4-394" fmla="*/ 5125915 h 5125915"/>
              <a:gd name="connsiteX5-395" fmla="*/ 1896 w 1726436"/>
              <a:gd name="connsiteY5-396" fmla="*/ 5125915 h 5125915"/>
              <a:gd name="connsiteX0-397" fmla="*/ 1686502 w 1726436"/>
              <a:gd name="connsiteY0-398" fmla="*/ 0 h 5125915"/>
              <a:gd name="connsiteX1-399" fmla="*/ 1457902 w 1726436"/>
              <a:gd name="connsiteY1-400" fmla="*/ 1654615 h 5125915"/>
              <a:gd name="connsiteX2-401" fmla="*/ 208222 w 1726436"/>
              <a:gd name="connsiteY2-402" fmla="*/ 1793045 h 5125915"/>
              <a:gd name="connsiteX3-403" fmla="*/ 1896 w 1726436"/>
              <a:gd name="connsiteY3-404" fmla="*/ 2687515 h 5125915"/>
              <a:gd name="connsiteX4-405" fmla="*/ 1896 w 1726436"/>
              <a:gd name="connsiteY4-406" fmla="*/ 5125915 h 5125915"/>
              <a:gd name="connsiteX5-407" fmla="*/ 1896 w 1726436"/>
              <a:gd name="connsiteY5-408" fmla="*/ 5125915 h 5125915"/>
              <a:gd name="connsiteX0-409" fmla="*/ 1686502 w 1730644"/>
              <a:gd name="connsiteY0-410" fmla="*/ 0 h 5125915"/>
              <a:gd name="connsiteX1-411" fmla="*/ 1457902 w 1730644"/>
              <a:gd name="connsiteY1-412" fmla="*/ 1654615 h 5125915"/>
              <a:gd name="connsiteX2-413" fmla="*/ 208222 w 1730644"/>
              <a:gd name="connsiteY2-414" fmla="*/ 1793045 h 5125915"/>
              <a:gd name="connsiteX3-415" fmla="*/ 1896 w 1730644"/>
              <a:gd name="connsiteY3-416" fmla="*/ 2687515 h 5125915"/>
              <a:gd name="connsiteX4-417" fmla="*/ 1896 w 1730644"/>
              <a:gd name="connsiteY4-418" fmla="*/ 5125915 h 5125915"/>
              <a:gd name="connsiteX5-419" fmla="*/ 1896 w 1730644"/>
              <a:gd name="connsiteY5-420" fmla="*/ 5125915 h 5125915"/>
              <a:gd name="connsiteX0-421" fmla="*/ 1703029 w 1747171"/>
              <a:gd name="connsiteY0-422" fmla="*/ 0 h 5125915"/>
              <a:gd name="connsiteX1-423" fmla="*/ 1474429 w 1747171"/>
              <a:gd name="connsiteY1-424" fmla="*/ 1654615 h 5125915"/>
              <a:gd name="connsiteX2-425" fmla="*/ 161249 w 1747171"/>
              <a:gd name="connsiteY2-426" fmla="*/ 1793045 h 5125915"/>
              <a:gd name="connsiteX3-427" fmla="*/ 18423 w 1747171"/>
              <a:gd name="connsiteY3-428" fmla="*/ 2687515 h 5125915"/>
              <a:gd name="connsiteX4-429" fmla="*/ 18423 w 1747171"/>
              <a:gd name="connsiteY4-430" fmla="*/ 5125915 h 5125915"/>
              <a:gd name="connsiteX5-431" fmla="*/ 18423 w 1747171"/>
              <a:gd name="connsiteY5-432" fmla="*/ 5125915 h 5125915"/>
              <a:gd name="connsiteX0-433" fmla="*/ 1685375 w 1729517"/>
              <a:gd name="connsiteY0-434" fmla="*/ 0 h 5125915"/>
              <a:gd name="connsiteX1-435" fmla="*/ 1456775 w 1729517"/>
              <a:gd name="connsiteY1-436" fmla="*/ 1654615 h 5125915"/>
              <a:gd name="connsiteX2-437" fmla="*/ 143595 w 1729517"/>
              <a:gd name="connsiteY2-438" fmla="*/ 1793045 h 5125915"/>
              <a:gd name="connsiteX3-439" fmla="*/ 769 w 1729517"/>
              <a:gd name="connsiteY3-440" fmla="*/ 2687515 h 5125915"/>
              <a:gd name="connsiteX4-441" fmla="*/ 769 w 1729517"/>
              <a:gd name="connsiteY4-442" fmla="*/ 5125915 h 5125915"/>
              <a:gd name="connsiteX5-443" fmla="*/ 769 w 1729517"/>
              <a:gd name="connsiteY5-444" fmla="*/ 5125915 h 5125915"/>
              <a:gd name="connsiteX0-445" fmla="*/ 1715855 w 1747938"/>
              <a:gd name="connsiteY0-446" fmla="*/ 0 h 5133535"/>
              <a:gd name="connsiteX1-447" fmla="*/ 1456775 w 1747938"/>
              <a:gd name="connsiteY1-448" fmla="*/ 1662235 h 5133535"/>
              <a:gd name="connsiteX2-449" fmla="*/ 143595 w 1747938"/>
              <a:gd name="connsiteY2-450" fmla="*/ 1800665 h 5133535"/>
              <a:gd name="connsiteX3-451" fmla="*/ 769 w 1747938"/>
              <a:gd name="connsiteY3-452" fmla="*/ 2695135 h 5133535"/>
              <a:gd name="connsiteX4-453" fmla="*/ 769 w 1747938"/>
              <a:gd name="connsiteY4-454" fmla="*/ 5133535 h 5133535"/>
              <a:gd name="connsiteX5-455" fmla="*/ 769 w 1747938"/>
              <a:gd name="connsiteY5-456" fmla="*/ 5133535 h 5133535"/>
              <a:gd name="connsiteX0-457" fmla="*/ 1731095 w 1757944"/>
              <a:gd name="connsiteY0-458" fmla="*/ 0 h 5133535"/>
              <a:gd name="connsiteX1-459" fmla="*/ 1456775 w 1757944"/>
              <a:gd name="connsiteY1-460" fmla="*/ 1662235 h 5133535"/>
              <a:gd name="connsiteX2-461" fmla="*/ 143595 w 1757944"/>
              <a:gd name="connsiteY2-462" fmla="*/ 1800665 h 5133535"/>
              <a:gd name="connsiteX3-463" fmla="*/ 769 w 1757944"/>
              <a:gd name="connsiteY3-464" fmla="*/ 2695135 h 5133535"/>
              <a:gd name="connsiteX4-465" fmla="*/ 769 w 1757944"/>
              <a:gd name="connsiteY4-466" fmla="*/ 5133535 h 5133535"/>
              <a:gd name="connsiteX5-467" fmla="*/ 769 w 1757944"/>
              <a:gd name="connsiteY5-468" fmla="*/ 5133535 h 5133535"/>
              <a:gd name="connsiteX0-469" fmla="*/ 1731095 w 1764677"/>
              <a:gd name="connsiteY0-470" fmla="*/ 0 h 5133535"/>
              <a:gd name="connsiteX1-471" fmla="*/ 1456775 w 1764677"/>
              <a:gd name="connsiteY1-472" fmla="*/ 1662235 h 5133535"/>
              <a:gd name="connsiteX2-473" fmla="*/ 143595 w 1764677"/>
              <a:gd name="connsiteY2-474" fmla="*/ 1800665 h 5133535"/>
              <a:gd name="connsiteX3-475" fmla="*/ 769 w 1764677"/>
              <a:gd name="connsiteY3-476" fmla="*/ 2695135 h 5133535"/>
              <a:gd name="connsiteX4-477" fmla="*/ 769 w 1764677"/>
              <a:gd name="connsiteY4-478" fmla="*/ 5133535 h 5133535"/>
              <a:gd name="connsiteX5-479" fmla="*/ 769 w 1764677"/>
              <a:gd name="connsiteY5-480" fmla="*/ 5133535 h 5133535"/>
              <a:gd name="connsiteX0-481" fmla="*/ 1456775 w 1456775"/>
              <a:gd name="connsiteY0-482" fmla="*/ 0 h 3471300"/>
              <a:gd name="connsiteX1-483" fmla="*/ 143595 w 1456775"/>
              <a:gd name="connsiteY1-484" fmla="*/ 138430 h 3471300"/>
              <a:gd name="connsiteX2-485" fmla="*/ 769 w 1456775"/>
              <a:gd name="connsiteY2-486" fmla="*/ 1032900 h 3471300"/>
              <a:gd name="connsiteX3-487" fmla="*/ 769 w 1456775"/>
              <a:gd name="connsiteY3-488" fmla="*/ 3471300 h 3471300"/>
              <a:gd name="connsiteX4-489" fmla="*/ 769 w 1456775"/>
              <a:gd name="connsiteY4-490" fmla="*/ 3471300 h 3471300"/>
              <a:gd name="connsiteX0-491" fmla="*/ 1098635 w 1098635"/>
              <a:gd name="connsiteY0-492" fmla="*/ 0 h 3463680"/>
              <a:gd name="connsiteX1-493" fmla="*/ 143595 w 1098635"/>
              <a:gd name="connsiteY1-494" fmla="*/ 130810 h 3463680"/>
              <a:gd name="connsiteX2-495" fmla="*/ 769 w 1098635"/>
              <a:gd name="connsiteY2-496" fmla="*/ 1025280 h 3463680"/>
              <a:gd name="connsiteX3-497" fmla="*/ 769 w 1098635"/>
              <a:gd name="connsiteY3-498" fmla="*/ 3463680 h 3463680"/>
              <a:gd name="connsiteX4-499" fmla="*/ 769 w 1098635"/>
              <a:gd name="connsiteY4-500" fmla="*/ 3463680 h 3463680"/>
              <a:gd name="connsiteX0-501" fmla="*/ 1098635 w 1098635"/>
              <a:gd name="connsiteY0-502" fmla="*/ 11271 h 3474951"/>
              <a:gd name="connsiteX1-503" fmla="*/ 143595 w 1098635"/>
              <a:gd name="connsiteY1-504" fmla="*/ 142081 h 3474951"/>
              <a:gd name="connsiteX2-505" fmla="*/ 769 w 1098635"/>
              <a:gd name="connsiteY2-506" fmla="*/ 1036551 h 3474951"/>
              <a:gd name="connsiteX3-507" fmla="*/ 769 w 1098635"/>
              <a:gd name="connsiteY3-508" fmla="*/ 3474951 h 3474951"/>
              <a:gd name="connsiteX4-509" fmla="*/ 769 w 1098635"/>
              <a:gd name="connsiteY4-510" fmla="*/ 3474951 h 3474951"/>
              <a:gd name="connsiteX0-511" fmla="*/ 1079585 w 1079585"/>
              <a:gd name="connsiteY0-512" fmla="*/ 8921 h 3477364"/>
              <a:gd name="connsiteX1-513" fmla="*/ 143595 w 1079585"/>
              <a:gd name="connsiteY1-514" fmla="*/ 144494 h 3477364"/>
              <a:gd name="connsiteX2-515" fmla="*/ 769 w 1079585"/>
              <a:gd name="connsiteY2-516" fmla="*/ 1038964 h 3477364"/>
              <a:gd name="connsiteX3-517" fmla="*/ 769 w 1079585"/>
              <a:gd name="connsiteY3-518" fmla="*/ 3477364 h 3477364"/>
              <a:gd name="connsiteX4-519" fmla="*/ 769 w 1079585"/>
              <a:gd name="connsiteY4-520" fmla="*/ 3477364 h 3477364"/>
              <a:gd name="connsiteX0-521" fmla="*/ 901785 w 901785"/>
              <a:gd name="connsiteY0-522" fmla="*/ 12074 h 3474167"/>
              <a:gd name="connsiteX1-523" fmla="*/ 143595 w 901785"/>
              <a:gd name="connsiteY1-524" fmla="*/ 141297 h 3474167"/>
              <a:gd name="connsiteX2-525" fmla="*/ 769 w 901785"/>
              <a:gd name="connsiteY2-526" fmla="*/ 1035767 h 3474167"/>
              <a:gd name="connsiteX3-527" fmla="*/ 769 w 901785"/>
              <a:gd name="connsiteY3-528" fmla="*/ 3474167 h 3474167"/>
              <a:gd name="connsiteX4-529" fmla="*/ 769 w 901785"/>
              <a:gd name="connsiteY4-530" fmla="*/ 3474167 h 3474167"/>
              <a:gd name="connsiteX0-531" fmla="*/ 901785 w 901785"/>
              <a:gd name="connsiteY0-532" fmla="*/ 26809 h 3488902"/>
              <a:gd name="connsiteX1-533" fmla="*/ 143595 w 901785"/>
              <a:gd name="connsiteY1-534" fmla="*/ 156032 h 3488902"/>
              <a:gd name="connsiteX2-535" fmla="*/ 769 w 901785"/>
              <a:gd name="connsiteY2-536" fmla="*/ 1050502 h 3488902"/>
              <a:gd name="connsiteX3-537" fmla="*/ 769 w 901785"/>
              <a:gd name="connsiteY3-538" fmla="*/ 3488902 h 3488902"/>
              <a:gd name="connsiteX4-539" fmla="*/ 769 w 901785"/>
              <a:gd name="connsiteY4-540" fmla="*/ 3488902 h 3488902"/>
              <a:gd name="connsiteX0-541" fmla="*/ 901785 w 901785"/>
              <a:gd name="connsiteY0-542" fmla="*/ 33573 h 3495666"/>
              <a:gd name="connsiteX1-543" fmla="*/ 143595 w 901785"/>
              <a:gd name="connsiteY1-544" fmla="*/ 162796 h 3495666"/>
              <a:gd name="connsiteX2-545" fmla="*/ 769 w 901785"/>
              <a:gd name="connsiteY2-546" fmla="*/ 1057266 h 3495666"/>
              <a:gd name="connsiteX3-547" fmla="*/ 769 w 901785"/>
              <a:gd name="connsiteY3-548" fmla="*/ 3495666 h 3495666"/>
              <a:gd name="connsiteX4-549" fmla="*/ 769 w 901785"/>
              <a:gd name="connsiteY4-550" fmla="*/ 3495666 h 3495666"/>
              <a:gd name="connsiteX0-551" fmla="*/ 901346 w 901346"/>
              <a:gd name="connsiteY0-552" fmla="*/ 33573 h 3495666"/>
              <a:gd name="connsiteX1-553" fmla="*/ 143156 w 901346"/>
              <a:gd name="connsiteY1-554" fmla="*/ 162796 h 3495666"/>
              <a:gd name="connsiteX2-555" fmla="*/ 330 w 901346"/>
              <a:gd name="connsiteY2-556" fmla="*/ 1057266 h 3495666"/>
              <a:gd name="connsiteX3-557" fmla="*/ 330 w 901346"/>
              <a:gd name="connsiteY3-558" fmla="*/ 3495666 h 3495666"/>
              <a:gd name="connsiteX4-559" fmla="*/ 330 w 901346"/>
              <a:gd name="connsiteY4-560" fmla="*/ 3495666 h 34956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01346" h="3495666">
                <a:moveTo>
                  <a:pt x="901346" y="33573"/>
                </a:moveTo>
                <a:cubicBezTo>
                  <a:pt x="748946" y="24683"/>
                  <a:pt x="347626" y="-89934"/>
                  <a:pt x="143156" y="162796"/>
                </a:cubicBezTo>
                <a:cubicBezTo>
                  <a:pt x="4531" y="368243"/>
                  <a:pt x="-2015" y="416209"/>
                  <a:pt x="330" y="1057266"/>
                </a:cubicBezTo>
                <a:lnTo>
                  <a:pt x="330" y="3495666"/>
                </a:lnTo>
                <a:lnTo>
                  <a:pt x="330" y="3495666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77" name="任意多边形 376"/>
          <p:cNvSpPr/>
          <p:nvPr/>
        </p:nvSpPr>
        <p:spPr>
          <a:xfrm>
            <a:off x="4854575" y="3481388"/>
            <a:ext cx="1155700" cy="2295525"/>
          </a:xfrm>
          <a:custGeom>
            <a:avLst/>
            <a:gdLst>
              <a:gd name="connsiteX0" fmla="*/ 1547446 w 1547446"/>
              <a:gd name="connsiteY0" fmla="*/ 0 h 5087815"/>
              <a:gd name="connsiteX1" fmla="*/ 1547446 w 1547446"/>
              <a:gd name="connsiteY1" fmla="*/ 1617785 h 5087815"/>
              <a:gd name="connsiteX2" fmla="*/ 175846 w 1547446"/>
              <a:gd name="connsiteY2" fmla="*/ 1617785 h 5087815"/>
              <a:gd name="connsiteX3" fmla="*/ 0 w 1547446"/>
              <a:gd name="connsiteY3" fmla="*/ 2649415 h 5087815"/>
              <a:gd name="connsiteX4" fmla="*/ 0 w 1547446"/>
              <a:gd name="connsiteY4" fmla="*/ 5087815 h 5087815"/>
              <a:gd name="connsiteX5" fmla="*/ 0 w 1547446"/>
              <a:gd name="connsiteY5" fmla="*/ 5087815 h 5087815"/>
              <a:gd name="connsiteX0-1" fmla="*/ 1547446 w 1547446"/>
              <a:gd name="connsiteY0-2" fmla="*/ 0 h 5087815"/>
              <a:gd name="connsiteX1-3" fmla="*/ 1440766 w 1547446"/>
              <a:gd name="connsiteY1-4" fmla="*/ 1602545 h 5087815"/>
              <a:gd name="connsiteX2-5" fmla="*/ 175846 w 1547446"/>
              <a:gd name="connsiteY2-6" fmla="*/ 1617785 h 5087815"/>
              <a:gd name="connsiteX3-7" fmla="*/ 0 w 1547446"/>
              <a:gd name="connsiteY3-8" fmla="*/ 2649415 h 5087815"/>
              <a:gd name="connsiteX4-9" fmla="*/ 0 w 1547446"/>
              <a:gd name="connsiteY4-10" fmla="*/ 5087815 h 5087815"/>
              <a:gd name="connsiteX5-11" fmla="*/ 0 w 1547446"/>
              <a:gd name="connsiteY5-12" fmla="*/ 5087815 h 5087815"/>
              <a:gd name="connsiteX0-13" fmla="*/ 1547446 w 1572880"/>
              <a:gd name="connsiteY0-14" fmla="*/ 0 h 5087815"/>
              <a:gd name="connsiteX1-15" fmla="*/ 1440766 w 1572880"/>
              <a:gd name="connsiteY1-16" fmla="*/ 1602545 h 5087815"/>
              <a:gd name="connsiteX2-17" fmla="*/ 175846 w 1572880"/>
              <a:gd name="connsiteY2-18" fmla="*/ 1617785 h 5087815"/>
              <a:gd name="connsiteX3-19" fmla="*/ 0 w 1572880"/>
              <a:gd name="connsiteY3-20" fmla="*/ 2649415 h 5087815"/>
              <a:gd name="connsiteX4-21" fmla="*/ 0 w 1572880"/>
              <a:gd name="connsiteY4-22" fmla="*/ 5087815 h 5087815"/>
              <a:gd name="connsiteX5-23" fmla="*/ 0 w 1572880"/>
              <a:gd name="connsiteY5-24" fmla="*/ 5087815 h 5087815"/>
              <a:gd name="connsiteX0-25" fmla="*/ 1547446 w 1572880"/>
              <a:gd name="connsiteY0-26" fmla="*/ 0 h 5087815"/>
              <a:gd name="connsiteX1-27" fmla="*/ 1440766 w 1572880"/>
              <a:gd name="connsiteY1-28" fmla="*/ 1602545 h 5087815"/>
              <a:gd name="connsiteX2-29" fmla="*/ 175846 w 1572880"/>
              <a:gd name="connsiteY2-30" fmla="*/ 1617785 h 5087815"/>
              <a:gd name="connsiteX3-31" fmla="*/ 0 w 1572880"/>
              <a:gd name="connsiteY3-32" fmla="*/ 2649415 h 5087815"/>
              <a:gd name="connsiteX4-33" fmla="*/ 0 w 1572880"/>
              <a:gd name="connsiteY4-34" fmla="*/ 5087815 h 5087815"/>
              <a:gd name="connsiteX5-35" fmla="*/ 0 w 1572880"/>
              <a:gd name="connsiteY5-36" fmla="*/ 5087815 h 5087815"/>
              <a:gd name="connsiteX0-37" fmla="*/ 1547446 w 1582250"/>
              <a:gd name="connsiteY0-38" fmla="*/ 0 h 5087815"/>
              <a:gd name="connsiteX1-39" fmla="*/ 1456006 w 1582250"/>
              <a:gd name="connsiteY1-40" fmla="*/ 1693985 h 5087815"/>
              <a:gd name="connsiteX2-41" fmla="*/ 175846 w 1582250"/>
              <a:gd name="connsiteY2-42" fmla="*/ 1617785 h 5087815"/>
              <a:gd name="connsiteX3-43" fmla="*/ 0 w 1582250"/>
              <a:gd name="connsiteY3-44" fmla="*/ 2649415 h 5087815"/>
              <a:gd name="connsiteX4-45" fmla="*/ 0 w 1582250"/>
              <a:gd name="connsiteY4-46" fmla="*/ 5087815 h 5087815"/>
              <a:gd name="connsiteX5-47" fmla="*/ 0 w 1582250"/>
              <a:gd name="connsiteY5-48" fmla="*/ 5087815 h 5087815"/>
              <a:gd name="connsiteX0-49" fmla="*/ 1547446 w 1582250"/>
              <a:gd name="connsiteY0-50" fmla="*/ 0 h 5087815"/>
              <a:gd name="connsiteX1-51" fmla="*/ 1456006 w 1582250"/>
              <a:gd name="connsiteY1-52" fmla="*/ 1693985 h 5087815"/>
              <a:gd name="connsiteX2-53" fmla="*/ 175846 w 1582250"/>
              <a:gd name="connsiteY2-54" fmla="*/ 1617785 h 5087815"/>
              <a:gd name="connsiteX3-55" fmla="*/ 0 w 1582250"/>
              <a:gd name="connsiteY3-56" fmla="*/ 2649415 h 5087815"/>
              <a:gd name="connsiteX4-57" fmla="*/ 0 w 1582250"/>
              <a:gd name="connsiteY4-58" fmla="*/ 5087815 h 5087815"/>
              <a:gd name="connsiteX5-59" fmla="*/ 0 w 1582250"/>
              <a:gd name="connsiteY5-60" fmla="*/ 5087815 h 5087815"/>
              <a:gd name="connsiteX0-61" fmla="*/ 1547446 w 1605264"/>
              <a:gd name="connsiteY0-62" fmla="*/ 0 h 5087815"/>
              <a:gd name="connsiteX1-63" fmla="*/ 1456006 w 1605264"/>
              <a:gd name="connsiteY1-64" fmla="*/ 1693985 h 5087815"/>
              <a:gd name="connsiteX2-65" fmla="*/ 175846 w 1605264"/>
              <a:gd name="connsiteY2-66" fmla="*/ 1617785 h 5087815"/>
              <a:gd name="connsiteX3-67" fmla="*/ 0 w 1605264"/>
              <a:gd name="connsiteY3-68" fmla="*/ 2649415 h 5087815"/>
              <a:gd name="connsiteX4-69" fmla="*/ 0 w 1605264"/>
              <a:gd name="connsiteY4-70" fmla="*/ 5087815 h 5087815"/>
              <a:gd name="connsiteX5-71" fmla="*/ 0 w 1605264"/>
              <a:gd name="connsiteY5-72" fmla="*/ 5087815 h 5087815"/>
              <a:gd name="connsiteX0-73" fmla="*/ 1547446 w 1601957"/>
              <a:gd name="connsiteY0-74" fmla="*/ 0 h 5087815"/>
              <a:gd name="connsiteX1-75" fmla="*/ 1456006 w 1601957"/>
              <a:gd name="connsiteY1-76" fmla="*/ 1693985 h 5087815"/>
              <a:gd name="connsiteX2-77" fmla="*/ 175846 w 1601957"/>
              <a:gd name="connsiteY2-78" fmla="*/ 1617785 h 5087815"/>
              <a:gd name="connsiteX3-79" fmla="*/ 0 w 1601957"/>
              <a:gd name="connsiteY3-80" fmla="*/ 2649415 h 5087815"/>
              <a:gd name="connsiteX4-81" fmla="*/ 0 w 1601957"/>
              <a:gd name="connsiteY4-82" fmla="*/ 5087815 h 5087815"/>
              <a:gd name="connsiteX5-83" fmla="*/ 0 w 1601957"/>
              <a:gd name="connsiteY5-84" fmla="*/ 5087815 h 5087815"/>
              <a:gd name="connsiteX0-85" fmla="*/ 1547446 w 1601957"/>
              <a:gd name="connsiteY0-86" fmla="*/ 0 h 5087815"/>
              <a:gd name="connsiteX1-87" fmla="*/ 1456006 w 1601957"/>
              <a:gd name="connsiteY1-88" fmla="*/ 1693985 h 5087815"/>
              <a:gd name="connsiteX2-89" fmla="*/ 175846 w 1601957"/>
              <a:gd name="connsiteY2-90" fmla="*/ 1617785 h 5087815"/>
              <a:gd name="connsiteX3-91" fmla="*/ 0 w 1601957"/>
              <a:gd name="connsiteY3-92" fmla="*/ 2649415 h 5087815"/>
              <a:gd name="connsiteX4-93" fmla="*/ 0 w 1601957"/>
              <a:gd name="connsiteY4-94" fmla="*/ 5087815 h 5087815"/>
              <a:gd name="connsiteX5-95" fmla="*/ 0 w 1601957"/>
              <a:gd name="connsiteY5-96" fmla="*/ 5087815 h 5087815"/>
              <a:gd name="connsiteX0-97" fmla="*/ 1547446 w 1601957"/>
              <a:gd name="connsiteY0-98" fmla="*/ 0 h 5087815"/>
              <a:gd name="connsiteX1-99" fmla="*/ 1456006 w 1601957"/>
              <a:gd name="connsiteY1-100" fmla="*/ 1693985 h 5087815"/>
              <a:gd name="connsiteX2-101" fmla="*/ 175846 w 1601957"/>
              <a:gd name="connsiteY2-102" fmla="*/ 1617785 h 5087815"/>
              <a:gd name="connsiteX3-103" fmla="*/ 0 w 1601957"/>
              <a:gd name="connsiteY3-104" fmla="*/ 2649415 h 5087815"/>
              <a:gd name="connsiteX4-105" fmla="*/ 0 w 1601957"/>
              <a:gd name="connsiteY4-106" fmla="*/ 5087815 h 5087815"/>
              <a:gd name="connsiteX5-107" fmla="*/ 0 w 1601957"/>
              <a:gd name="connsiteY5-108" fmla="*/ 5087815 h 5087815"/>
              <a:gd name="connsiteX0-109" fmla="*/ 1593166 w 1619687"/>
              <a:gd name="connsiteY0-110" fmla="*/ 0 h 5103055"/>
              <a:gd name="connsiteX1-111" fmla="*/ 1456006 w 1619687"/>
              <a:gd name="connsiteY1-112" fmla="*/ 1709225 h 5103055"/>
              <a:gd name="connsiteX2-113" fmla="*/ 175846 w 1619687"/>
              <a:gd name="connsiteY2-114" fmla="*/ 1633025 h 5103055"/>
              <a:gd name="connsiteX3-115" fmla="*/ 0 w 1619687"/>
              <a:gd name="connsiteY3-116" fmla="*/ 2664655 h 5103055"/>
              <a:gd name="connsiteX4-117" fmla="*/ 0 w 1619687"/>
              <a:gd name="connsiteY4-118" fmla="*/ 5103055 h 5103055"/>
              <a:gd name="connsiteX5-119" fmla="*/ 0 w 1619687"/>
              <a:gd name="connsiteY5-120" fmla="*/ 5103055 h 5103055"/>
              <a:gd name="connsiteX0-121" fmla="*/ 1593166 w 1638893"/>
              <a:gd name="connsiteY0-122" fmla="*/ 0 h 5103055"/>
              <a:gd name="connsiteX1-123" fmla="*/ 1456006 w 1638893"/>
              <a:gd name="connsiteY1-124" fmla="*/ 1709225 h 5103055"/>
              <a:gd name="connsiteX2-125" fmla="*/ 175846 w 1638893"/>
              <a:gd name="connsiteY2-126" fmla="*/ 1633025 h 5103055"/>
              <a:gd name="connsiteX3-127" fmla="*/ 0 w 1638893"/>
              <a:gd name="connsiteY3-128" fmla="*/ 2664655 h 5103055"/>
              <a:gd name="connsiteX4-129" fmla="*/ 0 w 1638893"/>
              <a:gd name="connsiteY4-130" fmla="*/ 5103055 h 5103055"/>
              <a:gd name="connsiteX5-131" fmla="*/ 0 w 1638893"/>
              <a:gd name="connsiteY5-132" fmla="*/ 5103055 h 5103055"/>
              <a:gd name="connsiteX0-133" fmla="*/ 1593166 w 1638893"/>
              <a:gd name="connsiteY0-134" fmla="*/ 0 h 5103055"/>
              <a:gd name="connsiteX1-135" fmla="*/ 1456006 w 1638893"/>
              <a:gd name="connsiteY1-136" fmla="*/ 1709225 h 5103055"/>
              <a:gd name="connsiteX2-137" fmla="*/ 175846 w 1638893"/>
              <a:gd name="connsiteY2-138" fmla="*/ 1633025 h 5103055"/>
              <a:gd name="connsiteX3-139" fmla="*/ 0 w 1638893"/>
              <a:gd name="connsiteY3-140" fmla="*/ 2664655 h 5103055"/>
              <a:gd name="connsiteX4-141" fmla="*/ 0 w 1638893"/>
              <a:gd name="connsiteY4-142" fmla="*/ 5103055 h 5103055"/>
              <a:gd name="connsiteX5-143" fmla="*/ 0 w 1638893"/>
              <a:gd name="connsiteY5-144" fmla="*/ 5103055 h 5103055"/>
              <a:gd name="connsiteX0-145" fmla="*/ 1593166 w 1638893"/>
              <a:gd name="connsiteY0-146" fmla="*/ 0 h 5103055"/>
              <a:gd name="connsiteX1-147" fmla="*/ 1456006 w 1638893"/>
              <a:gd name="connsiteY1-148" fmla="*/ 1709225 h 5103055"/>
              <a:gd name="connsiteX2-149" fmla="*/ 175846 w 1638893"/>
              <a:gd name="connsiteY2-150" fmla="*/ 1633025 h 5103055"/>
              <a:gd name="connsiteX3-151" fmla="*/ 0 w 1638893"/>
              <a:gd name="connsiteY3-152" fmla="*/ 2664655 h 5103055"/>
              <a:gd name="connsiteX4-153" fmla="*/ 0 w 1638893"/>
              <a:gd name="connsiteY4-154" fmla="*/ 5103055 h 5103055"/>
              <a:gd name="connsiteX5-155" fmla="*/ 0 w 1638893"/>
              <a:gd name="connsiteY5-156" fmla="*/ 5103055 h 5103055"/>
              <a:gd name="connsiteX0-157" fmla="*/ 1593166 w 1638893"/>
              <a:gd name="connsiteY0-158" fmla="*/ 0 h 5103055"/>
              <a:gd name="connsiteX1-159" fmla="*/ 1456006 w 1638893"/>
              <a:gd name="connsiteY1-160" fmla="*/ 1709225 h 5103055"/>
              <a:gd name="connsiteX2-161" fmla="*/ 175846 w 1638893"/>
              <a:gd name="connsiteY2-162" fmla="*/ 1633025 h 5103055"/>
              <a:gd name="connsiteX3-163" fmla="*/ 0 w 1638893"/>
              <a:gd name="connsiteY3-164" fmla="*/ 2664655 h 5103055"/>
              <a:gd name="connsiteX4-165" fmla="*/ 0 w 1638893"/>
              <a:gd name="connsiteY4-166" fmla="*/ 5103055 h 5103055"/>
              <a:gd name="connsiteX5-167" fmla="*/ 0 w 1638893"/>
              <a:gd name="connsiteY5-168" fmla="*/ 5103055 h 5103055"/>
              <a:gd name="connsiteX0-169" fmla="*/ 1606276 w 1652003"/>
              <a:gd name="connsiteY0-170" fmla="*/ 0 h 5103055"/>
              <a:gd name="connsiteX1-171" fmla="*/ 1469116 w 1652003"/>
              <a:gd name="connsiteY1-172" fmla="*/ 1709225 h 5103055"/>
              <a:gd name="connsiteX2-173" fmla="*/ 188956 w 1652003"/>
              <a:gd name="connsiteY2-174" fmla="*/ 1633025 h 5103055"/>
              <a:gd name="connsiteX3-175" fmla="*/ 13110 w 1652003"/>
              <a:gd name="connsiteY3-176" fmla="*/ 2664655 h 5103055"/>
              <a:gd name="connsiteX4-177" fmla="*/ 13110 w 1652003"/>
              <a:gd name="connsiteY4-178" fmla="*/ 5103055 h 5103055"/>
              <a:gd name="connsiteX5-179" fmla="*/ 13110 w 1652003"/>
              <a:gd name="connsiteY5-180" fmla="*/ 5103055 h 5103055"/>
              <a:gd name="connsiteX0-181" fmla="*/ 1606276 w 1652003"/>
              <a:gd name="connsiteY0-182" fmla="*/ 0 h 5103055"/>
              <a:gd name="connsiteX1-183" fmla="*/ 1469116 w 1652003"/>
              <a:gd name="connsiteY1-184" fmla="*/ 1709225 h 5103055"/>
              <a:gd name="connsiteX2-185" fmla="*/ 188956 w 1652003"/>
              <a:gd name="connsiteY2-186" fmla="*/ 1770185 h 5103055"/>
              <a:gd name="connsiteX3-187" fmla="*/ 13110 w 1652003"/>
              <a:gd name="connsiteY3-188" fmla="*/ 2664655 h 5103055"/>
              <a:gd name="connsiteX4-189" fmla="*/ 13110 w 1652003"/>
              <a:gd name="connsiteY4-190" fmla="*/ 5103055 h 5103055"/>
              <a:gd name="connsiteX5-191" fmla="*/ 13110 w 1652003"/>
              <a:gd name="connsiteY5-192" fmla="*/ 5103055 h 5103055"/>
              <a:gd name="connsiteX0-193" fmla="*/ 1598198 w 1643925"/>
              <a:gd name="connsiteY0-194" fmla="*/ 0 h 5103055"/>
              <a:gd name="connsiteX1-195" fmla="*/ 1461038 w 1643925"/>
              <a:gd name="connsiteY1-196" fmla="*/ 1709225 h 5103055"/>
              <a:gd name="connsiteX2-197" fmla="*/ 211358 w 1643925"/>
              <a:gd name="connsiteY2-198" fmla="*/ 1770185 h 5103055"/>
              <a:gd name="connsiteX3-199" fmla="*/ 5032 w 1643925"/>
              <a:gd name="connsiteY3-200" fmla="*/ 2664655 h 5103055"/>
              <a:gd name="connsiteX4-201" fmla="*/ 5032 w 1643925"/>
              <a:gd name="connsiteY4-202" fmla="*/ 5103055 h 5103055"/>
              <a:gd name="connsiteX5-203" fmla="*/ 5032 w 1643925"/>
              <a:gd name="connsiteY5-204" fmla="*/ 5103055 h 5103055"/>
              <a:gd name="connsiteX0-205" fmla="*/ 1598198 w 1643925"/>
              <a:gd name="connsiteY0-206" fmla="*/ 0 h 5103055"/>
              <a:gd name="connsiteX1-207" fmla="*/ 1461038 w 1643925"/>
              <a:gd name="connsiteY1-208" fmla="*/ 1709225 h 5103055"/>
              <a:gd name="connsiteX2-209" fmla="*/ 211358 w 1643925"/>
              <a:gd name="connsiteY2-210" fmla="*/ 1770185 h 5103055"/>
              <a:gd name="connsiteX3-211" fmla="*/ 5032 w 1643925"/>
              <a:gd name="connsiteY3-212" fmla="*/ 2664655 h 5103055"/>
              <a:gd name="connsiteX4-213" fmla="*/ 5032 w 1643925"/>
              <a:gd name="connsiteY4-214" fmla="*/ 5103055 h 5103055"/>
              <a:gd name="connsiteX5-215" fmla="*/ 5032 w 1643925"/>
              <a:gd name="connsiteY5-216" fmla="*/ 5103055 h 5103055"/>
              <a:gd name="connsiteX0-217" fmla="*/ 1598198 w 1692397"/>
              <a:gd name="connsiteY0-218" fmla="*/ 0 h 5103055"/>
              <a:gd name="connsiteX1-219" fmla="*/ 1461038 w 1692397"/>
              <a:gd name="connsiteY1-220" fmla="*/ 1709225 h 5103055"/>
              <a:gd name="connsiteX2-221" fmla="*/ 211358 w 1692397"/>
              <a:gd name="connsiteY2-222" fmla="*/ 1770185 h 5103055"/>
              <a:gd name="connsiteX3-223" fmla="*/ 5032 w 1692397"/>
              <a:gd name="connsiteY3-224" fmla="*/ 2664655 h 5103055"/>
              <a:gd name="connsiteX4-225" fmla="*/ 5032 w 1692397"/>
              <a:gd name="connsiteY4-226" fmla="*/ 5103055 h 5103055"/>
              <a:gd name="connsiteX5-227" fmla="*/ 5032 w 1692397"/>
              <a:gd name="connsiteY5-228" fmla="*/ 5103055 h 5103055"/>
              <a:gd name="connsiteX0-229" fmla="*/ 1598198 w 1689245"/>
              <a:gd name="connsiteY0-230" fmla="*/ 0 h 5103055"/>
              <a:gd name="connsiteX1-231" fmla="*/ 1461038 w 1689245"/>
              <a:gd name="connsiteY1-232" fmla="*/ 1709225 h 5103055"/>
              <a:gd name="connsiteX2-233" fmla="*/ 211358 w 1689245"/>
              <a:gd name="connsiteY2-234" fmla="*/ 1770185 h 5103055"/>
              <a:gd name="connsiteX3-235" fmla="*/ 5032 w 1689245"/>
              <a:gd name="connsiteY3-236" fmla="*/ 2664655 h 5103055"/>
              <a:gd name="connsiteX4-237" fmla="*/ 5032 w 1689245"/>
              <a:gd name="connsiteY4-238" fmla="*/ 5103055 h 5103055"/>
              <a:gd name="connsiteX5-239" fmla="*/ 5032 w 1689245"/>
              <a:gd name="connsiteY5-240" fmla="*/ 5103055 h 5103055"/>
              <a:gd name="connsiteX0-241" fmla="*/ 1598198 w 1689245"/>
              <a:gd name="connsiteY0-242" fmla="*/ 0 h 5103055"/>
              <a:gd name="connsiteX1-243" fmla="*/ 1461038 w 1689245"/>
              <a:gd name="connsiteY1-244" fmla="*/ 1709225 h 5103055"/>
              <a:gd name="connsiteX2-245" fmla="*/ 211358 w 1689245"/>
              <a:gd name="connsiteY2-246" fmla="*/ 1770185 h 5103055"/>
              <a:gd name="connsiteX3-247" fmla="*/ 5032 w 1689245"/>
              <a:gd name="connsiteY3-248" fmla="*/ 2664655 h 5103055"/>
              <a:gd name="connsiteX4-249" fmla="*/ 5032 w 1689245"/>
              <a:gd name="connsiteY4-250" fmla="*/ 5103055 h 5103055"/>
              <a:gd name="connsiteX5-251" fmla="*/ 5032 w 1689245"/>
              <a:gd name="connsiteY5-252" fmla="*/ 5103055 h 5103055"/>
              <a:gd name="connsiteX0-253" fmla="*/ 1598198 w 1689245"/>
              <a:gd name="connsiteY0-254" fmla="*/ 0 h 5103055"/>
              <a:gd name="connsiteX1-255" fmla="*/ 1461038 w 1689245"/>
              <a:gd name="connsiteY1-256" fmla="*/ 1709225 h 5103055"/>
              <a:gd name="connsiteX2-257" fmla="*/ 211358 w 1689245"/>
              <a:gd name="connsiteY2-258" fmla="*/ 1770185 h 5103055"/>
              <a:gd name="connsiteX3-259" fmla="*/ 5032 w 1689245"/>
              <a:gd name="connsiteY3-260" fmla="*/ 2664655 h 5103055"/>
              <a:gd name="connsiteX4-261" fmla="*/ 5032 w 1689245"/>
              <a:gd name="connsiteY4-262" fmla="*/ 5103055 h 5103055"/>
              <a:gd name="connsiteX5-263" fmla="*/ 5032 w 1689245"/>
              <a:gd name="connsiteY5-264" fmla="*/ 5103055 h 5103055"/>
              <a:gd name="connsiteX0-265" fmla="*/ 1598198 w 1689245"/>
              <a:gd name="connsiteY0-266" fmla="*/ 0 h 5103055"/>
              <a:gd name="connsiteX1-267" fmla="*/ 1461038 w 1689245"/>
              <a:gd name="connsiteY1-268" fmla="*/ 1709225 h 5103055"/>
              <a:gd name="connsiteX2-269" fmla="*/ 211358 w 1689245"/>
              <a:gd name="connsiteY2-270" fmla="*/ 1770185 h 5103055"/>
              <a:gd name="connsiteX3-271" fmla="*/ 5032 w 1689245"/>
              <a:gd name="connsiteY3-272" fmla="*/ 2664655 h 5103055"/>
              <a:gd name="connsiteX4-273" fmla="*/ 5032 w 1689245"/>
              <a:gd name="connsiteY4-274" fmla="*/ 5103055 h 5103055"/>
              <a:gd name="connsiteX5-275" fmla="*/ 5032 w 1689245"/>
              <a:gd name="connsiteY5-276" fmla="*/ 5103055 h 5103055"/>
              <a:gd name="connsiteX0-277" fmla="*/ 1598198 w 1689245"/>
              <a:gd name="connsiteY0-278" fmla="*/ 0 h 5103055"/>
              <a:gd name="connsiteX1-279" fmla="*/ 1461038 w 1689245"/>
              <a:gd name="connsiteY1-280" fmla="*/ 1709225 h 5103055"/>
              <a:gd name="connsiteX2-281" fmla="*/ 211358 w 1689245"/>
              <a:gd name="connsiteY2-282" fmla="*/ 1770185 h 5103055"/>
              <a:gd name="connsiteX3-283" fmla="*/ 5032 w 1689245"/>
              <a:gd name="connsiteY3-284" fmla="*/ 2664655 h 5103055"/>
              <a:gd name="connsiteX4-285" fmla="*/ 5032 w 1689245"/>
              <a:gd name="connsiteY4-286" fmla="*/ 5103055 h 5103055"/>
              <a:gd name="connsiteX5-287" fmla="*/ 5032 w 1689245"/>
              <a:gd name="connsiteY5-288" fmla="*/ 5103055 h 5103055"/>
              <a:gd name="connsiteX0-289" fmla="*/ 1598198 w 1673669"/>
              <a:gd name="connsiteY0-290" fmla="*/ 0 h 5103055"/>
              <a:gd name="connsiteX1-291" fmla="*/ 1461038 w 1673669"/>
              <a:gd name="connsiteY1-292" fmla="*/ 1709225 h 5103055"/>
              <a:gd name="connsiteX2-293" fmla="*/ 211358 w 1673669"/>
              <a:gd name="connsiteY2-294" fmla="*/ 1770185 h 5103055"/>
              <a:gd name="connsiteX3-295" fmla="*/ 5032 w 1673669"/>
              <a:gd name="connsiteY3-296" fmla="*/ 2664655 h 5103055"/>
              <a:gd name="connsiteX4-297" fmla="*/ 5032 w 1673669"/>
              <a:gd name="connsiteY4-298" fmla="*/ 5103055 h 5103055"/>
              <a:gd name="connsiteX5-299" fmla="*/ 5032 w 1673669"/>
              <a:gd name="connsiteY5-300" fmla="*/ 5103055 h 5103055"/>
              <a:gd name="connsiteX0-301" fmla="*/ 1598198 w 1673669"/>
              <a:gd name="connsiteY0-302" fmla="*/ 0 h 5103055"/>
              <a:gd name="connsiteX1-303" fmla="*/ 1461038 w 1673669"/>
              <a:gd name="connsiteY1-304" fmla="*/ 1709225 h 5103055"/>
              <a:gd name="connsiteX2-305" fmla="*/ 211358 w 1673669"/>
              <a:gd name="connsiteY2-306" fmla="*/ 1770185 h 5103055"/>
              <a:gd name="connsiteX3-307" fmla="*/ 5032 w 1673669"/>
              <a:gd name="connsiteY3-308" fmla="*/ 2664655 h 5103055"/>
              <a:gd name="connsiteX4-309" fmla="*/ 5032 w 1673669"/>
              <a:gd name="connsiteY4-310" fmla="*/ 5103055 h 5103055"/>
              <a:gd name="connsiteX5-311" fmla="*/ 5032 w 1673669"/>
              <a:gd name="connsiteY5-312" fmla="*/ 5103055 h 5103055"/>
              <a:gd name="connsiteX0-313" fmla="*/ 1598198 w 1673669"/>
              <a:gd name="connsiteY0-314" fmla="*/ 0 h 5103055"/>
              <a:gd name="connsiteX1-315" fmla="*/ 1461038 w 1673669"/>
              <a:gd name="connsiteY1-316" fmla="*/ 1709225 h 5103055"/>
              <a:gd name="connsiteX2-317" fmla="*/ 211358 w 1673669"/>
              <a:gd name="connsiteY2-318" fmla="*/ 1770185 h 5103055"/>
              <a:gd name="connsiteX3-319" fmla="*/ 5032 w 1673669"/>
              <a:gd name="connsiteY3-320" fmla="*/ 2664655 h 5103055"/>
              <a:gd name="connsiteX4-321" fmla="*/ 5032 w 1673669"/>
              <a:gd name="connsiteY4-322" fmla="*/ 5103055 h 5103055"/>
              <a:gd name="connsiteX5-323" fmla="*/ 5032 w 1673669"/>
              <a:gd name="connsiteY5-324" fmla="*/ 5103055 h 5103055"/>
              <a:gd name="connsiteX0-325" fmla="*/ 1595062 w 1670533"/>
              <a:gd name="connsiteY0-326" fmla="*/ 0 h 5103055"/>
              <a:gd name="connsiteX1-327" fmla="*/ 1457902 w 1670533"/>
              <a:gd name="connsiteY1-328" fmla="*/ 1709225 h 5103055"/>
              <a:gd name="connsiteX2-329" fmla="*/ 208222 w 1670533"/>
              <a:gd name="connsiteY2-330" fmla="*/ 1770185 h 5103055"/>
              <a:gd name="connsiteX3-331" fmla="*/ 1896 w 1670533"/>
              <a:gd name="connsiteY3-332" fmla="*/ 2664655 h 5103055"/>
              <a:gd name="connsiteX4-333" fmla="*/ 1896 w 1670533"/>
              <a:gd name="connsiteY4-334" fmla="*/ 5103055 h 5103055"/>
              <a:gd name="connsiteX5-335" fmla="*/ 1896 w 1670533"/>
              <a:gd name="connsiteY5-336" fmla="*/ 5103055 h 5103055"/>
              <a:gd name="connsiteX0-337" fmla="*/ 1595062 w 1670533"/>
              <a:gd name="connsiteY0-338" fmla="*/ 0 h 5103055"/>
              <a:gd name="connsiteX1-339" fmla="*/ 1457902 w 1670533"/>
              <a:gd name="connsiteY1-340" fmla="*/ 1709225 h 5103055"/>
              <a:gd name="connsiteX2-341" fmla="*/ 208222 w 1670533"/>
              <a:gd name="connsiteY2-342" fmla="*/ 1770185 h 5103055"/>
              <a:gd name="connsiteX3-343" fmla="*/ 1896 w 1670533"/>
              <a:gd name="connsiteY3-344" fmla="*/ 2664655 h 5103055"/>
              <a:gd name="connsiteX4-345" fmla="*/ 1896 w 1670533"/>
              <a:gd name="connsiteY4-346" fmla="*/ 5103055 h 5103055"/>
              <a:gd name="connsiteX5-347" fmla="*/ 1896 w 1670533"/>
              <a:gd name="connsiteY5-348" fmla="*/ 5103055 h 5103055"/>
              <a:gd name="connsiteX0-349" fmla="*/ 1686502 w 1718428"/>
              <a:gd name="connsiteY0-350" fmla="*/ 0 h 5125915"/>
              <a:gd name="connsiteX1-351" fmla="*/ 1457902 w 1718428"/>
              <a:gd name="connsiteY1-352" fmla="*/ 1732085 h 5125915"/>
              <a:gd name="connsiteX2-353" fmla="*/ 208222 w 1718428"/>
              <a:gd name="connsiteY2-354" fmla="*/ 1793045 h 5125915"/>
              <a:gd name="connsiteX3-355" fmla="*/ 1896 w 1718428"/>
              <a:gd name="connsiteY3-356" fmla="*/ 2687515 h 5125915"/>
              <a:gd name="connsiteX4-357" fmla="*/ 1896 w 1718428"/>
              <a:gd name="connsiteY4-358" fmla="*/ 5125915 h 5125915"/>
              <a:gd name="connsiteX5-359" fmla="*/ 1896 w 1718428"/>
              <a:gd name="connsiteY5-360" fmla="*/ 5125915 h 5125915"/>
              <a:gd name="connsiteX0-361" fmla="*/ 1686502 w 1718428"/>
              <a:gd name="connsiteY0-362" fmla="*/ 0 h 5125915"/>
              <a:gd name="connsiteX1-363" fmla="*/ 1457902 w 1718428"/>
              <a:gd name="connsiteY1-364" fmla="*/ 1686365 h 5125915"/>
              <a:gd name="connsiteX2-365" fmla="*/ 208222 w 1718428"/>
              <a:gd name="connsiteY2-366" fmla="*/ 1793045 h 5125915"/>
              <a:gd name="connsiteX3-367" fmla="*/ 1896 w 1718428"/>
              <a:gd name="connsiteY3-368" fmla="*/ 2687515 h 5125915"/>
              <a:gd name="connsiteX4-369" fmla="*/ 1896 w 1718428"/>
              <a:gd name="connsiteY4-370" fmla="*/ 5125915 h 5125915"/>
              <a:gd name="connsiteX5-371" fmla="*/ 1896 w 1718428"/>
              <a:gd name="connsiteY5-372" fmla="*/ 5125915 h 5125915"/>
              <a:gd name="connsiteX0-373" fmla="*/ 1686502 w 1726436"/>
              <a:gd name="connsiteY0-374" fmla="*/ 0 h 5125915"/>
              <a:gd name="connsiteX1-375" fmla="*/ 1457902 w 1726436"/>
              <a:gd name="connsiteY1-376" fmla="*/ 1686365 h 5125915"/>
              <a:gd name="connsiteX2-377" fmla="*/ 208222 w 1726436"/>
              <a:gd name="connsiteY2-378" fmla="*/ 1793045 h 5125915"/>
              <a:gd name="connsiteX3-379" fmla="*/ 1896 w 1726436"/>
              <a:gd name="connsiteY3-380" fmla="*/ 2687515 h 5125915"/>
              <a:gd name="connsiteX4-381" fmla="*/ 1896 w 1726436"/>
              <a:gd name="connsiteY4-382" fmla="*/ 5125915 h 5125915"/>
              <a:gd name="connsiteX5-383" fmla="*/ 1896 w 1726436"/>
              <a:gd name="connsiteY5-384" fmla="*/ 5125915 h 5125915"/>
              <a:gd name="connsiteX0-385" fmla="*/ 1686502 w 1726436"/>
              <a:gd name="connsiteY0-386" fmla="*/ 0 h 5125915"/>
              <a:gd name="connsiteX1-387" fmla="*/ 1457902 w 1726436"/>
              <a:gd name="connsiteY1-388" fmla="*/ 1686365 h 5125915"/>
              <a:gd name="connsiteX2-389" fmla="*/ 208222 w 1726436"/>
              <a:gd name="connsiteY2-390" fmla="*/ 1793045 h 5125915"/>
              <a:gd name="connsiteX3-391" fmla="*/ 1896 w 1726436"/>
              <a:gd name="connsiteY3-392" fmla="*/ 2687515 h 5125915"/>
              <a:gd name="connsiteX4-393" fmla="*/ 1896 w 1726436"/>
              <a:gd name="connsiteY4-394" fmla="*/ 5125915 h 5125915"/>
              <a:gd name="connsiteX5-395" fmla="*/ 1896 w 1726436"/>
              <a:gd name="connsiteY5-396" fmla="*/ 5125915 h 5125915"/>
              <a:gd name="connsiteX0-397" fmla="*/ 1686502 w 1726436"/>
              <a:gd name="connsiteY0-398" fmla="*/ 0 h 5125915"/>
              <a:gd name="connsiteX1-399" fmla="*/ 1457902 w 1726436"/>
              <a:gd name="connsiteY1-400" fmla="*/ 1654615 h 5125915"/>
              <a:gd name="connsiteX2-401" fmla="*/ 208222 w 1726436"/>
              <a:gd name="connsiteY2-402" fmla="*/ 1793045 h 5125915"/>
              <a:gd name="connsiteX3-403" fmla="*/ 1896 w 1726436"/>
              <a:gd name="connsiteY3-404" fmla="*/ 2687515 h 5125915"/>
              <a:gd name="connsiteX4-405" fmla="*/ 1896 w 1726436"/>
              <a:gd name="connsiteY4-406" fmla="*/ 5125915 h 5125915"/>
              <a:gd name="connsiteX5-407" fmla="*/ 1896 w 1726436"/>
              <a:gd name="connsiteY5-408" fmla="*/ 5125915 h 5125915"/>
              <a:gd name="connsiteX0-409" fmla="*/ 1686502 w 1730644"/>
              <a:gd name="connsiteY0-410" fmla="*/ 0 h 5125915"/>
              <a:gd name="connsiteX1-411" fmla="*/ 1457902 w 1730644"/>
              <a:gd name="connsiteY1-412" fmla="*/ 1654615 h 5125915"/>
              <a:gd name="connsiteX2-413" fmla="*/ 208222 w 1730644"/>
              <a:gd name="connsiteY2-414" fmla="*/ 1793045 h 5125915"/>
              <a:gd name="connsiteX3-415" fmla="*/ 1896 w 1730644"/>
              <a:gd name="connsiteY3-416" fmla="*/ 2687515 h 5125915"/>
              <a:gd name="connsiteX4-417" fmla="*/ 1896 w 1730644"/>
              <a:gd name="connsiteY4-418" fmla="*/ 5125915 h 5125915"/>
              <a:gd name="connsiteX5-419" fmla="*/ 1896 w 1730644"/>
              <a:gd name="connsiteY5-420" fmla="*/ 5125915 h 5125915"/>
              <a:gd name="connsiteX0-421" fmla="*/ 1703029 w 1747171"/>
              <a:gd name="connsiteY0-422" fmla="*/ 0 h 5125915"/>
              <a:gd name="connsiteX1-423" fmla="*/ 1474429 w 1747171"/>
              <a:gd name="connsiteY1-424" fmla="*/ 1654615 h 5125915"/>
              <a:gd name="connsiteX2-425" fmla="*/ 161249 w 1747171"/>
              <a:gd name="connsiteY2-426" fmla="*/ 1793045 h 5125915"/>
              <a:gd name="connsiteX3-427" fmla="*/ 18423 w 1747171"/>
              <a:gd name="connsiteY3-428" fmla="*/ 2687515 h 5125915"/>
              <a:gd name="connsiteX4-429" fmla="*/ 18423 w 1747171"/>
              <a:gd name="connsiteY4-430" fmla="*/ 5125915 h 5125915"/>
              <a:gd name="connsiteX5-431" fmla="*/ 18423 w 1747171"/>
              <a:gd name="connsiteY5-432" fmla="*/ 5125915 h 5125915"/>
              <a:gd name="connsiteX0-433" fmla="*/ 1685375 w 1729517"/>
              <a:gd name="connsiteY0-434" fmla="*/ 0 h 5125915"/>
              <a:gd name="connsiteX1-435" fmla="*/ 1456775 w 1729517"/>
              <a:gd name="connsiteY1-436" fmla="*/ 1654615 h 5125915"/>
              <a:gd name="connsiteX2-437" fmla="*/ 143595 w 1729517"/>
              <a:gd name="connsiteY2-438" fmla="*/ 1793045 h 5125915"/>
              <a:gd name="connsiteX3-439" fmla="*/ 769 w 1729517"/>
              <a:gd name="connsiteY3-440" fmla="*/ 2687515 h 5125915"/>
              <a:gd name="connsiteX4-441" fmla="*/ 769 w 1729517"/>
              <a:gd name="connsiteY4-442" fmla="*/ 5125915 h 5125915"/>
              <a:gd name="connsiteX5-443" fmla="*/ 769 w 1729517"/>
              <a:gd name="connsiteY5-444" fmla="*/ 5125915 h 5125915"/>
              <a:gd name="connsiteX0-445" fmla="*/ 1715855 w 1747938"/>
              <a:gd name="connsiteY0-446" fmla="*/ 0 h 5133535"/>
              <a:gd name="connsiteX1-447" fmla="*/ 1456775 w 1747938"/>
              <a:gd name="connsiteY1-448" fmla="*/ 1662235 h 5133535"/>
              <a:gd name="connsiteX2-449" fmla="*/ 143595 w 1747938"/>
              <a:gd name="connsiteY2-450" fmla="*/ 1800665 h 5133535"/>
              <a:gd name="connsiteX3-451" fmla="*/ 769 w 1747938"/>
              <a:gd name="connsiteY3-452" fmla="*/ 2695135 h 5133535"/>
              <a:gd name="connsiteX4-453" fmla="*/ 769 w 1747938"/>
              <a:gd name="connsiteY4-454" fmla="*/ 5133535 h 5133535"/>
              <a:gd name="connsiteX5-455" fmla="*/ 769 w 1747938"/>
              <a:gd name="connsiteY5-456" fmla="*/ 5133535 h 5133535"/>
              <a:gd name="connsiteX0-457" fmla="*/ 1731095 w 1757944"/>
              <a:gd name="connsiteY0-458" fmla="*/ 0 h 5133535"/>
              <a:gd name="connsiteX1-459" fmla="*/ 1456775 w 1757944"/>
              <a:gd name="connsiteY1-460" fmla="*/ 1662235 h 5133535"/>
              <a:gd name="connsiteX2-461" fmla="*/ 143595 w 1757944"/>
              <a:gd name="connsiteY2-462" fmla="*/ 1800665 h 5133535"/>
              <a:gd name="connsiteX3-463" fmla="*/ 769 w 1757944"/>
              <a:gd name="connsiteY3-464" fmla="*/ 2695135 h 5133535"/>
              <a:gd name="connsiteX4-465" fmla="*/ 769 w 1757944"/>
              <a:gd name="connsiteY4-466" fmla="*/ 5133535 h 5133535"/>
              <a:gd name="connsiteX5-467" fmla="*/ 769 w 1757944"/>
              <a:gd name="connsiteY5-468" fmla="*/ 5133535 h 5133535"/>
              <a:gd name="connsiteX0-469" fmla="*/ 1731095 w 1764677"/>
              <a:gd name="connsiteY0-470" fmla="*/ 0 h 5133535"/>
              <a:gd name="connsiteX1-471" fmla="*/ 1456775 w 1764677"/>
              <a:gd name="connsiteY1-472" fmla="*/ 1662235 h 5133535"/>
              <a:gd name="connsiteX2-473" fmla="*/ 143595 w 1764677"/>
              <a:gd name="connsiteY2-474" fmla="*/ 1800665 h 5133535"/>
              <a:gd name="connsiteX3-475" fmla="*/ 769 w 1764677"/>
              <a:gd name="connsiteY3-476" fmla="*/ 2695135 h 5133535"/>
              <a:gd name="connsiteX4-477" fmla="*/ 769 w 1764677"/>
              <a:gd name="connsiteY4-478" fmla="*/ 5133535 h 5133535"/>
              <a:gd name="connsiteX5-479" fmla="*/ 769 w 1764677"/>
              <a:gd name="connsiteY5-480" fmla="*/ 5133535 h 5133535"/>
              <a:gd name="connsiteX0-481" fmla="*/ 1456775 w 1456775"/>
              <a:gd name="connsiteY0-482" fmla="*/ 0 h 3471300"/>
              <a:gd name="connsiteX1-483" fmla="*/ 143595 w 1456775"/>
              <a:gd name="connsiteY1-484" fmla="*/ 138430 h 3471300"/>
              <a:gd name="connsiteX2-485" fmla="*/ 769 w 1456775"/>
              <a:gd name="connsiteY2-486" fmla="*/ 1032900 h 3471300"/>
              <a:gd name="connsiteX3-487" fmla="*/ 769 w 1456775"/>
              <a:gd name="connsiteY3-488" fmla="*/ 3471300 h 3471300"/>
              <a:gd name="connsiteX4-489" fmla="*/ 769 w 1456775"/>
              <a:gd name="connsiteY4-490" fmla="*/ 3471300 h 3471300"/>
              <a:gd name="connsiteX0-491" fmla="*/ 1098635 w 1098635"/>
              <a:gd name="connsiteY0-492" fmla="*/ 0 h 3463680"/>
              <a:gd name="connsiteX1-493" fmla="*/ 143595 w 1098635"/>
              <a:gd name="connsiteY1-494" fmla="*/ 130810 h 3463680"/>
              <a:gd name="connsiteX2-495" fmla="*/ 769 w 1098635"/>
              <a:gd name="connsiteY2-496" fmla="*/ 1025280 h 3463680"/>
              <a:gd name="connsiteX3-497" fmla="*/ 769 w 1098635"/>
              <a:gd name="connsiteY3-498" fmla="*/ 3463680 h 3463680"/>
              <a:gd name="connsiteX4-499" fmla="*/ 769 w 1098635"/>
              <a:gd name="connsiteY4-500" fmla="*/ 3463680 h 3463680"/>
              <a:gd name="connsiteX0-501" fmla="*/ 1098635 w 1098635"/>
              <a:gd name="connsiteY0-502" fmla="*/ 11271 h 3474951"/>
              <a:gd name="connsiteX1-503" fmla="*/ 143595 w 1098635"/>
              <a:gd name="connsiteY1-504" fmla="*/ 142081 h 3474951"/>
              <a:gd name="connsiteX2-505" fmla="*/ 769 w 1098635"/>
              <a:gd name="connsiteY2-506" fmla="*/ 1036551 h 3474951"/>
              <a:gd name="connsiteX3-507" fmla="*/ 769 w 1098635"/>
              <a:gd name="connsiteY3-508" fmla="*/ 3474951 h 3474951"/>
              <a:gd name="connsiteX4-509" fmla="*/ 769 w 1098635"/>
              <a:gd name="connsiteY4-510" fmla="*/ 3474951 h 3474951"/>
              <a:gd name="connsiteX0-511" fmla="*/ 1079585 w 1079585"/>
              <a:gd name="connsiteY0-512" fmla="*/ 8921 h 3477364"/>
              <a:gd name="connsiteX1-513" fmla="*/ 143595 w 1079585"/>
              <a:gd name="connsiteY1-514" fmla="*/ 144494 h 3477364"/>
              <a:gd name="connsiteX2-515" fmla="*/ 769 w 1079585"/>
              <a:gd name="connsiteY2-516" fmla="*/ 1038964 h 3477364"/>
              <a:gd name="connsiteX3-517" fmla="*/ 769 w 1079585"/>
              <a:gd name="connsiteY3-518" fmla="*/ 3477364 h 3477364"/>
              <a:gd name="connsiteX4-519" fmla="*/ 769 w 1079585"/>
              <a:gd name="connsiteY4-520" fmla="*/ 3477364 h 3477364"/>
              <a:gd name="connsiteX0-521" fmla="*/ 901785 w 901785"/>
              <a:gd name="connsiteY0-522" fmla="*/ 12074 h 3474167"/>
              <a:gd name="connsiteX1-523" fmla="*/ 143595 w 901785"/>
              <a:gd name="connsiteY1-524" fmla="*/ 141297 h 3474167"/>
              <a:gd name="connsiteX2-525" fmla="*/ 769 w 901785"/>
              <a:gd name="connsiteY2-526" fmla="*/ 1035767 h 3474167"/>
              <a:gd name="connsiteX3-527" fmla="*/ 769 w 901785"/>
              <a:gd name="connsiteY3-528" fmla="*/ 3474167 h 3474167"/>
              <a:gd name="connsiteX4-529" fmla="*/ 769 w 901785"/>
              <a:gd name="connsiteY4-530" fmla="*/ 3474167 h 3474167"/>
              <a:gd name="connsiteX0-531" fmla="*/ 901785 w 901785"/>
              <a:gd name="connsiteY0-532" fmla="*/ 26809 h 3488902"/>
              <a:gd name="connsiteX1-533" fmla="*/ 143595 w 901785"/>
              <a:gd name="connsiteY1-534" fmla="*/ 156032 h 3488902"/>
              <a:gd name="connsiteX2-535" fmla="*/ 769 w 901785"/>
              <a:gd name="connsiteY2-536" fmla="*/ 1050502 h 3488902"/>
              <a:gd name="connsiteX3-537" fmla="*/ 769 w 901785"/>
              <a:gd name="connsiteY3-538" fmla="*/ 3488902 h 3488902"/>
              <a:gd name="connsiteX4-539" fmla="*/ 769 w 901785"/>
              <a:gd name="connsiteY4-540" fmla="*/ 3488902 h 3488902"/>
              <a:gd name="connsiteX0-541" fmla="*/ 901785 w 901785"/>
              <a:gd name="connsiteY0-542" fmla="*/ 33573 h 3495666"/>
              <a:gd name="connsiteX1-543" fmla="*/ 143595 w 901785"/>
              <a:gd name="connsiteY1-544" fmla="*/ 162796 h 3495666"/>
              <a:gd name="connsiteX2-545" fmla="*/ 769 w 901785"/>
              <a:gd name="connsiteY2-546" fmla="*/ 1057266 h 3495666"/>
              <a:gd name="connsiteX3-547" fmla="*/ 769 w 901785"/>
              <a:gd name="connsiteY3-548" fmla="*/ 3495666 h 3495666"/>
              <a:gd name="connsiteX4-549" fmla="*/ 769 w 901785"/>
              <a:gd name="connsiteY4-550" fmla="*/ 3495666 h 3495666"/>
              <a:gd name="connsiteX0-551" fmla="*/ 901346 w 901346"/>
              <a:gd name="connsiteY0-552" fmla="*/ 33573 h 3495666"/>
              <a:gd name="connsiteX1-553" fmla="*/ 143156 w 901346"/>
              <a:gd name="connsiteY1-554" fmla="*/ 162796 h 3495666"/>
              <a:gd name="connsiteX2-555" fmla="*/ 330 w 901346"/>
              <a:gd name="connsiteY2-556" fmla="*/ 1057266 h 3495666"/>
              <a:gd name="connsiteX3-557" fmla="*/ 330 w 901346"/>
              <a:gd name="connsiteY3-558" fmla="*/ 3495666 h 3495666"/>
              <a:gd name="connsiteX4-559" fmla="*/ 330 w 901346"/>
              <a:gd name="connsiteY4-560" fmla="*/ 3495666 h 34956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01346" h="3495666">
                <a:moveTo>
                  <a:pt x="901346" y="33573"/>
                </a:moveTo>
                <a:cubicBezTo>
                  <a:pt x="748946" y="24683"/>
                  <a:pt x="347626" y="-89934"/>
                  <a:pt x="143156" y="162796"/>
                </a:cubicBezTo>
                <a:cubicBezTo>
                  <a:pt x="4531" y="368243"/>
                  <a:pt x="-2015" y="416209"/>
                  <a:pt x="330" y="1057266"/>
                </a:cubicBezTo>
                <a:lnTo>
                  <a:pt x="330" y="3495666"/>
                </a:lnTo>
                <a:lnTo>
                  <a:pt x="330" y="3495666"/>
                </a:lnTo>
              </a:path>
            </a:pathLst>
          </a:custGeom>
          <a:noFill/>
          <a:ln>
            <a:solidFill>
              <a:srgbClr val="02B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78" name="任意多边形 377"/>
          <p:cNvSpPr/>
          <p:nvPr/>
        </p:nvSpPr>
        <p:spPr>
          <a:xfrm>
            <a:off x="4699000" y="3295650"/>
            <a:ext cx="1814513" cy="2532063"/>
          </a:xfrm>
          <a:custGeom>
            <a:avLst/>
            <a:gdLst>
              <a:gd name="connsiteX0" fmla="*/ 1547446 w 1547446"/>
              <a:gd name="connsiteY0" fmla="*/ 0 h 5087815"/>
              <a:gd name="connsiteX1" fmla="*/ 1547446 w 1547446"/>
              <a:gd name="connsiteY1" fmla="*/ 1617785 h 5087815"/>
              <a:gd name="connsiteX2" fmla="*/ 175846 w 1547446"/>
              <a:gd name="connsiteY2" fmla="*/ 1617785 h 5087815"/>
              <a:gd name="connsiteX3" fmla="*/ 0 w 1547446"/>
              <a:gd name="connsiteY3" fmla="*/ 2649415 h 5087815"/>
              <a:gd name="connsiteX4" fmla="*/ 0 w 1547446"/>
              <a:gd name="connsiteY4" fmla="*/ 5087815 h 5087815"/>
              <a:gd name="connsiteX5" fmla="*/ 0 w 1547446"/>
              <a:gd name="connsiteY5" fmla="*/ 5087815 h 5087815"/>
              <a:gd name="connsiteX0-1" fmla="*/ 1547446 w 1547446"/>
              <a:gd name="connsiteY0-2" fmla="*/ 0 h 5087815"/>
              <a:gd name="connsiteX1-3" fmla="*/ 1440766 w 1547446"/>
              <a:gd name="connsiteY1-4" fmla="*/ 1602545 h 5087815"/>
              <a:gd name="connsiteX2-5" fmla="*/ 175846 w 1547446"/>
              <a:gd name="connsiteY2-6" fmla="*/ 1617785 h 5087815"/>
              <a:gd name="connsiteX3-7" fmla="*/ 0 w 1547446"/>
              <a:gd name="connsiteY3-8" fmla="*/ 2649415 h 5087815"/>
              <a:gd name="connsiteX4-9" fmla="*/ 0 w 1547446"/>
              <a:gd name="connsiteY4-10" fmla="*/ 5087815 h 5087815"/>
              <a:gd name="connsiteX5-11" fmla="*/ 0 w 1547446"/>
              <a:gd name="connsiteY5-12" fmla="*/ 5087815 h 5087815"/>
              <a:gd name="connsiteX0-13" fmla="*/ 1547446 w 1572880"/>
              <a:gd name="connsiteY0-14" fmla="*/ 0 h 5087815"/>
              <a:gd name="connsiteX1-15" fmla="*/ 1440766 w 1572880"/>
              <a:gd name="connsiteY1-16" fmla="*/ 1602545 h 5087815"/>
              <a:gd name="connsiteX2-17" fmla="*/ 175846 w 1572880"/>
              <a:gd name="connsiteY2-18" fmla="*/ 1617785 h 5087815"/>
              <a:gd name="connsiteX3-19" fmla="*/ 0 w 1572880"/>
              <a:gd name="connsiteY3-20" fmla="*/ 2649415 h 5087815"/>
              <a:gd name="connsiteX4-21" fmla="*/ 0 w 1572880"/>
              <a:gd name="connsiteY4-22" fmla="*/ 5087815 h 5087815"/>
              <a:gd name="connsiteX5-23" fmla="*/ 0 w 1572880"/>
              <a:gd name="connsiteY5-24" fmla="*/ 5087815 h 5087815"/>
              <a:gd name="connsiteX0-25" fmla="*/ 1547446 w 1572880"/>
              <a:gd name="connsiteY0-26" fmla="*/ 0 h 5087815"/>
              <a:gd name="connsiteX1-27" fmla="*/ 1440766 w 1572880"/>
              <a:gd name="connsiteY1-28" fmla="*/ 1602545 h 5087815"/>
              <a:gd name="connsiteX2-29" fmla="*/ 175846 w 1572880"/>
              <a:gd name="connsiteY2-30" fmla="*/ 1617785 h 5087815"/>
              <a:gd name="connsiteX3-31" fmla="*/ 0 w 1572880"/>
              <a:gd name="connsiteY3-32" fmla="*/ 2649415 h 5087815"/>
              <a:gd name="connsiteX4-33" fmla="*/ 0 w 1572880"/>
              <a:gd name="connsiteY4-34" fmla="*/ 5087815 h 5087815"/>
              <a:gd name="connsiteX5-35" fmla="*/ 0 w 1572880"/>
              <a:gd name="connsiteY5-36" fmla="*/ 5087815 h 5087815"/>
              <a:gd name="connsiteX0-37" fmla="*/ 1547446 w 1582250"/>
              <a:gd name="connsiteY0-38" fmla="*/ 0 h 5087815"/>
              <a:gd name="connsiteX1-39" fmla="*/ 1456006 w 1582250"/>
              <a:gd name="connsiteY1-40" fmla="*/ 1693985 h 5087815"/>
              <a:gd name="connsiteX2-41" fmla="*/ 175846 w 1582250"/>
              <a:gd name="connsiteY2-42" fmla="*/ 1617785 h 5087815"/>
              <a:gd name="connsiteX3-43" fmla="*/ 0 w 1582250"/>
              <a:gd name="connsiteY3-44" fmla="*/ 2649415 h 5087815"/>
              <a:gd name="connsiteX4-45" fmla="*/ 0 w 1582250"/>
              <a:gd name="connsiteY4-46" fmla="*/ 5087815 h 5087815"/>
              <a:gd name="connsiteX5-47" fmla="*/ 0 w 1582250"/>
              <a:gd name="connsiteY5-48" fmla="*/ 5087815 h 5087815"/>
              <a:gd name="connsiteX0-49" fmla="*/ 1547446 w 1582250"/>
              <a:gd name="connsiteY0-50" fmla="*/ 0 h 5087815"/>
              <a:gd name="connsiteX1-51" fmla="*/ 1456006 w 1582250"/>
              <a:gd name="connsiteY1-52" fmla="*/ 1693985 h 5087815"/>
              <a:gd name="connsiteX2-53" fmla="*/ 175846 w 1582250"/>
              <a:gd name="connsiteY2-54" fmla="*/ 1617785 h 5087815"/>
              <a:gd name="connsiteX3-55" fmla="*/ 0 w 1582250"/>
              <a:gd name="connsiteY3-56" fmla="*/ 2649415 h 5087815"/>
              <a:gd name="connsiteX4-57" fmla="*/ 0 w 1582250"/>
              <a:gd name="connsiteY4-58" fmla="*/ 5087815 h 5087815"/>
              <a:gd name="connsiteX5-59" fmla="*/ 0 w 1582250"/>
              <a:gd name="connsiteY5-60" fmla="*/ 5087815 h 5087815"/>
              <a:gd name="connsiteX0-61" fmla="*/ 1547446 w 1605264"/>
              <a:gd name="connsiteY0-62" fmla="*/ 0 h 5087815"/>
              <a:gd name="connsiteX1-63" fmla="*/ 1456006 w 1605264"/>
              <a:gd name="connsiteY1-64" fmla="*/ 1693985 h 5087815"/>
              <a:gd name="connsiteX2-65" fmla="*/ 175846 w 1605264"/>
              <a:gd name="connsiteY2-66" fmla="*/ 1617785 h 5087815"/>
              <a:gd name="connsiteX3-67" fmla="*/ 0 w 1605264"/>
              <a:gd name="connsiteY3-68" fmla="*/ 2649415 h 5087815"/>
              <a:gd name="connsiteX4-69" fmla="*/ 0 w 1605264"/>
              <a:gd name="connsiteY4-70" fmla="*/ 5087815 h 5087815"/>
              <a:gd name="connsiteX5-71" fmla="*/ 0 w 1605264"/>
              <a:gd name="connsiteY5-72" fmla="*/ 5087815 h 5087815"/>
              <a:gd name="connsiteX0-73" fmla="*/ 1547446 w 1601957"/>
              <a:gd name="connsiteY0-74" fmla="*/ 0 h 5087815"/>
              <a:gd name="connsiteX1-75" fmla="*/ 1456006 w 1601957"/>
              <a:gd name="connsiteY1-76" fmla="*/ 1693985 h 5087815"/>
              <a:gd name="connsiteX2-77" fmla="*/ 175846 w 1601957"/>
              <a:gd name="connsiteY2-78" fmla="*/ 1617785 h 5087815"/>
              <a:gd name="connsiteX3-79" fmla="*/ 0 w 1601957"/>
              <a:gd name="connsiteY3-80" fmla="*/ 2649415 h 5087815"/>
              <a:gd name="connsiteX4-81" fmla="*/ 0 w 1601957"/>
              <a:gd name="connsiteY4-82" fmla="*/ 5087815 h 5087815"/>
              <a:gd name="connsiteX5-83" fmla="*/ 0 w 1601957"/>
              <a:gd name="connsiteY5-84" fmla="*/ 5087815 h 5087815"/>
              <a:gd name="connsiteX0-85" fmla="*/ 1547446 w 1601957"/>
              <a:gd name="connsiteY0-86" fmla="*/ 0 h 5087815"/>
              <a:gd name="connsiteX1-87" fmla="*/ 1456006 w 1601957"/>
              <a:gd name="connsiteY1-88" fmla="*/ 1693985 h 5087815"/>
              <a:gd name="connsiteX2-89" fmla="*/ 175846 w 1601957"/>
              <a:gd name="connsiteY2-90" fmla="*/ 1617785 h 5087815"/>
              <a:gd name="connsiteX3-91" fmla="*/ 0 w 1601957"/>
              <a:gd name="connsiteY3-92" fmla="*/ 2649415 h 5087815"/>
              <a:gd name="connsiteX4-93" fmla="*/ 0 w 1601957"/>
              <a:gd name="connsiteY4-94" fmla="*/ 5087815 h 5087815"/>
              <a:gd name="connsiteX5-95" fmla="*/ 0 w 1601957"/>
              <a:gd name="connsiteY5-96" fmla="*/ 5087815 h 5087815"/>
              <a:gd name="connsiteX0-97" fmla="*/ 1547446 w 1601957"/>
              <a:gd name="connsiteY0-98" fmla="*/ 0 h 5087815"/>
              <a:gd name="connsiteX1-99" fmla="*/ 1456006 w 1601957"/>
              <a:gd name="connsiteY1-100" fmla="*/ 1693985 h 5087815"/>
              <a:gd name="connsiteX2-101" fmla="*/ 175846 w 1601957"/>
              <a:gd name="connsiteY2-102" fmla="*/ 1617785 h 5087815"/>
              <a:gd name="connsiteX3-103" fmla="*/ 0 w 1601957"/>
              <a:gd name="connsiteY3-104" fmla="*/ 2649415 h 5087815"/>
              <a:gd name="connsiteX4-105" fmla="*/ 0 w 1601957"/>
              <a:gd name="connsiteY4-106" fmla="*/ 5087815 h 5087815"/>
              <a:gd name="connsiteX5-107" fmla="*/ 0 w 1601957"/>
              <a:gd name="connsiteY5-108" fmla="*/ 5087815 h 5087815"/>
              <a:gd name="connsiteX0-109" fmla="*/ 1593166 w 1619687"/>
              <a:gd name="connsiteY0-110" fmla="*/ 0 h 5103055"/>
              <a:gd name="connsiteX1-111" fmla="*/ 1456006 w 1619687"/>
              <a:gd name="connsiteY1-112" fmla="*/ 1709225 h 5103055"/>
              <a:gd name="connsiteX2-113" fmla="*/ 175846 w 1619687"/>
              <a:gd name="connsiteY2-114" fmla="*/ 1633025 h 5103055"/>
              <a:gd name="connsiteX3-115" fmla="*/ 0 w 1619687"/>
              <a:gd name="connsiteY3-116" fmla="*/ 2664655 h 5103055"/>
              <a:gd name="connsiteX4-117" fmla="*/ 0 w 1619687"/>
              <a:gd name="connsiteY4-118" fmla="*/ 5103055 h 5103055"/>
              <a:gd name="connsiteX5-119" fmla="*/ 0 w 1619687"/>
              <a:gd name="connsiteY5-120" fmla="*/ 5103055 h 5103055"/>
              <a:gd name="connsiteX0-121" fmla="*/ 1593166 w 1638893"/>
              <a:gd name="connsiteY0-122" fmla="*/ 0 h 5103055"/>
              <a:gd name="connsiteX1-123" fmla="*/ 1456006 w 1638893"/>
              <a:gd name="connsiteY1-124" fmla="*/ 1709225 h 5103055"/>
              <a:gd name="connsiteX2-125" fmla="*/ 175846 w 1638893"/>
              <a:gd name="connsiteY2-126" fmla="*/ 1633025 h 5103055"/>
              <a:gd name="connsiteX3-127" fmla="*/ 0 w 1638893"/>
              <a:gd name="connsiteY3-128" fmla="*/ 2664655 h 5103055"/>
              <a:gd name="connsiteX4-129" fmla="*/ 0 w 1638893"/>
              <a:gd name="connsiteY4-130" fmla="*/ 5103055 h 5103055"/>
              <a:gd name="connsiteX5-131" fmla="*/ 0 w 1638893"/>
              <a:gd name="connsiteY5-132" fmla="*/ 5103055 h 5103055"/>
              <a:gd name="connsiteX0-133" fmla="*/ 1593166 w 1638893"/>
              <a:gd name="connsiteY0-134" fmla="*/ 0 h 5103055"/>
              <a:gd name="connsiteX1-135" fmla="*/ 1456006 w 1638893"/>
              <a:gd name="connsiteY1-136" fmla="*/ 1709225 h 5103055"/>
              <a:gd name="connsiteX2-137" fmla="*/ 175846 w 1638893"/>
              <a:gd name="connsiteY2-138" fmla="*/ 1633025 h 5103055"/>
              <a:gd name="connsiteX3-139" fmla="*/ 0 w 1638893"/>
              <a:gd name="connsiteY3-140" fmla="*/ 2664655 h 5103055"/>
              <a:gd name="connsiteX4-141" fmla="*/ 0 w 1638893"/>
              <a:gd name="connsiteY4-142" fmla="*/ 5103055 h 5103055"/>
              <a:gd name="connsiteX5-143" fmla="*/ 0 w 1638893"/>
              <a:gd name="connsiteY5-144" fmla="*/ 5103055 h 5103055"/>
              <a:gd name="connsiteX0-145" fmla="*/ 1593166 w 1638893"/>
              <a:gd name="connsiteY0-146" fmla="*/ 0 h 5103055"/>
              <a:gd name="connsiteX1-147" fmla="*/ 1456006 w 1638893"/>
              <a:gd name="connsiteY1-148" fmla="*/ 1709225 h 5103055"/>
              <a:gd name="connsiteX2-149" fmla="*/ 175846 w 1638893"/>
              <a:gd name="connsiteY2-150" fmla="*/ 1633025 h 5103055"/>
              <a:gd name="connsiteX3-151" fmla="*/ 0 w 1638893"/>
              <a:gd name="connsiteY3-152" fmla="*/ 2664655 h 5103055"/>
              <a:gd name="connsiteX4-153" fmla="*/ 0 w 1638893"/>
              <a:gd name="connsiteY4-154" fmla="*/ 5103055 h 5103055"/>
              <a:gd name="connsiteX5-155" fmla="*/ 0 w 1638893"/>
              <a:gd name="connsiteY5-156" fmla="*/ 5103055 h 5103055"/>
              <a:gd name="connsiteX0-157" fmla="*/ 1593166 w 1638893"/>
              <a:gd name="connsiteY0-158" fmla="*/ 0 h 5103055"/>
              <a:gd name="connsiteX1-159" fmla="*/ 1456006 w 1638893"/>
              <a:gd name="connsiteY1-160" fmla="*/ 1709225 h 5103055"/>
              <a:gd name="connsiteX2-161" fmla="*/ 175846 w 1638893"/>
              <a:gd name="connsiteY2-162" fmla="*/ 1633025 h 5103055"/>
              <a:gd name="connsiteX3-163" fmla="*/ 0 w 1638893"/>
              <a:gd name="connsiteY3-164" fmla="*/ 2664655 h 5103055"/>
              <a:gd name="connsiteX4-165" fmla="*/ 0 w 1638893"/>
              <a:gd name="connsiteY4-166" fmla="*/ 5103055 h 5103055"/>
              <a:gd name="connsiteX5-167" fmla="*/ 0 w 1638893"/>
              <a:gd name="connsiteY5-168" fmla="*/ 5103055 h 5103055"/>
              <a:gd name="connsiteX0-169" fmla="*/ 1606276 w 1652003"/>
              <a:gd name="connsiteY0-170" fmla="*/ 0 h 5103055"/>
              <a:gd name="connsiteX1-171" fmla="*/ 1469116 w 1652003"/>
              <a:gd name="connsiteY1-172" fmla="*/ 1709225 h 5103055"/>
              <a:gd name="connsiteX2-173" fmla="*/ 188956 w 1652003"/>
              <a:gd name="connsiteY2-174" fmla="*/ 1633025 h 5103055"/>
              <a:gd name="connsiteX3-175" fmla="*/ 13110 w 1652003"/>
              <a:gd name="connsiteY3-176" fmla="*/ 2664655 h 5103055"/>
              <a:gd name="connsiteX4-177" fmla="*/ 13110 w 1652003"/>
              <a:gd name="connsiteY4-178" fmla="*/ 5103055 h 5103055"/>
              <a:gd name="connsiteX5-179" fmla="*/ 13110 w 1652003"/>
              <a:gd name="connsiteY5-180" fmla="*/ 5103055 h 5103055"/>
              <a:gd name="connsiteX0-181" fmla="*/ 1606276 w 1652003"/>
              <a:gd name="connsiteY0-182" fmla="*/ 0 h 5103055"/>
              <a:gd name="connsiteX1-183" fmla="*/ 1469116 w 1652003"/>
              <a:gd name="connsiteY1-184" fmla="*/ 1709225 h 5103055"/>
              <a:gd name="connsiteX2-185" fmla="*/ 188956 w 1652003"/>
              <a:gd name="connsiteY2-186" fmla="*/ 1770185 h 5103055"/>
              <a:gd name="connsiteX3-187" fmla="*/ 13110 w 1652003"/>
              <a:gd name="connsiteY3-188" fmla="*/ 2664655 h 5103055"/>
              <a:gd name="connsiteX4-189" fmla="*/ 13110 w 1652003"/>
              <a:gd name="connsiteY4-190" fmla="*/ 5103055 h 5103055"/>
              <a:gd name="connsiteX5-191" fmla="*/ 13110 w 1652003"/>
              <a:gd name="connsiteY5-192" fmla="*/ 5103055 h 5103055"/>
              <a:gd name="connsiteX0-193" fmla="*/ 1598198 w 1643925"/>
              <a:gd name="connsiteY0-194" fmla="*/ 0 h 5103055"/>
              <a:gd name="connsiteX1-195" fmla="*/ 1461038 w 1643925"/>
              <a:gd name="connsiteY1-196" fmla="*/ 1709225 h 5103055"/>
              <a:gd name="connsiteX2-197" fmla="*/ 211358 w 1643925"/>
              <a:gd name="connsiteY2-198" fmla="*/ 1770185 h 5103055"/>
              <a:gd name="connsiteX3-199" fmla="*/ 5032 w 1643925"/>
              <a:gd name="connsiteY3-200" fmla="*/ 2664655 h 5103055"/>
              <a:gd name="connsiteX4-201" fmla="*/ 5032 w 1643925"/>
              <a:gd name="connsiteY4-202" fmla="*/ 5103055 h 5103055"/>
              <a:gd name="connsiteX5-203" fmla="*/ 5032 w 1643925"/>
              <a:gd name="connsiteY5-204" fmla="*/ 5103055 h 5103055"/>
              <a:gd name="connsiteX0-205" fmla="*/ 1598198 w 1643925"/>
              <a:gd name="connsiteY0-206" fmla="*/ 0 h 5103055"/>
              <a:gd name="connsiteX1-207" fmla="*/ 1461038 w 1643925"/>
              <a:gd name="connsiteY1-208" fmla="*/ 1709225 h 5103055"/>
              <a:gd name="connsiteX2-209" fmla="*/ 211358 w 1643925"/>
              <a:gd name="connsiteY2-210" fmla="*/ 1770185 h 5103055"/>
              <a:gd name="connsiteX3-211" fmla="*/ 5032 w 1643925"/>
              <a:gd name="connsiteY3-212" fmla="*/ 2664655 h 5103055"/>
              <a:gd name="connsiteX4-213" fmla="*/ 5032 w 1643925"/>
              <a:gd name="connsiteY4-214" fmla="*/ 5103055 h 5103055"/>
              <a:gd name="connsiteX5-215" fmla="*/ 5032 w 1643925"/>
              <a:gd name="connsiteY5-216" fmla="*/ 5103055 h 5103055"/>
              <a:gd name="connsiteX0-217" fmla="*/ 1598198 w 1692397"/>
              <a:gd name="connsiteY0-218" fmla="*/ 0 h 5103055"/>
              <a:gd name="connsiteX1-219" fmla="*/ 1461038 w 1692397"/>
              <a:gd name="connsiteY1-220" fmla="*/ 1709225 h 5103055"/>
              <a:gd name="connsiteX2-221" fmla="*/ 211358 w 1692397"/>
              <a:gd name="connsiteY2-222" fmla="*/ 1770185 h 5103055"/>
              <a:gd name="connsiteX3-223" fmla="*/ 5032 w 1692397"/>
              <a:gd name="connsiteY3-224" fmla="*/ 2664655 h 5103055"/>
              <a:gd name="connsiteX4-225" fmla="*/ 5032 w 1692397"/>
              <a:gd name="connsiteY4-226" fmla="*/ 5103055 h 5103055"/>
              <a:gd name="connsiteX5-227" fmla="*/ 5032 w 1692397"/>
              <a:gd name="connsiteY5-228" fmla="*/ 5103055 h 5103055"/>
              <a:gd name="connsiteX0-229" fmla="*/ 1598198 w 1689245"/>
              <a:gd name="connsiteY0-230" fmla="*/ 0 h 5103055"/>
              <a:gd name="connsiteX1-231" fmla="*/ 1461038 w 1689245"/>
              <a:gd name="connsiteY1-232" fmla="*/ 1709225 h 5103055"/>
              <a:gd name="connsiteX2-233" fmla="*/ 211358 w 1689245"/>
              <a:gd name="connsiteY2-234" fmla="*/ 1770185 h 5103055"/>
              <a:gd name="connsiteX3-235" fmla="*/ 5032 w 1689245"/>
              <a:gd name="connsiteY3-236" fmla="*/ 2664655 h 5103055"/>
              <a:gd name="connsiteX4-237" fmla="*/ 5032 w 1689245"/>
              <a:gd name="connsiteY4-238" fmla="*/ 5103055 h 5103055"/>
              <a:gd name="connsiteX5-239" fmla="*/ 5032 w 1689245"/>
              <a:gd name="connsiteY5-240" fmla="*/ 5103055 h 5103055"/>
              <a:gd name="connsiteX0-241" fmla="*/ 1598198 w 1689245"/>
              <a:gd name="connsiteY0-242" fmla="*/ 0 h 5103055"/>
              <a:gd name="connsiteX1-243" fmla="*/ 1461038 w 1689245"/>
              <a:gd name="connsiteY1-244" fmla="*/ 1709225 h 5103055"/>
              <a:gd name="connsiteX2-245" fmla="*/ 211358 w 1689245"/>
              <a:gd name="connsiteY2-246" fmla="*/ 1770185 h 5103055"/>
              <a:gd name="connsiteX3-247" fmla="*/ 5032 w 1689245"/>
              <a:gd name="connsiteY3-248" fmla="*/ 2664655 h 5103055"/>
              <a:gd name="connsiteX4-249" fmla="*/ 5032 w 1689245"/>
              <a:gd name="connsiteY4-250" fmla="*/ 5103055 h 5103055"/>
              <a:gd name="connsiteX5-251" fmla="*/ 5032 w 1689245"/>
              <a:gd name="connsiteY5-252" fmla="*/ 5103055 h 5103055"/>
              <a:gd name="connsiteX0-253" fmla="*/ 1598198 w 1689245"/>
              <a:gd name="connsiteY0-254" fmla="*/ 0 h 5103055"/>
              <a:gd name="connsiteX1-255" fmla="*/ 1461038 w 1689245"/>
              <a:gd name="connsiteY1-256" fmla="*/ 1709225 h 5103055"/>
              <a:gd name="connsiteX2-257" fmla="*/ 211358 w 1689245"/>
              <a:gd name="connsiteY2-258" fmla="*/ 1770185 h 5103055"/>
              <a:gd name="connsiteX3-259" fmla="*/ 5032 w 1689245"/>
              <a:gd name="connsiteY3-260" fmla="*/ 2664655 h 5103055"/>
              <a:gd name="connsiteX4-261" fmla="*/ 5032 w 1689245"/>
              <a:gd name="connsiteY4-262" fmla="*/ 5103055 h 5103055"/>
              <a:gd name="connsiteX5-263" fmla="*/ 5032 w 1689245"/>
              <a:gd name="connsiteY5-264" fmla="*/ 5103055 h 5103055"/>
              <a:gd name="connsiteX0-265" fmla="*/ 1598198 w 1689245"/>
              <a:gd name="connsiteY0-266" fmla="*/ 0 h 5103055"/>
              <a:gd name="connsiteX1-267" fmla="*/ 1461038 w 1689245"/>
              <a:gd name="connsiteY1-268" fmla="*/ 1709225 h 5103055"/>
              <a:gd name="connsiteX2-269" fmla="*/ 211358 w 1689245"/>
              <a:gd name="connsiteY2-270" fmla="*/ 1770185 h 5103055"/>
              <a:gd name="connsiteX3-271" fmla="*/ 5032 w 1689245"/>
              <a:gd name="connsiteY3-272" fmla="*/ 2664655 h 5103055"/>
              <a:gd name="connsiteX4-273" fmla="*/ 5032 w 1689245"/>
              <a:gd name="connsiteY4-274" fmla="*/ 5103055 h 5103055"/>
              <a:gd name="connsiteX5-275" fmla="*/ 5032 w 1689245"/>
              <a:gd name="connsiteY5-276" fmla="*/ 5103055 h 5103055"/>
              <a:gd name="connsiteX0-277" fmla="*/ 1598198 w 1689245"/>
              <a:gd name="connsiteY0-278" fmla="*/ 0 h 5103055"/>
              <a:gd name="connsiteX1-279" fmla="*/ 1461038 w 1689245"/>
              <a:gd name="connsiteY1-280" fmla="*/ 1709225 h 5103055"/>
              <a:gd name="connsiteX2-281" fmla="*/ 211358 w 1689245"/>
              <a:gd name="connsiteY2-282" fmla="*/ 1770185 h 5103055"/>
              <a:gd name="connsiteX3-283" fmla="*/ 5032 w 1689245"/>
              <a:gd name="connsiteY3-284" fmla="*/ 2664655 h 5103055"/>
              <a:gd name="connsiteX4-285" fmla="*/ 5032 w 1689245"/>
              <a:gd name="connsiteY4-286" fmla="*/ 5103055 h 5103055"/>
              <a:gd name="connsiteX5-287" fmla="*/ 5032 w 1689245"/>
              <a:gd name="connsiteY5-288" fmla="*/ 5103055 h 5103055"/>
              <a:gd name="connsiteX0-289" fmla="*/ 1598198 w 1673669"/>
              <a:gd name="connsiteY0-290" fmla="*/ 0 h 5103055"/>
              <a:gd name="connsiteX1-291" fmla="*/ 1461038 w 1673669"/>
              <a:gd name="connsiteY1-292" fmla="*/ 1709225 h 5103055"/>
              <a:gd name="connsiteX2-293" fmla="*/ 211358 w 1673669"/>
              <a:gd name="connsiteY2-294" fmla="*/ 1770185 h 5103055"/>
              <a:gd name="connsiteX3-295" fmla="*/ 5032 w 1673669"/>
              <a:gd name="connsiteY3-296" fmla="*/ 2664655 h 5103055"/>
              <a:gd name="connsiteX4-297" fmla="*/ 5032 w 1673669"/>
              <a:gd name="connsiteY4-298" fmla="*/ 5103055 h 5103055"/>
              <a:gd name="connsiteX5-299" fmla="*/ 5032 w 1673669"/>
              <a:gd name="connsiteY5-300" fmla="*/ 5103055 h 5103055"/>
              <a:gd name="connsiteX0-301" fmla="*/ 1598198 w 1673669"/>
              <a:gd name="connsiteY0-302" fmla="*/ 0 h 5103055"/>
              <a:gd name="connsiteX1-303" fmla="*/ 1461038 w 1673669"/>
              <a:gd name="connsiteY1-304" fmla="*/ 1709225 h 5103055"/>
              <a:gd name="connsiteX2-305" fmla="*/ 211358 w 1673669"/>
              <a:gd name="connsiteY2-306" fmla="*/ 1770185 h 5103055"/>
              <a:gd name="connsiteX3-307" fmla="*/ 5032 w 1673669"/>
              <a:gd name="connsiteY3-308" fmla="*/ 2664655 h 5103055"/>
              <a:gd name="connsiteX4-309" fmla="*/ 5032 w 1673669"/>
              <a:gd name="connsiteY4-310" fmla="*/ 5103055 h 5103055"/>
              <a:gd name="connsiteX5-311" fmla="*/ 5032 w 1673669"/>
              <a:gd name="connsiteY5-312" fmla="*/ 5103055 h 5103055"/>
              <a:gd name="connsiteX0-313" fmla="*/ 1598198 w 1673669"/>
              <a:gd name="connsiteY0-314" fmla="*/ 0 h 5103055"/>
              <a:gd name="connsiteX1-315" fmla="*/ 1461038 w 1673669"/>
              <a:gd name="connsiteY1-316" fmla="*/ 1709225 h 5103055"/>
              <a:gd name="connsiteX2-317" fmla="*/ 211358 w 1673669"/>
              <a:gd name="connsiteY2-318" fmla="*/ 1770185 h 5103055"/>
              <a:gd name="connsiteX3-319" fmla="*/ 5032 w 1673669"/>
              <a:gd name="connsiteY3-320" fmla="*/ 2664655 h 5103055"/>
              <a:gd name="connsiteX4-321" fmla="*/ 5032 w 1673669"/>
              <a:gd name="connsiteY4-322" fmla="*/ 5103055 h 5103055"/>
              <a:gd name="connsiteX5-323" fmla="*/ 5032 w 1673669"/>
              <a:gd name="connsiteY5-324" fmla="*/ 5103055 h 5103055"/>
              <a:gd name="connsiteX0-325" fmla="*/ 1595062 w 1670533"/>
              <a:gd name="connsiteY0-326" fmla="*/ 0 h 5103055"/>
              <a:gd name="connsiteX1-327" fmla="*/ 1457902 w 1670533"/>
              <a:gd name="connsiteY1-328" fmla="*/ 1709225 h 5103055"/>
              <a:gd name="connsiteX2-329" fmla="*/ 208222 w 1670533"/>
              <a:gd name="connsiteY2-330" fmla="*/ 1770185 h 5103055"/>
              <a:gd name="connsiteX3-331" fmla="*/ 1896 w 1670533"/>
              <a:gd name="connsiteY3-332" fmla="*/ 2664655 h 5103055"/>
              <a:gd name="connsiteX4-333" fmla="*/ 1896 w 1670533"/>
              <a:gd name="connsiteY4-334" fmla="*/ 5103055 h 5103055"/>
              <a:gd name="connsiteX5-335" fmla="*/ 1896 w 1670533"/>
              <a:gd name="connsiteY5-336" fmla="*/ 5103055 h 5103055"/>
              <a:gd name="connsiteX0-337" fmla="*/ 1595062 w 1670533"/>
              <a:gd name="connsiteY0-338" fmla="*/ 0 h 5103055"/>
              <a:gd name="connsiteX1-339" fmla="*/ 1457902 w 1670533"/>
              <a:gd name="connsiteY1-340" fmla="*/ 1709225 h 5103055"/>
              <a:gd name="connsiteX2-341" fmla="*/ 208222 w 1670533"/>
              <a:gd name="connsiteY2-342" fmla="*/ 1770185 h 5103055"/>
              <a:gd name="connsiteX3-343" fmla="*/ 1896 w 1670533"/>
              <a:gd name="connsiteY3-344" fmla="*/ 2664655 h 5103055"/>
              <a:gd name="connsiteX4-345" fmla="*/ 1896 w 1670533"/>
              <a:gd name="connsiteY4-346" fmla="*/ 5103055 h 5103055"/>
              <a:gd name="connsiteX5-347" fmla="*/ 1896 w 1670533"/>
              <a:gd name="connsiteY5-348" fmla="*/ 5103055 h 5103055"/>
              <a:gd name="connsiteX0-349" fmla="*/ 1686502 w 1718428"/>
              <a:gd name="connsiteY0-350" fmla="*/ 0 h 5125915"/>
              <a:gd name="connsiteX1-351" fmla="*/ 1457902 w 1718428"/>
              <a:gd name="connsiteY1-352" fmla="*/ 1732085 h 5125915"/>
              <a:gd name="connsiteX2-353" fmla="*/ 208222 w 1718428"/>
              <a:gd name="connsiteY2-354" fmla="*/ 1793045 h 5125915"/>
              <a:gd name="connsiteX3-355" fmla="*/ 1896 w 1718428"/>
              <a:gd name="connsiteY3-356" fmla="*/ 2687515 h 5125915"/>
              <a:gd name="connsiteX4-357" fmla="*/ 1896 w 1718428"/>
              <a:gd name="connsiteY4-358" fmla="*/ 5125915 h 5125915"/>
              <a:gd name="connsiteX5-359" fmla="*/ 1896 w 1718428"/>
              <a:gd name="connsiteY5-360" fmla="*/ 5125915 h 5125915"/>
              <a:gd name="connsiteX0-361" fmla="*/ 1686502 w 1718428"/>
              <a:gd name="connsiteY0-362" fmla="*/ 0 h 5125915"/>
              <a:gd name="connsiteX1-363" fmla="*/ 1457902 w 1718428"/>
              <a:gd name="connsiteY1-364" fmla="*/ 1686365 h 5125915"/>
              <a:gd name="connsiteX2-365" fmla="*/ 208222 w 1718428"/>
              <a:gd name="connsiteY2-366" fmla="*/ 1793045 h 5125915"/>
              <a:gd name="connsiteX3-367" fmla="*/ 1896 w 1718428"/>
              <a:gd name="connsiteY3-368" fmla="*/ 2687515 h 5125915"/>
              <a:gd name="connsiteX4-369" fmla="*/ 1896 w 1718428"/>
              <a:gd name="connsiteY4-370" fmla="*/ 5125915 h 5125915"/>
              <a:gd name="connsiteX5-371" fmla="*/ 1896 w 1718428"/>
              <a:gd name="connsiteY5-372" fmla="*/ 5125915 h 5125915"/>
              <a:gd name="connsiteX0-373" fmla="*/ 1686502 w 1726436"/>
              <a:gd name="connsiteY0-374" fmla="*/ 0 h 5125915"/>
              <a:gd name="connsiteX1-375" fmla="*/ 1457902 w 1726436"/>
              <a:gd name="connsiteY1-376" fmla="*/ 1686365 h 5125915"/>
              <a:gd name="connsiteX2-377" fmla="*/ 208222 w 1726436"/>
              <a:gd name="connsiteY2-378" fmla="*/ 1793045 h 5125915"/>
              <a:gd name="connsiteX3-379" fmla="*/ 1896 w 1726436"/>
              <a:gd name="connsiteY3-380" fmla="*/ 2687515 h 5125915"/>
              <a:gd name="connsiteX4-381" fmla="*/ 1896 w 1726436"/>
              <a:gd name="connsiteY4-382" fmla="*/ 5125915 h 5125915"/>
              <a:gd name="connsiteX5-383" fmla="*/ 1896 w 1726436"/>
              <a:gd name="connsiteY5-384" fmla="*/ 5125915 h 5125915"/>
              <a:gd name="connsiteX0-385" fmla="*/ 1686502 w 1726436"/>
              <a:gd name="connsiteY0-386" fmla="*/ 0 h 5125915"/>
              <a:gd name="connsiteX1-387" fmla="*/ 1457902 w 1726436"/>
              <a:gd name="connsiteY1-388" fmla="*/ 1686365 h 5125915"/>
              <a:gd name="connsiteX2-389" fmla="*/ 208222 w 1726436"/>
              <a:gd name="connsiteY2-390" fmla="*/ 1793045 h 5125915"/>
              <a:gd name="connsiteX3-391" fmla="*/ 1896 w 1726436"/>
              <a:gd name="connsiteY3-392" fmla="*/ 2687515 h 5125915"/>
              <a:gd name="connsiteX4-393" fmla="*/ 1896 w 1726436"/>
              <a:gd name="connsiteY4-394" fmla="*/ 5125915 h 5125915"/>
              <a:gd name="connsiteX5-395" fmla="*/ 1896 w 1726436"/>
              <a:gd name="connsiteY5-396" fmla="*/ 5125915 h 5125915"/>
              <a:gd name="connsiteX0-397" fmla="*/ 1686502 w 1726436"/>
              <a:gd name="connsiteY0-398" fmla="*/ 0 h 5125915"/>
              <a:gd name="connsiteX1-399" fmla="*/ 1457902 w 1726436"/>
              <a:gd name="connsiteY1-400" fmla="*/ 1654615 h 5125915"/>
              <a:gd name="connsiteX2-401" fmla="*/ 208222 w 1726436"/>
              <a:gd name="connsiteY2-402" fmla="*/ 1793045 h 5125915"/>
              <a:gd name="connsiteX3-403" fmla="*/ 1896 w 1726436"/>
              <a:gd name="connsiteY3-404" fmla="*/ 2687515 h 5125915"/>
              <a:gd name="connsiteX4-405" fmla="*/ 1896 w 1726436"/>
              <a:gd name="connsiteY4-406" fmla="*/ 5125915 h 5125915"/>
              <a:gd name="connsiteX5-407" fmla="*/ 1896 w 1726436"/>
              <a:gd name="connsiteY5-408" fmla="*/ 5125915 h 5125915"/>
              <a:gd name="connsiteX0-409" fmla="*/ 1686502 w 1730644"/>
              <a:gd name="connsiteY0-410" fmla="*/ 0 h 5125915"/>
              <a:gd name="connsiteX1-411" fmla="*/ 1457902 w 1730644"/>
              <a:gd name="connsiteY1-412" fmla="*/ 1654615 h 5125915"/>
              <a:gd name="connsiteX2-413" fmla="*/ 208222 w 1730644"/>
              <a:gd name="connsiteY2-414" fmla="*/ 1793045 h 5125915"/>
              <a:gd name="connsiteX3-415" fmla="*/ 1896 w 1730644"/>
              <a:gd name="connsiteY3-416" fmla="*/ 2687515 h 5125915"/>
              <a:gd name="connsiteX4-417" fmla="*/ 1896 w 1730644"/>
              <a:gd name="connsiteY4-418" fmla="*/ 5125915 h 5125915"/>
              <a:gd name="connsiteX5-419" fmla="*/ 1896 w 1730644"/>
              <a:gd name="connsiteY5-420" fmla="*/ 5125915 h 5125915"/>
              <a:gd name="connsiteX0-421" fmla="*/ 1703029 w 1747171"/>
              <a:gd name="connsiteY0-422" fmla="*/ 0 h 5125915"/>
              <a:gd name="connsiteX1-423" fmla="*/ 1474429 w 1747171"/>
              <a:gd name="connsiteY1-424" fmla="*/ 1654615 h 5125915"/>
              <a:gd name="connsiteX2-425" fmla="*/ 161249 w 1747171"/>
              <a:gd name="connsiteY2-426" fmla="*/ 1793045 h 5125915"/>
              <a:gd name="connsiteX3-427" fmla="*/ 18423 w 1747171"/>
              <a:gd name="connsiteY3-428" fmla="*/ 2687515 h 5125915"/>
              <a:gd name="connsiteX4-429" fmla="*/ 18423 w 1747171"/>
              <a:gd name="connsiteY4-430" fmla="*/ 5125915 h 5125915"/>
              <a:gd name="connsiteX5-431" fmla="*/ 18423 w 1747171"/>
              <a:gd name="connsiteY5-432" fmla="*/ 5125915 h 5125915"/>
              <a:gd name="connsiteX0-433" fmla="*/ 1685375 w 1729517"/>
              <a:gd name="connsiteY0-434" fmla="*/ 0 h 5125915"/>
              <a:gd name="connsiteX1-435" fmla="*/ 1456775 w 1729517"/>
              <a:gd name="connsiteY1-436" fmla="*/ 1654615 h 5125915"/>
              <a:gd name="connsiteX2-437" fmla="*/ 143595 w 1729517"/>
              <a:gd name="connsiteY2-438" fmla="*/ 1793045 h 5125915"/>
              <a:gd name="connsiteX3-439" fmla="*/ 769 w 1729517"/>
              <a:gd name="connsiteY3-440" fmla="*/ 2687515 h 5125915"/>
              <a:gd name="connsiteX4-441" fmla="*/ 769 w 1729517"/>
              <a:gd name="connsiteY4-442" fmla="*/ 5125915 h 5125915"/>
              <a:gd name="connsiteX5-443" fmla="*/ 769 w 1729517"/>
              <a:gd name="connsiteY5-444" fmla="*/ 5125915 h 5125915"/>
              <a:gd name="connsiteX0-445" fmla="*/ 1715855 w 1747938"/>
              <a:gd name="connsiteY0-446" fmla="*/ 0 h 5133535"/>
              <a:gd name="connsiteX1-447" fmla="*/ 1456775 w 1747938"/>
              <a:gd name="connsiteY1-448" fmla="*/ 1662235 h 5133535"/>
              <a:gd name="connsiteX2-449" fmla="*/ 143595 w 1747938"/>
              <a:gd name="connsiteY2-450" fmla="*/ 1800665 h 5133535"/>
              <a:gd name="connsiteX3-451" fmla="*/ 769 w 1747938"/>
              <a:gd name="connsiteY3-452" fmla="*/ 2695135 h 5133535"/>
              <a:gd name="connsiteX4-453" fmla="*/ 769 w 1747938"/>
              <a:gd name="connsiteY4-454" fmla="*/ 5133535 h 5133535"/>
              <a:gd name="connsiteX5-455" fmla="*/ 769 w 1747938"/>
              <a:gd name="connsiteY5-456" fmla="*/ 5133535 h 5133535"/>
              <a:gd name="connsiteX0-457" fmla="*/ 1731095 w 1757944"/>
              <a:gd name="connsiteY0-458" fmla="*/ 0 h 5133535"/>
              <a:gd name="connsiteX1-459" fmla="*/ 1456775 w 1757944"/>
              <a:gd name="connsiteY1-460" fmla="*/ 1662235 h 5133535"/>
              <a:gd name="connsiteX2-461" fmla="*/ 143595 w 1757944"/>
              <a:gd name="connsiteY2-462" fmla="*/ 1800665 h 5133535"/>
              <a:gd name="connsiteX3-463" fmla="*/ 769 w 1757944"/>
              <a:gd name="connsiteY3-464" fmla="*/ 2695135 h 5133535"/>
              <a:gd name="connsiteX4-465" fmla="*/ 769 w 1757944"/>
              <a:gd name="connsiteY4-466" fmla="*/ 5133535 h 5133535"/>
              <a:gd name="connsiteX5-467" fmla="*/ 769 w 1757944"/>
              <a:gd name="connsiteY5-468" fmla="*/ 5133535 h 5133535"/>
              <a:gd name="connsiteX0-469" fmla="*/ 1731095 w 1764677"/>
              <a:gd name="connsiteY0-470" fmla="*/ 0 h 5133535"/>
              <a:gd name="connsiteX1-471" fmla="*/ 1456775 w 1764677"/>
              <a:gd name="connsiteY1-472" fmla="*/ 1662235 h 5133535"/>
              <a:gd name="connsiteX2-473" fmla="*/ 143595 w 1764677"/>
              <a:gd name="connsiteY2-474" fmla="*/ 1800665 h 5133535"/>
              <a:gd name="connsiteX3-475" fmla="*/ 769 w 1764677"/>
              <a:gd name="connsiteY3-476" fmla="*/ 2695135 h 5133535"/>
              <a:gd name="connsiteX4-477" fmla="*/ 769 w 1764677"/>
              <a:gd name="connsiteY4-478" fmla="*/ 5133535 h 5133535"/>
              <a:gd name="connsiteX5-479" fmla="*/ 769 w 1764677"/>
              <a:gd name="connsiteY5-480" fmla="*/ 5133535 h 5133535"/>
              <a:gd name="connsiteX0-481" fmla="*/ 1456775 w 1456775"/>
              <a:gd name="connsiteY0-482" fmla="*/ 0 h 3471300"/>
              <a:gd name="connsiteX1-483" fmla="*/ 143595 w 1456775"/>
              <a:gd name="connsiteY1-484" fmla="*/ 138430 h 3471300"/>
              <a:gd name="connsiteX2-485" fmla="*/ 769 w 1456775"/>
              <a:gd name="connsiteY2-486" fmla="*/ 1032900 h 3471300"/>
              <a:gd name="connsiteX3-487" fmla="*/ 769 w 1456775"/>
              <a:gd name="connsiteY3-488" fmla="*/ 3471300 h 3471300"/>
              <a:gd name="connsiteX4-489" fmla="*/ 769 w 1456775"/>
              <a:gd name="connsiteY4-490" fmla="*/ 3471300 h 3471300"/>
              <a:gd name="connsiteX0-491" fmla="*/ 1098635 w 1098635"/>
              <a:gd name="connsiteY0-492" fmla="*/ 0 h 3463680"/>
              <a:gd name="connsiteX1-493" fmla="*/ 143595 w 1098635"/>
              <a:gd name="connsiteY1-494" fmla="*/ 130810 h 3463680"/>
              <a:gd name="connsiteX2-495" fmla="*/ 769 w 1098635"/>
              <a:gd name="connsiteY2-496" fmla="*/ 1025280 h 3463680"/>
              <a:gd name="connsiteX3-497" fmla="*/ 769 w 1098635"/>
              <a:gd name="connsiteY3-498" fmla="*/ 3463680 h 3463680"/>
              <a:gd name="connsiteX4-499" fmla="*/ 769 w 1098635"/>
              <a:gd name="connsiteY4-500" fmla="*/ 3463680 h 3463680"/>
              <a:gd name="connsiteX0-501" fmla="*/ 1098635 w 1098635"/>
              <a:gd name="connsiteY0-502" fmla="*/ 11271 h 3474951"/>
              <a:gd name="connsiteX1-503" fmla="*/ 143595 w 1098635"/>
              <a:gd name="connsiteY1-504" fmla="*/ 142081 h 3474951"/>
              <a:gd name="connsiteX2-505" fmla="*/ 769 w 1098635"/>
              <a:gd name="connsiteY2-506" fmla="*/ 1036551 h 3474951"/>
              <a:gd name="connsiteX3-507" fmla="*/ 769 w 1098635"/>
              <a:gd name="connsiteY3-508" fmla="*/ 3474951 h 3474951"/>
              <a:gd name="connsiteX4-509" fmla="*/ 769 w 1098635"/>
              <a:gd name="connsiteY4-510" fmla="*/ 3474951 h 3474951"/>
              <a:gd name="connsiteX0-511" fmla="*/ 1079585 w 1079585"/>
              <a:gd name="connsiteY0-512" fmla="*/ 8921 h 3477364"/>
              <a:gd name="connsiteX1-513" fmla="*/ 143595 w 1079585"/>
              <a:gd name="connsiteY1-514" fmla="*/ 144494 h 3477364"/>
              <a:gd name="connsiteX2-515" fmla="*/ 769 w 1079585"/>
              <a:gd name="connsiteY2-516" fmla="*/ 1038964 h 3477364"/>
              <a:gd name="connsiteX3-517" fmla="*/ 769 w 1079585"/>
              <a:gd name="connsiteY3-518" fmla="*/ 3477364 h 3477364"/>
              <a:gd name="connsiteX4-519" fmla="*/ 769 w 1079585"/>
              <a:gd name="connsiteY4-520" fmla="*/ 3477364 h 3477364"/>
              <a:gd name="connsiteX0-521" fmla="*/ 901785 w 901785"/>
              <a:gd name="connsiteY0-522" fmla="*/ 12074 h 3474167"/>
              <a:gd name="connsiteX1-523" fmla="*/ 143595 w 901785"/>
              <a:gd name="connsiteY1-524" fmla="*/ 141297 h 3474167"/>
              <a:gd name="connsiteX2-525" fmla="*/ 769 w 901785"/>
              <a:gd name="connsiteY2-526" fmla="*/ 1035767 h 3474167"/>
              <a:gd name="connsiteX3-527" fmla="*/ 769 w 901785"/>
              <a:gd name="connsiteY3-528" fmla="*/ 3474167 h 3474167"/>
              <a:gd name="connsiteX4-529" fmla="*/ 769 w 901785"/>
              <a:gd name="connsiteY4-530" fmla="*/ 3474167 h 3474167"/>
              <a:gd name="connsiteX0-531" fmla="*/ 901785 w 901785"/>
              <a:gd name="connsiteY0-532" fmla="*/ 26809 h 3488902"/>
              <a:gd name="connsiteX1-533" fmla="*/ 143595 w 901785"/>
              <a:gd name="connsiteY1-534" fmla="*/ 156032 h 3488902"/>
              <a:gd name="connsiteX2-535" fmla="*/ 769 w 901785"/>
              <a:gd name="connsiteY2-536" fmla="*/ 1050502 h 3488902"/>
              <a:gd name="connsiteX3-537" fmla="*/ 769 w 901785"/>
              <a:gd name="connsiteY3-538" fmla="*/ 3488902 h 3488902"/>
              <a:gd name="connsiteX4-539" fmla="*/ 769 w 901785"/>
              <a:gd name="connsiteY4-540" fmla="*/ 3488902 h 3488902"/>
              <a:gd name="connsiteX0-541" fmla="*/ 901785 w 901785"/>
              <a:gd name="connsiteY0-542" fmla="*/ 33573 h 3495666"/>
              <a:gd name="connsiteX1-543" fmla="*/ 143595 w 901785"/>
              <a:gd name="connsiteY1-544" fmla="*/ 162796 h 3495666"/>
              <a:gd name="connsiteX2-545" fmla="*/ 769 w 901785"/>
              <a:gd name="connsiteY2-546" fmla="*/ 1057266 h 3495666"/>
              <a:gd name="connsiteX3-547" fmla="*/ 769 w 901785"/>
              <a:gd name="connsiteY3-548" fmla="*/ 3495666 h 3495666"/>
              <a:gd name="connsiteX4-549" fmla="*/ 769 w 901785"/>
              <a:gd name="connsiteY4-550" fmla="*/ 3495666 h 3495666"/>
              <a:gd name="connsiteX0-551" fmla="*/ 901346 w 901346"/>
              <a:gd name="connsiteY0-552" fmla="*/ 33573 h 3495666"/>
              <a:gd name="connsiteX1-553" fmla="*/ 143156 w 901346"/>
              <a:gd name="connsiteY1-554" fmla="*/ 162796 h 3495666"/>
              <a:gd name="connsiteX2-555" fmla="*/ 330 w 901346"/>
              <a:gd name="connsiteY2-556" fmla="*/ 1057266 h 3495666"/>
              <a:gd name="connsiteX3-557" fmla="*/ 330 w 901346"/>
              <a:gd name="connsiteY3-558" fmla="*/ 3495666 h 3495666"/>
              <a:gd name="connsiteX4-559" fmla="*/ 330 w 901346"/>
              <a:gd name="connsiteY4-560" fmla="*/ 3495666 h 34956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01346" h="3495666">
                <a:moveTo>
                  <a:pt x="901346" y="33573"/>
                </a:moveTo>
                <a:cubicBezTo>
                  <a:pt x="748946" y="24683"/>
                  <a:pt x="347626" y="-89934"/>
                  <a:pt x="143156" y="162796"/>
                </a:cubicBezTo>
                <a:cubicBezTo>
                  <a:pt x="4531" y="368243"/>
                  <a:pt x="-2015" y="416209"/>
                  <a:pt x="330" y="1057266"/>
                </a:cubicBezTo>
                <a:lnTo>
                  <a:pt x="330" y="3495666"/>
                </a:lnTo>
                <a:lnTo>
                  <a:pt x="330" y="3495666"/>
                </a:lnTo>
              </a:path>
            </a:pathLst>
          </a:custGeom>
          <a:noFill/>
          <a:ln>
            <a:solidFill>
              <a:srgbClr val="6DD1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79" name="任意多边形 378"/>
          <p:cNvSpPr/>
          <p:nvPr/>
        </p:nvSpPr>
        <p:spPr>
          <a:xfrm flipH="1">
            <a:off x="3492500" y="3716338"/>
            <a:ext cx="746125" cy="2079625"/>
          </a:xfrm>
          <a:custGeom>
            <a:avLst/>
            <a:gdLst>
              <a:gd name="connsiteX0" fmla="*/ 1547446 w 1547446"/>
              <a:gd name="connsiteY0" fmla="*/ 0 h 5087815"/>
              <a:gd name="connsiteX1" fmla="*/ 1547446 w 1547446"/>
              <a:gd name="connsiteY1" fmla="*/ 1617785 h 5087815"/>
              <a:gd name="connsiteX2" fmla="*/ 175846 w 1547446"/>
              <a:gd name="connsiteY2" fmla="*/ 1617785 h 5087815"/>
              <a:gd name="connsiteX3" fmla="*/ 0 w 1547446"/>
              <a:gd name="connsiteY3" fmla="*/ 2649415 h 5087815"/>
              <a:gd name="connsiteX4" fmla="*/ 0 w 1547446"/>
              <a:gd name="connsiteY4" fmla="*/ 5087815 h 5087815"/>
              <a:gd name="connsiteX5" fmla="*/ 0 w 1547446"/>
              <a:gd name="connsiteY5" fmla="*/ 5087815 h 5087815"/>
              <a:gd name="connsiteX0-1" fmla="*/ 1547446 w 1547446"/>
              <a:gd name="connsiteY0-2" fmla="*/ 0 h 5087815"/>
              <a:gd name="connsiteX1-3" fmla="*/ 1440766 w 1547446"/>
              <a:gd name="connsiteY1-4" fmla="*/ 1602545 h 5087815"/>
              <a:gd name="connsiteX2-5" fmla="*/ 175846 w 1547446"/>
              <a:gd name="connsiteY2-6" fmla="*/ 1617785 h 5087815"/>
              <a:gd name="connsiteX3-7" fmla="*/ 0 w 1547446"/>
              <a:gd name="connsiteY3-8" fmla="*/ 2649415 h 5087815"/>
              <a:gd name="connsiteX4-9" fmla="*/ 0 w 1547446"/>
              <a:gd name="connsiteY4-10" fmla="*/ 5087815 h 5087815"/>
              <a:gd name="connsiteX5-11" fmla="*/ 0 w 1547446"/>
              <a:gd name="connsiteY5-12" fmla="*/ 5087815 h 5087815"/>
              <a:gd name="connsiteX0-13" fmla="*/ 1547446 w 1572880"/>
              <a:gd name="connsiteY0-14" fmla="*/ 0 h 5087815"/>
              <a:gd name="connsiteX1-15" fmla="*/ 1440766 w 1572880"/>
              <a:gd name="connsiteY1-16" fmla="*/ 1602545 h 5087815"/>
              <a:gd name="connsiteX2-17" fmla="*/ 175846 w 1572880"/>
              <a:gd name="connsiteY2-18" fmla="*/ 1617785 h 5087815"/>
              <a:gd name="connsiteX3-19" fmla="*/ 0 w 1572880"/>
              <a:gd name="connsiteY3-20" fmla="*/ 2649415 h 5087815"/>
              <a:gd name="connsiteX4-21" fmla="*/ 0 w 1572880"/>
              <a:gd name="connsiteY4-22" fmla="*/ 5087815 h 5087815"/>
              <a:gd name="connsiteX5-23" fmla="*/ 0 w 1572880"/>
              <a:gd name="connsiteY5-24" fmla="*/ 5087815 h 5087815"/>
              <a:gd name="connsiteX0-25" fmla="*/ 1547446 w 1572880"/>
              <a:gd name="connsiteY0-26" fmla="*/ 0 h 5087815"/>
              <a:gd name="connsiteX1-27" fmla="*/ 1440766 w 1572880"/>
              <a:gd name="connsiteY1-28" fmla="*/ 1602545 h 5087815"/>
              <a:gd name="connsiteX2-29" fmla="*/ 175846 w 1572880"/>
              <a:gd name="connsiteY2-30" fmla="*/ 1617785 h 5087815"/>
              <a:gd name="connsiteX3-31" fmla="*/ 0 w 1572880"/>
              <a:gd name="connsiteY3-32" fmla="*/ 2649415 h 5087815"/>
              <a:gd name="connsiteX4-33" fmla="*/ 0 w 1572880"/>
              <a:gd name="connsiteY4-34" fmla="*/ 5087815 h 5087815"/>
              <a:gd name="connsiteX5-35" fmla="*/ 0 w 1572880"/>
              <a:gd name="connsiteY5-36" fmla="*/ 5087815 h 5087815"/>
              <a:gd name="connsiteX0-37" fmla="*/ 1547446 w 1582250"/>
              <a:gd name="connsiteY0-38" fmla="*/ 0 h 5087815"/>
              <a:gd name="connsiteX1-39" fmla="*/ 1456006 w 1582250"/>
              <a:gd name="connsiteY1-40" fmla="*/ 1693985 h 5087815"/>
              <a:gd name="connsiteX2-41" fmla="*/ 175846 w 1582250"/>
              <a:gd name="connsiteY2-42" fmla="*/ 1617785 h 5087815"/>
              <a:gd name="connsiteX3-43" fmla="*/ 0 w 1582250"/>
              <a:gd name="connsiteY3-44" fmla="*/ 2649415 h 5087815"/>
              <a:gd name="connsiteX4-45" fmla="*/ 0 w 1582250"/>
              <a:gd name="connsiteY4-46" fmla="*/ 5087815 h 5087815"/>
              <a:gd name="connsiteX5-47" fmla="*/ 0 w 1582250"/>
              <a:gd name="connsiteY5-48" fmla="*/ 5087815 h 5087815"/>
              <a:gd name="connsiteX0-49" fmla="*/ 1547446 w 1582250"/>
              <a:gd name="connsiteY0-50" fmla="*/ 0 h 5087815"/>
              <a:gd name="connsiteX1-51" fmla="*/ 1456006 w 1582250"/>
              <a:gd name="connsiteY1-52" fmla="*/ 1693985 h 5087815"/>
              <a:gd name="connsiteX2-53" fmla="*/ 175846 w 1582250"/>
              <a:gd name="connsiteY2-54" fmla="*/ 1617785 h 5087815"/>
              <a:gd name="connsiteX3-55" fmla="*/ 0 w 1582250"/>
              <a:gd name="connsiteY3-56" fmla="*/ 2649415 h 5087815"/>
              <a:gd name="connsiteX4-57" fmla="*/ 0 w 1582250"/>
              <a:gd name="connsiteY4-58" fmla="*/ 5087815 h 5087815"/>
              <a:gd name="connsiteX5-59" fmla="*/ 0 w 1582250"/>
              <a:gd name="connsiteY5-60" fmla="*/ 5087815 h 5087815"/>
              <a:gd name="connsiteX0-61" fmla="*/ 1547446 w 1605264"/>
              <a:gd name="connsiteY0-62" fmla="*/ 0 h 5087815"/>
              <a:gd name="connsiteX1-63" fmla="*/ 1456006 w 1605264"/>
              <a:gd name="connsiteY1-64" fmla="*/ 1693985 h 5087815"/>
              <a:gd name="connsiteX2-65" fmla="*/ 175846 w 1605264"/>
              <a:gd name="connsiteY2-66" fmla="*/ 1617785 h 5087815"/>
              <a:gd name="connsiteX3-67" fmla="*/ 0 w 1605264"/>
              <a:gd name="connsiteY3-68" fmla="*/ 2649415 h 5087815"/>
              <a:gd name="connsiteX4-69" fmla="*/ 0 w 1605264"/>
              <a:gd name="connsiteY4-70" fmla="*/ 5087815 h 5087815"/>
              <a:gd name="connsiteX5-71" fmla="*/ 0 w 1605264"/>
              <a:gd name="connsiteY5-72" fmla="*/ 5087815 h 5087815"/>
              <a:gd name="connsiteX0-73" fmla="*/ 1547446 w 1601957"/>
              <a:gd name="connsiteY0-74" fmla="*/ 0 h 5087815"/>
              <a:gd name="connsiteX1-75" fmla="*/ 1456006 w 1601957"/>
              <a:gd name="connsiteY1-76" fmla="*/ 1693985 h 5087815"/>
              <a:gd name="connsiteX2-77" fmla="*/ 175846 w 1601957"/>
              <a:gd name="connsiteY2-78" fmla="*/ 1617785 h 5087815"/>
              <a:gd name="connsiteX3-79" fmla="*/ 0 w 1601957"/>
              <a:gd name="connsiteY3-80" fmla="*/ 2649415 h 5087815"/>
              <a:gd name="connsiteX4-81" fmla="*/ 0 w 1601957"/>
              <a:gd name="connsiteY4-82" fmla="*/ 5087815 h 5087815"/>
              <a:gd name="connsiteX5-83" fmla="*/ 0 w 1601957"/>
              <a:gd name="connsiteY5-84" fmla="*/ 5087815 h 5087815"/>
              <a:gd name="connsiteX0-85" fmla="*/ 1547446 w 1601957"/>
              <a:gd name="connsiteY0-86" fmla="*/ 0 h 5087815"/>
              <a:gd name="connsiteX1-87" fmla="*/ 1456006 w 1601957"/>
              <a:gd name="connsiteY1-88" fmla="*/ 1693985 h 5087815"/>
              <a:gd name="connsiteX2-89" fmla="*/ 175846 w 1601957"/>
              <a:gd name="connsiteY2-90" fmla="*/ 1617785 h 5087815"/>
              <a:gd name="connsiteX3-91" fmla="*/ 0 w 1601957"/>
              <a:gd name="connsiteY3-92" fmla="*/ 2649415 h 5087815"/>
              <a:gd name="connsiteX4-93" fmla="*/ 0 w 1601957"/>
              <a:gd name="connsiteY4-94" fmla="*/ 5087815 h 5087815"/>
              <a:gd name="connsiteX5-95" fmla="*/ 0 w 1601957"/>
              <a:gd name="connsiteY5-96" fmla="*/ 5087815 h 5087815"/>
              <a:gd name="connsiteX0-97" fmla="*/ 1547446 w 1601957"/>
              <a:gd name="connsiteY0-98" fmla="*/ 0 h 5087815"/>
              <a:gd name="connsiteX1-99" fmla="*/ 1456006 w 1601957"/>
              <a:gd name="connsiteY1-100" fmla="*/ 1693985 h 5087815"/>
              <a:gd name="connsiteX2-101" fmla="*/ 175846 w 1601957"/>
              <a:gd name="connsiteY2-102" fmla="*/ 1617785 h 5087815"/>
              <a:gd name="connsiteX3-103" fmla="*/ 0 w 1601957"/>
              <a:gd name="connsiteY3-104" fmla="*/ 2649415 h 5087815"/>
              <a:gd name="connsiteX4-105" fmla="*/ 0 w 1601957"/>
              <a:gd name="connsiteY4-106" fmla="*/ 5087815 h 5087815"/>
              <a:gd name="connsiteX5-107" fmla="*/ 0 w 1601957"/>
              <a:gd name="connsiteY5-108" fmla="*/ 5087815 h 5087815"/>
              <a:gd name="connsiteX0-109" fmla="*/ 1593166 w 1619687"/>
              <a:gd name="connsiteY0-110" fmla="*/ 0 h 5103055"/>
              <a:gd name="connsiteX1-111" fmla="*/ 1456006 w 1619687"/>
              <a:gd name="connsiteY1-112" fmla="*/ 1709225 h 5103055"/>
              <a:gd name="connsiteX2-113" fmla="*/ 175846 w 1619687"/>
              <a:gd name="connsiteY2-114" fmla="*/ 1633025 h 5103055"/>
              <a:gd name="connsiteX3-115" fmla="*/ 0 w 1619687"/>
              <a:gd name="connsiteY3-116" fmla="*/ 2664655 h 5103055"/>
              <a:gd name="connsiteX4-117" fmla="*/ 0 w 1619687"/>
              <a:gd name="connsiteY4-118" fmla="*/ 5103055 h 5103055"/>
              <a:gd name="connsiteX5-119" fmla="*/ 0 w 1619687"/>
              <a:gd name="connsiteY5-120" fmla="*/ 5103055 h 5103055"/>
              <a:gd name="connsiteX0-121" fmla="*/ 1593166 w 1638893"/>
              <a:gd name="connsiteY0-122" fmla="*/ 0 h 5103055"/>
              <a:gd name="connsiteX1-123" fmla="*/ 1456006 w 1638893"/>
              <a:gd name="connsiteY1-124" fmla="*/ 1709225 h 5103055"/>
              <a:gd name="connsiteX2-125" fmla="*/ 175846 w 1638893"/>
              <a:gd name="connsiteY2-126" fmla="*/ 1633025 h 5103055"/>
              <a:gd name="connsiteX3-127" fmla="*/ 0 w 1638893"/>
              <a:gd name="connsiteY3-128" fmla="*/ 2664655 h 5103055"/>
              <a:gd name="connsiteX4-129" fmla="*/ 0 w 1638893"/>
              <a:gd name="connsiteY4-130" fmla="*/ 5103055 h 5103055"/>
              <a:gd name="connsiteX5-131" fmla="*/ 0 w 1638893"/>
              <a:gd name="connsiteY5-132" fmla="*/ 5103055 h 5103055"/>
              <a:gd name="connsiteX0-133" fmla="*/ 1593166 w 1638893"/>
              <a:gd name="connsiteY0-134" fmla="*/ 0 h 5103055"/>
              <a:gd name="connsiteX1-135" fmla="*/ 1456006 w 1638893"/>
              <a:gd name="connsiteY1-136" fmla="*/ 1709225 h 5103055"/>
              <a:gd name="connsiteX2-137" fmla="*/ 175846 w 1638893"/>
              <a:gd name="connsiteY2-138" fmla="*/ 1633025 h 5103055"/>
              <a:gd name="connsiteX3-139" fmla="*/ 0 w 1638893"/>
              <a:gd name="connsiteY3-140" fmla="*/ 2664655 h 5103055"/>
              <a:gd name="connsiteX4-141" fmla="*/ 0 w 1638893"/>
              <a:gd name="connsiteY4-142" fmla="*/ 5103055 h 5103055"/>
              <a:gd name="connsiteX5-143" fmla="*/ 0 w 1638893"/>
              <a:gd name="connsiteY5-144" fmla="*/ 5103055 h 5103055"/>
              <a:gd name="connsiteX0-145" fmla="*/ 1593166 w 1638893"/>
              <a:gd name="connsiteY0-146" fmla="*/ 0 h 5103055"/>
              <a:gd name="connsiteX1-147" fmla="*/ 1456006 w 1638893"/>
              <a:gd name="connsiteY1-148" fmla="*/ 1709225 h 5103055"/>
              <a:gd name="connsiteX2-149" fmla="*/ 175846 w 1638893"/>
              <a:gd name="connsiteY2-150" fmla="*/ 1633025 h 5103055"/>
              <a:gd name="connsiteX3-151" fmla="*/ 0 w 1638893"/>
              <a:gd name="connsiteY3-152" fmla="*/ 2664655 h 5103055"/>
              <a:gd name="connsiteX4-153" fmla="*/ 0 w 1638893"/>
              <a:gd name="connsiteY4-154" fmla="*/ 5103055 h 5103055"/>
              <a:gd name="connsiteX5-155" fmla="*/ 0 w 1638893"/>
              <a:gd name="connsiteY5-156" fmla="*/ 5103055 h 5103055"/>
              <a:gd name="connsiteX0-157" fmla="*/ 1593166 w 1638893"/>
              <a:gd name="connsiteY0-158" fmla="*/ 0 h 5103055"/>
              <a:gd name="connsiteX1-159" fmla="*/ 1456006 w 1638893"/>
              <a:gd name="connsiteY1-160" fmla="*/ 1709225 h 5103055"/>
              <a:gd name="connsiteX2-161" fmla="*/ 175846 w 1638893"/>
              <a:gd name="connsiteY2-162" fmla="*/ 1633025 h 5103055"/>
              <a:gd name="connsiteX3-163" fmla="*/ 0 w 1638893"/>
              <a:gd name="connsiteY3-164" fmla="*/ 2664655 h 5103055"/>
              <a:gd name="connsiteX4-165" fmla="*/ 0 w 1638893"/>
              <a:gd name="connsiteY4-166" fmla="*/ 5103055 h 5103055"/>
              <a:gd name="connsiteX5-167" fmla="*/ 0 w 1638893"/>
              <a:gd name="connsiteY5-168" fmla="*/ 5103055 h 5103055"/>
              <a:gd name="connsiteX0-169" fmla="*/ 1606276 w 1652003"/>
              <a:gd name="connsiteY0-170" fmla="*/ 0 h 5103055"/>
              <a:gd name="connsiteX1-171" fmla="*/ 1469116 w 1652003"/>
              <a:gd name="connsiteY1-172" fmla="*/ 1709225 h 5103055"/>
              <a:gd name="connsiteX2-173" fmla="*/ 188956 w 1652003"/>
              <a:gd name="connsiteY2-174" fmla="*/ 1633025 h 5103055"/>
              <a:gd name="connsiteX3-175" fmla="*/ 13110 w 1652003"/>
              <a:gd name="connsiteY3-176" fmla="*/ 2664655 h 5103055"/>
              <a:gd name="connsiteX4-177" fmla="*/ 13110 w 1652003"/>
              <a:gd name="connsiteY4-178" fmla="*/ 5103055 h 5103055"/>
              <a:gd name="connsiteX5-179" fmla="*/ 13110 w 1652003"/>
              <a:gd name="connsiteY5-180" fmla="*/ 5103055 h 5103055"/>
              <a:gd name="connsiteX0-181" fmla="*/ 1606276 w 1652003"/>
              <a:gd name="connsiteY0-182" fmla="*/ 0 h 5103055"/>
              <a:gd name="connsiteX1-183" fmla="*/ 1469116 w 1652003"/>
              <a:gd name="connsiteY1-184" fmla="*/ 1709225 h 5103055"/>
              <a:gd name="connsiteX2-185" fmla="*/ 188956 w 1652003"/>
              <a:gd name="connsiteY2-186" fmla="*/ 1770185 h 5103055"/>
              <a:gd name="connsiteX3-187" fmla="*/ 13110 w 1652003"/>
              <a:gd name="connsiteY3-188" fmla="*/ 2664655 h 5103055"/>
              <a:gd name="connsiteX4-189" fmla="*/ 13110 w 1652003"/>
              <a:gd name="connsiteY4-190" fmla="*/ 5103055 h 5103055"/>
              <a:gd name="connsiteX5-191" fmla="*/ 13110 w 1652003"/>
              <a:gd name="connsiteY5-192" fmla="*/ 5103055 h 5103055"/>
              <a:gd name="connsiteX0-193" fmla="*/ 1598198 w 1643925"/>
              <a:gd name="connsiteY0-194" fmla="*/ 0 h 5103055"/>
              <a:gd name="connsiteX1-195" fmla="*/ 1461038 w 1643925"/>
              <a:gd name="connsiteY1-196" fmla="*/ 1709225 h 5103055"/>
              <a:gd name="connsiteX2-197" fmla="*/ 211358 w 1643925"/>
              <a:gd name="connsiteY2-198" fmla="*/ 1770185 h 5103055"/>
              <a:gd name="connsiteX3-199" fmla="*/ 5032 w 1643925"/>
              <a:gd name="connsiteY3-200" fmla="*/ 2664655 h 5103055"/>
              <a:gd name="connsiteX4-201" fmla="*/ 5032 w 1643925"/>
              <a:gd name="connsiteY4-202" fmla="*/ 5103055 h 5103055"/>
              <a:gd name="connsiteX5-203" fmla="*/ 5032 w 1643925"/>
              <a:gd name="connsiteY5-204" fmla="*/ 5103055 h 5103055"/>
              <a:gd name="connsiteX0-205" fmla="*/ 1598198 w 1643925"/>
              <a:gd name="connsiteY0-206" fmla="*/ 0 h 5103055"/>
              <a:gd name="connsiteX1-207" fmla="*/ 1461038 w 1643925"/>
              <a:gd name="connsiteY1-208" fmla="*/ 1709225 h 5103055"/>
              <a:gd name="connsiteX2-209" fmla="*/ 211358 w 1643925"/>
              <a:gd name="connsiteY2-210" fmla="*/ 1770185 h 5103055"/>
              <a:gd name="connsiteX3-211" fmla="*/ 5032 w 1643925"/>
              <a:gd name="connsiteY3-212" fmla="*/ 2664655 h 5103055"/>
              <a:gd name="connsiteX4-213" fmla="*/ 5032 w 1643925"/>
              <a:gd name="connsiteY4-214" fmla="*/ 5103055 h 5103055"/>
              <a:gd name="connsiteX5-215" fmla="*/ 5032 w 1643925"/>
              <a:gd name="connsiteY5-216" fmla="*/ 5103055 h 5103055"/>
              <a:gd name="connsiteX0-217" fmla="*/ 1598198 w 1692397"/>
              <a:gd name="connsiteY0-218" fmla="*/ 0 h 5103055"/>
              <a:gd name="connsiteX1-219" fmla="*/ 1461038 w 1692397"/>
              <a:gd name="connsiteY1-220" fmla="*/ 1709225 h 5103055"/>
              <a:gd name="connsiteX2-221" fmla="*/ 211358 w 1692397"/>
              <a:gd name="connsiteY2-222" fmla="*/ 1770185 h 5103055"/>
              <a:gd name="connsiteX3-223" fmla="*/ 5032 w 1692397"/>
              <a:gd name="connsiteY3-224" fmla="*/ 2664655 h 5103055"/>
              <a:gd name="connsiteX4-225" fmla="*/ 5032 w 1692397"/>
              <a:gd name="connsiteY4-226" fmla="*/ 5103055 h 5103055"/>
              <a:gd name="connsiteX5-227" fmla="*/ 5032 w 1692397"/>
              <a:gd name="connsiteY5-228" fmla="*/ 5103055 h 5103055"/>
              <a:gd name="connsiteX0-229" fmla="*/ 1598198 w 1689245"/>
              <a:gd name="connsiteY0-230" fmla="*/ 0 h 5103055"/>
              <a:gd name="connsiteX1-231" fmla="*/ 1461038 w 1689245"/>
              <a:gd name="connsiteY1-232" fmla="*/ 1709225 h 5103055"/>
              <a:gd name="connsiteX2-233" fmla="*/ 211358 w 1689245"/>
              <a:gd name="connsiteY2-234" fmla="*/ 1770185 h 5103055"/>
              <a:gd name="connsiteX3-235" fmla="*/ 5032 w 1689245"/>
              <a:gd name="connsiteY3-236" fmla="*/ 2664655 h 5103055"/>
              <a:gd name="connsiteX4-237" fmla="*/ 5032 w 1689245"/>
              <a:gd name="connsiteY4-238" fmla="*/ 5103055 h 5103055"/>
              <a:gd name="connsiteX5-239" fmla="*/ 5032 w 1689245"/>
              <a:gd name="connsiteY5-240" fmla="*/ 5103055 h 5103055"/>
              <a:gd name="connsiteX0-241" fmla="*/ 1598198 w 1689245"/>
              <a:gd name="connsiteY0-242" fmla="*/ 0 h 5103055"/>
              <a:gd name="connsiteX1-243" fmla="*/ 1461038 w 1689245"/>
              <a:gd name="connsiteY1-244" fmla="*/ 1709225 h 5103055"/>
              <a:gd name="connsiteX2-245" fmla="*/ 211358 w 1689245"/>
              <a:gd name="connsiteY2-246" fmla="*/ 1770185 h 5103055"/>
              <a:gd name="connsiteX3-247" fmla="*/ 5032 w 1689245"/>
              <a:gd name="connsiteY3-248" fmla="*/ 2664655 h 5103055"/>
              <a:gd name="connsiteX4-249" fmla="*/ 5032 w 1689245"/>
              <a:gd name="connsiteY4-250" fmla="*/ 5103055 h 5103055"/>
              <a:gd name="connsiteX5-251" fmla="*/ 5032 w 1689245"/>
              <a:gd name="connsiteY5-252" fmla="*/ 5103055 h 5103055"/>
              <a:gd name="connsiteX0-253" fmla="*/ 1598198 w 1689245"/>
              <a:gd name="connsiteY0-254" fmla="*/ 0 h 5103055"/>
              <a:gd name="connsiteX1-255" fmla="*/ 1461038 w 1689245"/>
              <a:gd name="connsiteY1-256" fmla="*/ 1709225 h 5103055"/>
              <a:gd name="connsiteX2-257" fmla="*/ 211358 w 1689245"/>
              <a:gd name="connsiteY2-258" fmla="*/ 1770185 h 5103055"/>
              <a:gd name="connsiteX3-259" fmla="*/ 5032 w 1689245"/>
              <a:gd name="connsiteY3-260" fmla="*/ 2664655 h 5103055"/>
              <a:gd name="connsiteX4-261" fmla="*/ 5032 w 1689245"/>
              <a:gd name="connsiteY4-262" fmla="*/ 5103055 h 5103055"/>
              <a:gd name="connsiteX5-263" fmla="*/ 5032 w 1689245"/>
              <a:gd name="connsiteY5-264" fmla="*/ 5103055 h 5103055"/>
              <a:gd name="connsiteX0-265" fmla="*/ 1598198 w 1689245"/>
              <a:gd name="connsiteY0-266" fmla="*/ 0 h 5103055"/>
              <a:gd name="connsiteX1-267" fmla="*/ 1461038 w 1689245"/>
              <a:gd name="connsiteY1-268" fmla="*/ 1709225 h 5103055"/>
              <a:gd name="connsiteX2-269" fmla="*/ 211358 w 1689245"/>
              <a:gd name="connsiteY2-270" fmla="*/ 1770185 h 5103055"/>
              <a:gd name="connsiteX3-271" fmla="*/ 5032 w 1689245"/>
              <a:gd name="connsiteY3-272" fmla="*/ 2664655 h 5103055"/>
              <a:gd name="connsiteX4-273" fmla="*/ 5032 w 1689245"/>
              <a:gd name="connsiteY4-274" fmla="*/ 5103055 h 5103055"/>
              <a:gd name="connsiteX5-275" fmla="*/ 5032 w 1689245"/>
              <a:gd name="connsiteY5-276" fmla="*/ 5103055 h 5103055"/>
              <a:gd name="connsiteX0-277" fmla="*/ 1598198 w 1689245"/>
              <a:gd name="connsiteY0-278" fmla="*/ 0 h 5103055"/>
              <a:gd name="connsiteX1-279" fmla="*/ 1461038 w 1689245"/>
              <a:gd name="connsiteY1-280" fmla="*/ 1709225 h 5103055"/>
              <a:gd name="connsiteX2-281" fmla="*/ 211358 w 1689245"/>
              <a:gd name="connsiteY2-282" fmla="*/ 1770185 h 5103055"/>
              <a:gd name="connsiteX3-283" fmla="*/ 5032 w 1689245"/>
              <a:gd name="connsiteY3-284" fmla="*/ 2664655 h 5103055"/>
              <a:gd name="connsiteX4-285" fmla="*/ 5032 w 1689245"/>
              <a:gd name="connsiteY4-286" fmla="*/ 5103055 h 5103055"/>
              <a:gd name="connsiteX5-287" fmla="*/ 5032 w 1689245"/>
              <a:gd name="connsiteY5-288" fmla="*/ 5103055 h 5103055"/>
              <a:gd name="connsiteX0-289" fmla="*/ 1598198 w 1673669"/>
              <a:gd name="connsiteY0-290" fmla="*/ 0 h 5103055"/>
              <a:gd name="connsiteX1-291" fmla="*/ 1461038 w 1673669"/>
              <a:gd name="connsiteY1-292" fmla="*/ 1709225 h 5103055"/>
              <a:gd name="connsiteX2-293" fmla="*/ 211358 w 1673669"/>
              <a:gd name="connsiteY2-294" fmla="*/ 1770185 h 5103055"/>
              <a:gd name="connsiteX3-295" fmla="*/ 5032 w 1673669"/>
              <a:gd name="connsiteY3-296" fmla="*/ 2664655 h 5103055"/>
              <a:gd name="connsiteX4-297" fmla="*/ 5032 w 1673669"/>
              <a:gd name="connsiteY4-298" fmla="*/ 5103055 h 5103055"/>
              <a:gd name="connsiteX5-299" fmla="*/ 5032 w 1673669"/>
              <a:gd name="connsiteY5-300" fmla="*/ 5103055 h 5103055"/>
              <a:gd name="connsiteX0-301" fmla="*/ 1598198 w 1673669"/>
              <a:gd name="connsiteY0-302" fmla="*/ 0 h 5103055"/>
              <a:gd name="connsiteX1-303" fmla="*/ 1461038 w 1673669"/>
              <a:gd name="connsiteY1-304" fmla="*/ 1709225 h 5103055"/>
              <a:gd name="connsiteX2-305" fmla="*/ 211358 w 1673669"/>
              <a:gd name="connsiteY2-306" fmla="*/ 1770185 h 5103055"/>
              <a:gd name="connsiteX3-307" fmla="*/ 5032 w 1673669"/>
              <a:gd name="connsiteY3-308" fmla="*/ 2664655 h 5103055"/>
              <a:gd name="connsiteX4-309" fmla="*/ 5032 w 1673669"/>
              <a:gd name="connsiteY4-310" fmla="*/ 5103055 h 5103055"/>
              <a:gd name="connsiteX5-311" fmla="*/ 5032 w 1673669"/>
              <a:gd name="connsiteY5-312" fmla="*/ 5103055 h 5103055"/>
              <a:gd name="connsiteX0-313" fmla="*/ 1598198 w 1673669"/>
              <a:gd name="connsiteY0-314" fmla="*/ 0 h 5103055"/>
              <a:gd name="connsiteX1-315" fmla="*/ 1461038 w 1673669"/>
              <a:gd name="connsiteY1-316" fmla="*/ 1709225 h 5103055"/>
              <a:gd name="connsiteX2-317" fmla="*/ 211358 w 1673669"/>
              <a:gd name="connsiteY2-318" fmla="*/ 1770185 h 5103055"/>
              <a:gd name="connsiteX3-319" fmla="*/ 5032 w 1673669"/>
              <a:gd name="connsiteY3-320" fmla="*/ 2664655 h 5103055"/>
              <a:gd name="connsiteX4-321" fmla="*/ 5032 w 1673669"/>
              <a:gd name="connsiteY4-322" fmla="*/ 5103055 h 5103055"/>
              <a:gd name="connsiteX5-323" fmla="*/ 5032 w 1673669"/>
              <a:gd name="connsiteY5-324" fmla="*/ 5103055 h 5103055"/>
              <a:gd name="connsiteX0-325" fmla="*/ 1595062 w 1670533"/>
              <a:gd name="connsiteY0-326" fmla="*/ 0 h 5103055"/>
              <a:gd name="connsiteX1-327" fmla="*/ 1457902 w 1670533"/>
              <a:gd name="connsiteY1-328" fmla="*/ 1709225 h 5103055"/>
              <a:gd name="connsiteX2-329" fmla="*/ 208222 w 1670533"/>
              <a:gd name="connsiteY2-330" fmla="*/ 1770185 h 5103055"/>
              <a:gd name="connsiteX3-331" fmla="*/ 1896 w 1670533"/>
              <a:gd name="connsiteY3-332" fmla="*/ 2664655 h 5103055"/>
              <a:gd name="connsiteX4-333" fmla="*/ 1896 w 1670533"/>
              <a:gd name="connsiteY4-334" fmla="*/ 5103055 h 5103055"/>
              <a:gd name="connsiteX5-335" fmla="*/ 1896 w 1670533"/>
              <a:gd name="connsiteY5-336" fmla="*/ 5103055 h 5103055"/>
              <a:gd name="connsiteX0-337" fmla="*/ 1595062 w 1670533"/>
              <a:gd name="connsiteY0-338" fmla="*/ 0 h 5103055"/>
              <a:gd name="connsiteX1-339" fmla="*/ 1457902 w 1670533"/>
              <a:gd name="connsiteY1-340" fmla="*/ 1709225 h 5103055"/>
              <a:gd name="connsiteX2-341" fmla="*/ 208222 w 1670533"/>
              <a:gd name="connsiteY2-342" fmla="*/ 1770185 h 5103055"/>
              <a:gd name="connsiteX3-343" fmla="*/ 1896 w 1670533"/>
              <a:gd name="connsiteY3-344" fmla="*/ 2664655 h 5103055"/>
              <a:gd name="connsiteX4-345" fmla="*/ 1896 w 1670533"/>
              <a:gd name="connsiteY4-346" fmla="*/ 5103055 h 5103055"/>
              <a:gd name="connsiteX5-347" fmla="*/ 1896 w 1670533"/>
              <a:gd name="connsiteY5-348" fmla="*/ 5103055 h 5103055"/>
              <a:gd name="connsiteX0-349" fmla="*/ 1686502 w 1718428"/>
              <a:gd name="connsiteY0-350" fmla="*/ 0 h 5125915"/>
              <a:gd name="connsiteX1-351" fmla="*/ 1457902 w 1718428"/>
              <a:gd name="connsiteY1-352" fmla="*/ 1732085 h 5125915"/>
              <a:gd name="connsiteX2-353" fmla="*/ 208222 w 1718428"/>
              <a:gd name="connsiteY2-354" fmla="*/ 1793045 h 5125915"/>
              <a:gd name="connsiteX3-355" fmla="*/ 1896 w 1718428"/>
              <a:gd name="connsiteY3-356" fmla="*/ 2687515 h 5125915"/>
              <a:gd name="connsiteX4-357" fmla="*/ 1896 w 1718428"/>
              <a:gd name="connsiteY4-358" fmla="*/ 5125915 h 5125915"/>
              <a:gd name="connsiteX5-359" fmla="*/ 1896 w 1718428"/>
              <a:gd name="connsiteY5-360" fmla="*/ 5125915 h 5125915"/>
              <a:gd name="connsiteX0-361" fmla="*/ 1686502 w 1718428"/>
              <a:gd name="connsiteY0-362" fmla="*/ 0 h 5125915"/>
              <a:gd name="connsiteX1-363" fmla="*/ 1457902 w 1718428"/>
              <a:gd name="connsiteY1-364" fmla="*/ 1686365 h 5125915"/>
              <a:gd name="connsiteX2-365" fmla="*/ 208222 w 1718428"/>
              <a:gd name="connsiteY2-366" fmla="*/ 1793045 h 5125915"/>
              <a:gd name="connsiteX3-367" fmla="*/ 1896 w 1718428"/>
              <a:gd name="connsiteY3-368" fmla="*/ 2687515 h 5125915"/>
              <a:gd name="connsiteX4-369" fmla="*/ 1896 w 1718428"/>
              <a:gd name="connsiteY4-370" fmla="*/ 5125915 h 5125915"/>
              <a:gd name="connsiteX5-371" fmla="*/ 1896 w 1718428"/>
              <a:gd name="connsiteY5-372" fmla="*/ 5125915 h 5125915"/>
              <a:gd name="connsiteX0-373" fmla="*/ 1686502 w 1726436"/>
              <a:gd name="connsiteY0-374" fmla="*/ 0 h 5125915"/>
              <a:gd name="connsiteX1-375" fmla="*/ 1457902 w 1726436"/>
              <a:gd name="connsiteY1-376" fmla="*/ 1686365 h 5125915"/>
              <a:gd name="connsiteX2-377" fmla="*/ 208222 w 1726436"/>
              <a:gd name="connsiteY2-378" fmla="*/ 1793045 h 5125915"/>
              <a:gd name="connsiteX3-379" fmla="*/ 1896 w 1726436"/>
              <a:gd name="connsiteY3-380" fmla="*/ 2687515 h 5125915"/>
              <a:gd name="connsiteX4-381" fmla="*/ 1896 w 1726436"/>
              <a:gd name="connsiteY4-382" fmla="*/ 5125915 h 5125915"/>
              <a:gd name="connsiteX5-383" fmla="*/ 1896 w 1726436"/>
              <a:gd name="connsiteY5-384" fmla="*/ 5125915 h 5125915"/>
              <a:gd name="connsiteX0-385" fmla="*/ 1686502 w 1726436"/>
              <a:gd name="connsiteY0-386" fmla="*/ 0 h 5125915"/>
              <a:gd name="connsiteX1-387" fmla="*/ 1457902 w 1726436"/>
              <a:gd name="connsiteY1-388" fmla="*/ 1686365 h 5125915"/>
              <a:gd name="connsiteX2-389" fmla="*/ 208222 w 1726436"/>
              <a:gd name="connsiteY2-390" fmla="*/ 1793045 h 5125915"/>
              <a:gd name="connsiteX3-391" fmla="*/ 1896 w 1726436"/>
              <a:gd name="connsiteY3-392" fmla="*/ 2687515 h 5125915"/>
              <a:gd name="connsiteX4-393" fmla="*/ 1896 w 1726436"/>
              <a:gd name="connsiteY4-394" fmla="*/ 5125915 h 5125915"/>
              <a:gd name="connsiteX5-395" fmla="*/ 1896 w 1726436"/>
              <a:gd name="connsiteY5-396" fmla="*/ 5125915 h 5125915"/>
              <a:gd name="connsiteX0-397" fmla="*/ 1686502 w 1726436"/>
              <a:gd name="connsiteY0-398" fmla="*/ 0 h 5125915"/>
              <a:gd name="connsiteX1-399" fmla="*/ 1457902 w 1726436"/>
              <a:gd name="connsiteY1-400" fmla="*/ 1654615 h 5125915"/>
              <a:gd name="connsiteX2-401" fmla="*/ 208222 w 1726436"/>
              <a:gd name="connsiteY2-402" fmla="*/ 1793045 h 5125915"/>
              <a:gd name="connsiteX3-403" fmla="*/ 1896 w 1726436"/>
              <a:gd name="connsiteY3-404" fmla="*/ 2687515 h 5125915"/>
              <a:gd name="connsiteX4-405" fmla="*/ 1896 w 1726436"/>
              <a:gd name="connsiteY4-406" fmla="*/ 5125915 h 5125915"/>
              <a:gd name="connsiteX5-407" fmla="*/ 1896 w 1726436"/>
              <a:gd name="connsiteY5-408" fmla="*/ 5125915 h 5125915"/>
              <a:gd name="connsiteX0-409" fmla="*/ 1686502 w 1730644"/>
              <a:gd name="connsiteY0-410" fmla="*/ 0 h 5125915"/>
              <a:gd name="connsiteX1-411" fmla="*/ 1457902 w 1730644"/>
              <a:gd name="connsiteY1-412" fmla="*/ 1654615 h 5125915"/>
              <a:gd name="connsiteX2-413" fmla="*/ 208222 w 1730644"/>
              <a:gd name="connsiteY2-414" fmla="*/ 1793045 h 5125915"/>
              <a:gd name="connsiteX3-415" fmla="*/ 1896 w 1730644"/>
              <a:gd name="connsiteY3-416" fmla="*/ 2687515 h 5125915"/>
              <a:gd name="connsiteX4-417" fmla="*/ 1896 w 1730644"/>
              <a:gd name="connsiteY4-418" fmla="*/ 5125915 h 5125915"/>
              <a:gd name="connsiteX5-419" fmla="*/ 1896 w 1730644"/>
              <a:gd name="connsiteY5-420" fmla="*/ 5125915 h 5125915"/>
              <a:gd name="connsiteX0-421" fmla="*/ 1703029 w 1747171"/>
              <a:gd name="connsiteY0-422" fmla="*/ 0 h 5125915"/>
              <a:gd name="connsiteX1-423" fmla="*/ 1474429 w 1747171"/>
              <a:gd name="connsiteY1-424" fmla="*/ 1654615 h 5125915"/>
              <a:gd name="connsiteX2-425" fmla="*/ 161249 w 1747171"/>
              <a:gd name="connsiteY2-426" fmla="*/ 1793045 h 5125915"/>
              <a:gd name="connsiteX3-427" fmla="*/ 18423 w 1747171"/>
              <a:gd name="connsiteY3-428" fmla="*/ 2687515 h 5125915"/>
              <a:gd name="connsiteX4-429" fmla="*/ 18423 w 1747171"/>
              <a:gd name="connsiteY4-430" fmla="*/ 5125915 h 5125915"/>
              <a:gd name="connsiteX5-431" fmla="*/ 18423 w 1747171"/>
              <a:gd name="connsiteY5-432" fmla="*/ 5125915 h 5125915"/>
              <a:gd name="connsiteX0-433" fmla="*/ 1685375 w 1729517"/>
              <a:gd name="connsiteY0-434" fmla="*/ 0 h 5125915"/>
              <a:gd name="connsiteX1-435" fmla="*/ 1456775 w 1729517"/>
              <a:gd name="connsiteY1-436" fmla="*/ 1654615 h 5125915"/>
              <a:gd name="connsiteX2-437" fmla="*/ 143595 w 1729517"/>
              <a:gd name="connsiteY2-438" fmla="*/ 1793045 h 5125915"/>
              <a:gd name="connsiteX3-439" fmla="*/ 769 w 1729517"/>
              <a:gd name="connsiteY3-440" fmla="*/ 2687515 h 5125915"/>
              <a:gd name="connsiteX4-441" fmla="*/ 769 w 1729517"/>
              <a:gd name="connsiteY4-442" fmla="*/ 5125915 h 5125915"/>
              <a:gd name="connsiteX5-443" fmla="*/ 769 w 1729517"/>
              <a:gd name="connsiteY5-444" fmla="*/ 5125915 h 5125915"/>
              <a:gd name="connsiteX0-445" fmla="*/ 1715855 w 1747938"/>
              <a:gd name="connsiteY0-446" fmla="*/ 0 h 5133535"/>
              <a:gd name="connsiteX1-447" fmla="*/ 1456775 w 1747938"/>
              <a:gd name="connsiteY1-448" fmla="*/ 1662235 h 5133535"/>
              <a:gd name="connsiteX2-449" fmla="*/ 143595 w 1747938"/>
              <a:gd name="connsiteY2-450" fmla="*/ 1800665 h 5133535"/>
              <a:gd name="connsiteX3-451" fmla="*/ 769 w 1747938"/>
              <a:gd name="connsiteY3-452" fmla="*/ 2695135 h 5133535"/>
              <a:gd name="connsiteX4-453" fmla="*/ 769 w 1747938"/>
              <a:gd name="connsiteY4-454" fmla="*/ 5133535 h 5133535"/>
              <a:gd name="connsiteX5-455" fmla="*/ 769 w 1747938"/>
              <a:gd name="connsiteY5-456" fmla="*/ 5133535 h 5133535"/>
              <a:gd name="connsiteX0-457" fmla="*/ 1731095 w 1757944"/>
              <a:gd name="connsiteY0-458" fmla="*/ 0 h 5133535"/>
              <a:gd name="connsiteX1-459" fmla="*/ 1456775 w 1757944"/>
              <a:gd name="connsiteY1-460" fmla="*/ 1662235 h 5133535"/>
              <a:gd name="connsiteX2-461" fmla="*/ 143595 w 1757944"/>
              <a:gd name="connsiteY2-462" fmla="*/ 1800665 h 5133535"/>
              <a:gd name="connsiteX3-463" fmla="*/ 769 w 1757944"/>
              <a:gd name="connsiteY3-464" fmla="*/ 2695135 h 5133535"/>
              <a:gd name="connsiteX4-465" fmla="*/ 769 w 1757944"/>
              <a:gd name="connsiteY4-466" fmla="*/ 5133535 h 5133535"/>
              <a:gd name="connsiteX5-467" fmla="*/ 769 w 1757944"/>
              <a:gd name="connsiteY5-468" fmla="*/ 5133535 h 5133535"/>
              <a:gd name="connsiteX0-469" fmla="*/ 1731095 w 1764677"/>
              <a:gd name="connsiteY0-470" fmla="*/ 0 h 5133535"/>
              <a:gd name="connsiteX1-471" fmla="*/ 1456775 w 1764677"/>
              <a:gd name="connsiteY1-472" fmla="*/ 1662235 h 5133535"/>
              <a:gd name="connsiteX2-473" fmla="*/ 143595 w 1764677"/>
              <a:gd name="connsiteY2-474" fmla="*/ 1800665 h 5133535"/>
              <a:gd name="connsiteX3-475" fmla="*/ 769 w 1764677"/>
              <a:gd name="connsiteY3-476" fmla="*/ 2695135 h 5133535"/>
              <a:gd name="connsiteX4-477" fmla="*/ 769 w 1764677"/>
              <a:gd name="connsiteY4-478" fmla="*/ 5133535 h 5133535"/>
              <a:gd name="connsiteX5-479" fmla="*/ 769 w 1764677"/>
              <a:gd name="connsiteY5-480" fmla="*/ 5133535 h 5133535"/>
              <a:gd name="connsiteX0-481" fmla="*/ 1456775 w 1456775"/>
              <a:gd name="connsiteY0-482" fmla="*/ 0 h 3471300"/>
              <a:gd name="connsiteX1-483" fmla="*/ 143595 w 1456775"/>
              <a:gd name="connsiteY1-484" fmla="*/ 138430 h 3471300"/>
              <a:gd name="connsiteX2-485" fmla="*/ 769 w 1456775"/>
              <a:gd name="connsiteY2-486" fmla="*/ 1032900 h 3471300"/>
              <a:gd name="connsiteX3-487" fmla="*/ 769 w 1456775"/>
              <a:gd name="connsiteY3-488" fmla="*/ 3471300 h 3471300"/>
              <a:gd name="connsiteX4-489" fmla="*/ 769 w 1456775"/>
              <a:gd name="connsiteY4-490" fmla="*/ 3471300 h 3471300"/>
              <a:gd name="connsiteX0-491" fmla="*/ 1098635 w 1098635"/>
              <a:gd name="connsiteY0-492" fmla="*/ 0 h 3463680"/>
              <a:gd name="connsiteX1-493" fmla="*/ 143595 w 1098635"/>
              <a:gd name="connsiteY1-494" fmla="*/ 130810 h 3463680"/>
              <a:gd name="connsiteX2-495" fmla="*/ 769 w 1098635"/>
              <a:gd name="connsiteY2-496" fmla="*/ 1025280 h 3463680"/>
              <a:gd name="connsiteX3-497" fmla="*/ 769 w 1098635"/>
              <a:gd name="connsiteY3-498" fmla="*/ 3463680 h 3463680"/>
              <a:gd name="connsiteX4-499" fmla="*/ 769 w 1098635"/>
              <a:gd name="connsiteY4-500" fmla="*/ 3463680 h 3463680"/>
              <a:gd name="connsiteX0-501" fmla="*/ 1098635 w 1098635"/>
              <a:gd name="connsiteY0-502" fmla="*/ 11271 h 3474951"/>
              <a:gd name="connsiteX1-503" fmla="*/ 143595 w 1098635"/>
              <a:gd name="connsiteY1-504" fmla="*/ 142081 h 3474951"/>
              <a:gd name="connsiteX2-505" fmla="*/ 769 w 1098635"/>
              <a:gd name="connsiteY2-506" fmla="*/ 1036551 h 3474951"/>
              <a:gd name="connsiteX3-507" fmla="*/ 769 w 1098635"/>
              <a:gd name="connsiteY3-508" fmla="*/ 3474951 h 3474951"/>
              <a:gd name="connsiteX4-509" fmla="*/ 769 w 1098635"/>
              <a:gd name="connsiteY4-510" fmla="*/ 3474951 h 3474951"/>
              <a:gd name="connsiteX0-511" fmla="*/ 1079585 w 1079585"/>
              <a:gd name="connsiteY0-512" fmla="*/ 8921 h 3477364"/>
              <a:gd name="connsiteX1-513" fmla="*/ 143595 w 1079585"/>
              <a:gd name="connsiteY1-514" fmla="*/ 144494 h 3477364"/>
              <a:gd name="connsiteX2-515" fmla="*/ 769 w 1079585"/>
              <a:gd name="connsiteY2-516" fmla="*/ 1038964 h 3477364"/>
              <a:gd name="connsiteX3-517" fmla="*/ 769 w 1079585"/>
              <a:gd name="connsiteY3-518" fmla="*/ 3477364 h 3477364"/>
              <a:gd name="connsiteX4-519" fmla="*/ 769 w 1079585"/>
              <a:gd name="connsiteY4-520" fmla="*/ 3477364 h 3477364"/>
              <a:gd name="connsiteX0-521" fmla="*/ 901785 w 901785"/>
              <a:gd name="connsiteY0-522" fmla="*/ 12074 h 3474167"/>
              <a:gd name="connsiteX1-523" fmla="*/ 143595 w 901785"/>
              <a:gd name="connsiteY1-524" fmla="*/ 141297 h 3474167"/>
              <a:gd name="connsiteX2-525" fmla="*/ 769 w 901785"/>
              <a:gd name="connsiteY2-526" fmla="*/ 1035767 h 3474167"/>
              <a:gd name="connsiteX3-527" fmla="*/ 769 w 901785"/>
              <a:gd name="connsiteY3-528" fmla="*/ 3474167 h 3474167"/>
              <a:gd name="connsiteX4-529" fmla="*/ 769 w 901785"/>
              <a:gd name="connsiteY4-530" fmla="*/ 3474167 h 3474167"/>
              <a:gd name="connsiteX0-531" fmla="*/ 901785 w 901785"/>
              <a:gd name="connsiteY0-532" fmla="*/ 26809 h 3488902"/>
              <a:gd name="connsiteX1-533" fmla="*/ 143595 w 901785"/>
              <a:gd name="connsiteY1-534" fmla="*/ 156032 h 3488902"/>
              <a:gd name="connsiteX2-535" fmla="*/ 769 w 901785"/>
              <a:gd name="connsiteY2-536" fmla="*/ 1050502 h 3488902"/>
              <a:gd name="connsiteX3-537" fmla="*/ 769 w 901785"/>
              <a:gd name="connsiteY3-538" fmla="*/ 3488902 h 3488902"/>
              <a:gd name="connsiteX4-539" fmla="*/ 769 w 901785"/>
              <a:gd name="connsiteY4-540" fmla="*/ 3488902 h 3488902"/>
              <a:gd name="connsiteX0-541" fmla="*/ 901785 w 901785"/>
              <a:gd name="connsiteY0-542" fmla="*/ 33573 h 3495666"/>
              <a:gd name="connsiteX1-543" fmla="*/ 143595 w 901785"/>
              <a:gd name="connsiteY1-544" fmla="*/ 162796 h 3495666"/>
              <a:gd name="connsiteX2-545" fmla="*/ 769 w 901785"/>
              <a:gd name="connsiteY2-546" fmla="*/ 1057266 h 3495666"/>
              <a:gd name="connsiteX3-547" fmla="*/ 769 w 901785"/>
              <a:gd name="connsiteY3-548" fmla="*/ 3495666 h 3495666"/>
              <a:gd name="connsiteX4-549" fmla="*/ 769 w 901785"/>
              <a:gd name="connsiteY4-550" fmla="*/ 3495666 h 3495666"/>
              <a:gd name="connsiteX0-551" fmla="*/ 901346 w 901346"/>
              <a:gd name="connsiteY0-552" fmla="*/ 33573 h 3495666"/>
              <a:gd name="connsiteX1-553" fmla="*/ 143156 w 901346"/>
              <a:gd name="connsiteY1-554" fmla="*/ 162796 h 3495666"/>
              <a:gd name="connsiteX2-555" fmla="*/ 330 w 901346"/>
              <a:gd name="connsiteY2-556" fmla="*/ 1057266 h 3495666"/>
              <a:gd name="connsiteX3-557" fmla="*/ 330 w 901346"/>
              <a:gd name="connsiteY3-558" fmla="*/ 3495666 h 3495666"/>
              <a:gd name="connsiteX4-559" fmla="*/ 330 w 901346"/>
              <a:gd name="connsiteY4-560" fmla="*/ 3495666 h 349566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01346" h="3495666">
                <a:moveTo>
                  <a:pt x="901346" y="33573"/>
                </a:moveTo>
                <a:cubicBezTo>
                  <a:pt x="748946" y="24683"/>
                  <a:pt x="347626" y="-89934"/>
                  <a:pt x="143156" y="162796"/>
                </a:cubicBezTo>
                <a:cubicBezTo>
                  <a:pt x="4531" y="368243"/>
                  <a:pt x="-2015" y="416209"/>
                  <a:pt x="330" y="1057266"/>
                </a:cubicBezTo>
                <a:lnTo>
                  <a:pt x="330" y="3495666"/>
                </a:lnTo>
                <a:lnTo>
                  <a:pt x="330" y="3495666"/>
                </a:lnTo>
              </a:path>
            </a:pathLst>
          </a:custGeom>
          <a:noFill/>
          <a:ln>
            <a:solidFill>
              <a:srgbClr val="AC75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81" name="椭圆 380"/>
          <p:cNvSpPr/>
          <p:nvPr/>
        </p:nvSpPr>
        <p:spPr>
          <a:xfrm>
            <a:off x="4787900" y="0"/>
            <a:ext cx="1276350" cy="717550"/>
          </a:xfrm>
          <a:prstGeom prst="ellipse">
            <a:avLst/>
          </a:prstGeom>
          <a:solidFill>
            <a:srgbClr val="AC7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82" name="椭圆 381"/>
          <p:cNvSpPr/>
          <p:nvPr/>
        </p:nvSpPr>
        <p:spPr>
          <a:xfrm>
            <a:off x="4067175" y="188913"/>
            <a:ext cx="768350" cy="4318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84" name="椭圆 383"/>
          <p:cNvSpPr/>
          <p:nvPr/>
        </p:nvSpPr>
        <p:spPr>
          <a:xfrm>
            <a:off x="531813" y="790575"/>
            <a:ext cx="749300" cy="4206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85" name="椭圆 384"/>
          <p:cNvSpPr/>
          <p:nvPr/>
        </p:nvSpPr>
        <p:spPr>
          <a:xfrm>
            <a:off x="7337425" y="2478088"/>
            <a:ext cx="568325" cy="320675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86" name="椭圆 385"/>
          <p:cNvSpPr/>
          <p:nvPr/>
        </p:nvSpPr>
        <p:spPr>
          <a:xfrm>
            <a:off x="6288088" y="3173413"/>
            <a:ext cx="425450" cy="239712"/>
          </a:xfrm>
          <a:prstGeom prst="ellipse">
            <a:avLst/>
          </a:prstGeom>
          <a:solidFill>
            <a:srgbClr val="6DD1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87" name="梯形 386"/>
          <p:cNvSpPr/>
          <p:nvPr/>
        </p:nvSpPr>
        <p:spPr>
          <a:xfrm>
            <a:off x="8004175" y="1844675"/>
            <a:ext cx="815975" cy="430213"/>
          </a:xfrm>
          <a:prstGeom prst="trapezoid">
            <a:avLst/>
          </a:prstGeom>
          <a:solidFill>
            <a:srgbClr val="12C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88" name="矩形 387"/>
          <p:cNvSpPr/>
          <p:nvPr/>
        </p:nvSpPr>
        <p:spPr>
          <a:xfrm>
            <a:off x="6732588" y="2141538"/>
            <a:ext cx="523875" cy="422275"/>
          </a:xfrm>
          <a:prstGeom prst="rect">
            <a:avLst/>
          </a:prstGeom>
          <a:solidFill>
            <a:srgbClr val="AC7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89" name="椭圆 388"/>
          <p:cNvSpPr/>
          <p:nvPr/>
        </p:nvSpPr>
        <p:spPr>
          <a:xfrm>
            <a:off x="7837488" y="2636838"/>
            <a:ext cx="838200" cy="514350"/>
          </a:xfrm>
          <a:prstGeom prst="ellipse">
            <a:avLst/>
          </a:prstGeom>
          <a:solidFill>
            <a:srgbClr val="1D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90" name="矩形 389"/>
          <p:cNvSpPr/>
          <p:nvPr/>
        </p:nvSpPr>
        <p:spPr>
          <a:xfrm>
            <a:off x="7131050" y="1763713"/>
            <a:ext cx="846138" cy="4762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91" name="平行四边形 390"/>
          <p:cNvSpPr/>
          <p:nvPr/>
        </p:nvSpPr>
        <p:spPr>
          <a:xfrm>
            <a:off x="6994525" y="3008313"/>
            <a:ext cx="1000125" cy="563562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92" name="梯形 391"/>
          <p:cNvSpPr/>
          <p:nvPr/>
        </p:nvSpPr>
        <p:spPr>
          <a:xfrm>
            <a:off x="5284788" y="3255963"/>
            <a:ext cx="773112" cy="436562"/>
          </a:xfrm>
          <a:prstGeom prst="trapezoid">
            <a:avLst/>
          </a:prstGeom>
          <a:solidFill>
            <a:srgbClr val="02B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93" name="椭圆 392"/>
          <p:cNvSpPr/>
          <p:nvPr/>
        </p:nvSpPr>
        <p:spPr>
          <a:xfrm>
            <a:off x="5353050" y="2043113"/>
            <a:ext cx="688975" cy="388937"/>
          </a:xfrm>
          <a:prstGeom prst="ellipse">
            <a:avLst/>
          </a:prstGeom>
          <a:solidFill>
            <a:srgbClr val="12C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94" name="平行四边形 393"/>
          <p:cNvSpPr/>
          <p:nvPr/>
        </p:nvSpPr>
        <p:spPr>
          <a:xfrm>
            <a:off x="2933700" y="2827338"/>
            <a:ext cx="766763" cy="431800"/>
          </a:xfrm>
          <a:prstGeom prst="parallelogram">
            <a:avLst/>
          </a:prstGeom>
          <a:solidFill>
            <a:srgbClr val="0AB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95" name="椭圆 394"/>
          <p:cNvSpPr/>
          <p:nvPr/>
        </p:nvSpPr>
        <p:spPr>
          <a:xfrm>
            <a:off x="4059238" y="2974975"/>
            <a:ext cx="423862" cy="23971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96" name="椭圆 395"/>
          <p:cNvSpPr/>
          <p:nvPr/>
        </p:nvSpPr>
        <p:spPr>
          <a:xfrm>
            <a:off x="638175" y="2066925"/>
            <a:ext cx="508000" cy="285750"/>
          </a:xfrm>
          <a:prstGeom prst="ellipse">
            <a:avLst/>
          </a:prstGeom>
          <a:solidFill>
            <a:srgbClr val="12C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97" name="椭圆 396"/>
          <p:cNvSpPr/>
          <p:nvPr/>
        </p:nvSpPr>
        <p:spPr>
          <a:xfrm>
            <a:off x="1252538" y="2600325"/>
            <a:ext cx="573087" cy="322263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98" name="梯形 397"/>
          <p:cNvSpPr/>
          <p:nvPr/>
        </p:nvSpPr>
        <p:spPr>
          <a:xfrm>
            <a:off x="2008188" y="2222500"/>
            <a:ext cx="1252537" cy="704850"/>
          </a:xfrm>
          <a:prstGeom prst="trapezoid">
            <a:avLst/>
          </a:prstGeom>
          <a:solidFill>
            <a:srgbClr val="954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399" name="矩形 398"/>
          <p:cNvSpPr/>
          <p:nvPr/>
        </p:nvSpPr>
        <p:spPr>
          <a:xfrm>
            <a:off x="4572000" y="2708275"/>
            <a:ext cx="384175" cy="37782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00" name="矩形 399"/>
          <p:cNvSpPr/>
          <p:nvPr/>
        </p:nvSpPr>
        <p:spPr>
          <a:xfrm>
            <a:off x="2771775" y="1611313"/>
            <a:ext cx="684213" cy="571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01" name="平行四边形 400"/>
          <p:cNvSpPr/>
          <p:nvPr/>
        </p:nvSpPr>
        <p:spPr>
          <a:xfrm>
            <a:off x="1179513" y="1741488"/>
            <a:ext cx="858837" cy="482600"/>
          </a:xfrm>
          <a:prstGeom prst="parallelogram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02" name="椭圆 401"/>
          <p:cNvSpPr/>
          <p:nvPr/>
        </p:nvSpPr>
        <p:spPr>
          <a:xfrm>
            <a:off x="0" y="2420938"/>
            <a:ext cx="1216025" cy="68421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03" name="椭圆 402"/>
          <p:cNvSpPr/>
          <p:nvPr/>
        </p:nvSpPr>
        <p:spPr>
          <a:xfrm>
            <a:off x="3130550" y="3508375"/>
            <a:ext cx="423863" cy="239713"/>
          </a:xfrm>
          <a:prstGeom prst="ellipse">
            <a:avLst/>
          </a:prstGeom>
          <a:solidFill>
            <a:srgbClr val="AC7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04" name="梯形 403"/>
          <p:cNvSpPr/>
          <p:nvPr/>
        </p:nvSpPr>
        <p:spPr>
          <a:xfrm>
            <a:off x="5292725" y="2565400"/>
            <a:ext cx="503238" cy="431800"/>
          </a:xfrm>
          <a:prstGeom prst="trapezoid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05" name="梯形 404"/>
          <p:cNvSpPr/>
          <p:nvPr/>
        </p:nvSpPr>
        <p:spPr>
          <a:xfrm>
            <a:off x="5532438" y="517525"/>
            <a:ext cx="2490787" cy="1400175"/>
          </a:xfrm>
          <a:prstGeom prst="trapezoid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21" name="平行四边形 420"/>
          <p:cNvSpPr/>
          <p:nvPr/>
        </p:nvSpPr>
        <p:spPr>
          <a:xfrm>
            <a:off x="3635375" y="1484313"/>
            <a:ext cx="2128838" cy="1196975"/>
          </a:xfrm>
          <a:prstGeom prst="parallelogram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19" name="矩形 418"/>
          <p:cNvSpPr/>
          <p:nvPr/>
        </p:nvSpPr>
        <p:spPr>
          <a:xfrm>
            <a:off x="5292725" y="228600"/>
            <a:ext cx="971550" cy="884238"/>
          </a:xfrm>
          <a:prstGeom prst="rect">
            <a:avLst/>
          </a:prstGeom>
          <a:solidFill>
            <a:srgbClr val="12C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17" name="矩形 416"/>
          <p:cNvSpPr/>
          <p:nvPr/>
        </p:nvSpPr>
        <p:spPr>
          <a:xfrm>
            <a:off x="1325563" y="766763"/>
            <a:ext cx="1844675" cy="10382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10" name="椭圆 409"/>
          <p:cNvSpPr/>
          <p:nvPr/>
        </p:nvSpPr>
        <p:spPr>
          <a:xfrm>
            <a:off x="655638" y="1349375"/>
            <a:ext cx="671512" cy="377825"/>
          </a:xfrm>
          <a:prstGeom prst="ellipse">
            <a:avLst/>
          </a:prstGeom>
          <a:solidFill>
            <a:srgbClr val="AC7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11" name="平行四边形 410"/>
          <p:cNvSpPr/>
          <p:nvPr/>
        </p:nvSpPr>
        <p:spPr>
          <a:xfrm>
            <a:off x="0" y="1557338"/>
            <a:ext cx="1146175" cy="644525"/>
          </a:xfrm>
          <a:prstGeom prst="parallelogram">
            <a:avLst/>
          </a:prstGeom>
          <a:solidFill>
            <a:srgbClr val="02B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15" name="梯形 414"/>
          <p:cNvSpPr/>
          <p:nvPr/>
        </p:nvSpPr>
        <p:spPr>
          <a:xfrm>
            <a:off x="3132138" y="476250"/>
            <a:ext cx="1150937" cy="657225"/>
          </a:xfrm>
          <a:prstGeom prst="trapezoid">
            <a:avLst/>
          </a:prstGeom>
          <a:solidFill>
            <a:srgbClr val="1DC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12" name="椭圆 411"/>
          <p:cNvSpPr/>
          <p:nvPr/>
        </p:nvSpPr>
        <p:spPr>
          <a:xfrm>
            <a:off x="3332163" y="1301750"/>
            <a:ext cx="671512" cy="377825"/>
          </a:xfrm>
          <a:prstGeom prst="ellipse">
            <a:avLst/>
          </a:prstGeom>
          <a:solidFill>
            <a:srgbClr val="0AB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14" name="矩形 413"/>
          <p:cNvSpPr/>
          <p:nvPr/>
        </p:nvSpPr>
        <p:spPr>
          <a:xfrm>
            <a:off x="1763713" y="2967038"/>
            <a:ext cx="822325" cy="784225"/>
          </a:xfrm>
          <a:prstGeom prst="rect">
            <a:avLst/>
          </a:prstGeom>
          <a:solidFill>
            <a:srgbClr val="02B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428" name="图片 427"/>
          <p:cNvPicPr>
            <a:picLocks noChangeAspect="1"/>
          </p:cNvPicPr>
          <p:nvPr/>
        </p:nvPicPr>
        <p:blipFill>
          <a:blip r:embed="rId3"/>
          <a:srcRect l="5644" t="31708" r="67012" b="19714"/>
          <a:stretch>
            <a:fillRect/>
          </a:stretch>
        </p:blipFill>
        <p:spPr bwMode="auto">
          <a:xfrm>
            <a:off x="971550" y="5229225"/>
            <a:ext cx="12334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9" name="图片 428"/>
          <p:cNvPicPr>
            <a:picLocks noChangeAspect="1"/>
          </p:cNvPicPr>
          <p:nvPr/>
        </p:nvPicPr>
        <p:blipFill>
          <a:blip r:embed="rId4"/>
          <a:srcRect l="33554" t="18527" r="36578" b="28197"/>
          <a:stretch>
            <a:fillRect/>
          </a:stretch>
        </p:blipFill>
        <p:spPr bwMode="auto">
          <a:xfrm>
            <a:off x="2700338" y="5157788"/>
            <a:ext cx="1363662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14" descr="000"/>
          <p:cNvPicPr>
            <a:picLocks noChangeAspect="1" noChangeArrowheads="1"/>
          </p:cNvPicPr>
          <p:nvPr/>
        </p:nvPicPr>
        <p:blipFill>
          <a:blip r:embed="rId5"/>
          <a:srcRect l="15356" t="26857" r="17995" b="56000"/>
          <a:stretch>
            <a:fillRect/>
          </a:stretch>
        </p:blipFill>
        <p:spPr bwMode="auto">
          <a:xfrm>
            <a:off x="5285105" y="4991100"/>
            <a:ext cx="3263900" cy="56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5" name="Picture 15" descr="000"/>
          <p:cNvPicPr>
            <a:picLocks noChangeAspect="1" noChangeArrowheads="1"/>
          </p:cNvPicPr>
          <p:nvPr/>
        </p:nvPicPr>
        <p:blipFill>
          <a:blip r:embed="rId5"/>
          <a:srcRect l="15356" t="3999" r="33229" b="78857"/>
          <a:stretch>
            <a:fillRect/>
          </a:stretch>
        </p:blipFill>
        <p:spPr bwMode="auto">
          <a:xfrm>
            <a:off x="5391150" y="4577715"/>
            <a:ext cx="2613025" cy="580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istrator\桌面\图片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36638" y="307975"/>
            <a:ext cx="24558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Administrator\桌面\图片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938" y="1125538"/>
            <a:ext cx="2303462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Administrator\桌面\图片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80063" y="260350"/>
            <a:ext cx="2468562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500" fill="hold"/>
                                        <p:tgtEl>
                                          <p:spTgt spid="54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2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2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2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2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25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25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2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25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3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7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7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7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7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7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75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7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7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3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3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2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3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3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3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81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81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81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7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815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81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81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81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815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75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7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86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7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7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75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75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81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7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7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86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7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75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865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75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81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75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86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75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75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7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7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1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75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75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grpId="1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75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75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7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grpId="1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7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75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7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1" nodeType="withEffect">
                                  <p:stCondLst>
                                    <p:cond delay="81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7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75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75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grpId="1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7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75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75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1" nodeType="withEffect">
                                  <p:stCondLst>
                                    <p:cond delay="815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75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750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75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815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75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75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7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grpId="1" nodeType="withEffect">
                                  <p:stCondLst>
                                    <p:cond delay="815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75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75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75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grpId="1" nodeType="withEffect">
                                  <p:stCondLst>
                                    <p:cond delay="815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7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75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7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nodeType="withEffect">
                                  <p:stCondLst>
                                    <p:cond delay="815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75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75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75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grpId="1" nodeType="withEffect">
                                  <p:stCondLst>
                                    <p:cond delay="815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75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75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75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grpId="1" nodeType="withEffect">
                                  <p:stCondLst>
                                    <p:cond delay="815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75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75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7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3" presetClass="entr" presetSubtype="16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75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75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75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3" presetClass="entr" presetSubtype="16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75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7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3" presetClass="entr" presetSubtype="16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75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75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75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3" presetClass="entr" presetSubtype="16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7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75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7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nodeType="withEffect">
                                  <p:stCondLst>
                                    <p:cond delay="865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7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75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7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3" presetClass="entr" presetSubtype="16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7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75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75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75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75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75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53" presetClass="entr" presetSubtype="16" fill="hold" grpId="1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75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750" fill="hold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9" dur="75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3" presetClass="entr" presetSubtype="16" fill="hold" grpId="1" nodeType="withEffect">
                                  <p:stCondLst>
                                    <p:cond delay="815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7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75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75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3" presetClass="entr" presetSubtype="16" fill="hold" nodeType="withEffect">
                                  <p:stCondLst>
                                    <p:cond delay="84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7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75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75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53" presetClass="entr" presetSubtype="16" fill="hold" nodeType="withEffect">
                                  <p:stCondLst>
                                    <p:cond delay="865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75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750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4" dur="7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3" presetClass="entr" presetSubtype="16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75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75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75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47" presetClass="entr" presetSubtype="0" fill="hold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32" presetClass="emph" presetSubtype="0" fill="hold" nodeType="withEffect">
                                  <p:stCondLst>
                                    <p:cond delay="9650"/>
                                  </p:stCondLst>
                                  <p:childTnLst>
                                    <p:animRot by="120000">
                                      <p:cBhvr>
                                        <p:cTn id="3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1" presetID="47" presetClass="entr" presetSubtype="0" fill="hold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32" presetClass="emph" presetSubtype="0" fill="hold" nodeType="withEffect">
                                  <p:stCondLst>
                                    <p:cond delay="9650"/>
                                  </p:stCondLst>
                                  <p:childTnLst>
                                    <p:animRot by="120000">
                                      <p:cBhvr>
                                        <p:cTn id="3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2" presetID="53" presetClass="entr" presetSubtype="16" fill="hold" grpId="1" nodeType="withEffect">
                                  <p:stCondLst>
                                    <p:cond delay="865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75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75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75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1" nodeType="withEffect">
                                  <p:stCondLst>
                                    <p:cond delay="815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75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75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75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53" presetClass="entr" presetSubtype="16" fill="hold" grpId="1" nodeType="withEffect">
                                  <p:stCondLst>
                                    <p:cond delay="865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75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75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75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53" presetClass="entr" presetSubtype="16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75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75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1" dur="75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53" presetClass="entr" presetSubtype="16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7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75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75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53" presetClass="entr" presetSubtype="16" fill="hold" grpId="1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75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75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1" dur="7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5" presetClass="entr" presetSubtype="0" fill="hold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15" presetClass="entr" presetSubtype="0" fill="hold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15" presetClass="entr" presetSubtype="0" fill="hold" nodeType="withEffect">
                                  <p:stCondLst>
                                    <p:cond delay="89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0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75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53" presetClass="entr" presetSubtype="16" fill="hold" grpId="1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75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750" fill="hold"/>
                                        <p:tgtEl>
                                          <p:spTgt spid="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7" dur="75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42" presetClass="entr" presetSubtype="0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42" presetClass="entr" presetSubtype="0" fill="hold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" grpId="0" animBg="1"/>
      <p:bldP spid="381" grpId="1" animBg="1"/>
      <p:bldP spid="382" grpId="0" animBg="1"/>
      <p:bldP spid="382" grpId="1" animBg="1"/>
      <p:bldP spid="384" grpId="0" animBg="1"/>
      <p:bldP spid="384" grpId="1" animBg="1"/>
      <p:bldP spid="385" grpId="0" animBg="1"/>
      <p:bldP spid="385" grpId="1" animBg="1"/>
      <p:bldP spid="386" grpId="0" animBg="1"/>
      <p:bldP spid="386" grpId="1" animBg="1"/>
      <p:bldP spid="388" grpId="0" animBg="1"/>
      <p:bldP spid="388" grpId="1" animBg="1"/>
      <p:bldP spid="389" grpId="0" animBg="1"/>
      <p:bldP spid="389" grpId="1" animBg="1"/>
      <p:bldP spid="390" grpId="0" animBg="1"/>
      <p:bldP spid="390" grpId="1" animBg="1"/>
      <p:bldP spid="391" grpId="0" animBg="1"/>
      <p:bldP spid="391" grpId="1" animBg="1"/>
      <p:bldP spid="393" grpId="0" animBg="1"/>
      <p:bldP spid="393" grpId="1" animBg="1"/>
      <p:bldP spid="394" grpId="0" animBg="1"/>
      <p:bldP spid="394" grpId="1" animBg="1"/>
      <p:bldP spid="395" grpId="0" animBg="1"/>
      <p:bldP spid="395" grpId="1" animBg="1"/>
      <p:bldP spid="396" grpId="0" animBg="1"/>
      <p:bldP spid="396" grpId="1" animBg="1"/>
      <p:bldP spid="397" grpId="0" animBg="1"/>
      <p:bldP spid="397" grpId="1" animBg="1"/>
      <p:bldP spid="399" grpId="0" animBg="1"/>
      <p:bldP spid="399" grpId="1" animBg="1"/>
      <p:bldP spid="400" grpId="0" animBg="1"/>
      <p:bldP spid="400" grpId="1" animBg="1"/>
      <p:bldP spid="401" grpId="0" animBg="1"/>
      <p:bldP spid="401" grpId="1" animBg="1"/>
      <p:bldP spid="402" grpId="0" animBg="1"/>
      <p:bldP spid="402" grpId="1" animBg="1"/>
      <p:bldP spid="403" grpId="0" animBg="1"/>
      <p:bldP spid="403" grpId="1" animBg="1"/>
      <p:bldP spid="421" grpId="0" animBg="1"/>
      <p:bldP spid="421" grpId="1" animBg="1"/>
      <p:bldP spid="419" grpId="0" animBg="1"/>
      <p:bldP spid="419" grpId="1" animBg="1"/>
      <p:bldP spid="417" grpId="0" animBg="1"/>
      <p:bldP spid="417" grpId="1" animBg="1"/>
      <p:bldP spid="410" grpId="0" animBg="1"/>
      <p:bldP spid="410" grpId="1" animBg="1"/>
      <p:bldP spid="411" grpId="0" animBg="1"/>
      <p:bldP spid="411" grpId="1" animBg="1"/>
      <p:bldP spid="412" grpId="0" animBg="1"/>
      <p:bldP spid="412" grpId="1" animBg="1"/>
      <p:bldP spid="414" grpId="0" animBg="1"/>
      <p:bldP spid="41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104"/>
          <p:cNvSpPr>
            <a:spLocks noChangeArrowheads="1"/>
          </p:cNvSpPr>
          <p:nvPr/>
        </p:nvSpPr>
        <p:spPr bwMode="auto">
          <a:xfrm>
            <a:off x="1752600" y="2819400"/>
            <a:ext cx="838200" cy="2667000"/>
          </a:xfrm>
          <a:prstGeom prst="rect">
            <a:avLst/>
          </a:prstGeom>
          <a:solidFill>
            <a:srgbClr val="FF0000"/>
          </a:solidFill>
          <a:ln w="6350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2" name="组合 111"/>
          <p:cNvGrpSpPr/>
          <p:nvPr/>
        </p:nvGrpSpPr>
        <p:grpSpPr bwMode="auto">
          <a:xfrm>
            <a:off x="1752600" y="2819400"/>
            <a:ext cx="2362200" cy="2667000"/>
            <a:chOff x="0" y="0"/>
            <a:chExt cx="1219200" cy="1371600"/>
          </a:xfrm>
        </p:grpSpPr>
        <p:grpSp>
          <p:nvGrpSpPr>
            <p:cNvPr id="34898" name="组合 44"/>
            <p:cNvGrpSpPr/>
            <p:nvPr/>
          </p:nvGrpSpPr>
          <p:grpSpPr bwMode="auto">
            <a:xfrm>
              <a:off x="304800" y="110006"/>
              <a:ext cx="914401" cy="1261594"/>
              <a:chOff x="0" y="0"/>
              <a:chExt cx="1092119" cy="1490194"/>
            </a:xfrm>
          </p:grpSpPr>
          <p:sp>
            <p:nvSpPr>
              <p:cNvPr id="34900" name="Freeform 287"/>
              <p:cNvSpPr/>
              <p:nvPr/>
            </p:nvSpPr>
            <p:spPr bwMode="auto">
              <a:xfrm>
                <a:off x="532741" y="238253"/>
                <a:ext cx="116907" cy="115427"/>
              </a:xfrm>
              <a:custGeom>
                <a:avLst/>
                <a:gdLst>
                  <a:gd name="T0" fmla="*/ 2147483647 w 22"/>
                  <a:gd name="T1" fmla="*/ 2147483647 h 22"/>
                  <a:gd name="T2" fmla="*/ 2147483647 w 22"/>
                  <a:gd name="T3" fmla="*/ 0 h 22"/>
                  <a:gd name="T4" fmla="*/ 2147483647 w 22"/>
                  <a:gd name="T5" fmla="*/ 0 h 22"/>
                  <a:gd name="T6" fmla="*/ 2147483647 w 22"/>
                  <a:gd name="T7" fmla="*/ 2147483647 h 22"/>
                  <a:gd name="T8" fmla="*/ 0 w 22"/>
                  <a:gd name="T9" fmla="*/ 2147483647 h 22"/>
                  <a:gd name="T10" fmla="*/ 0 w 22"/>
                  <a:gd name="T11" fmla="*/ 2147483647 h 22"/>
                  <a:gd name="T12" fmla="*/ 2147483647 w 22"/>
                  <a:gd name="T13" fmla="*/ 2147483647 h 22"/>
                  <a:gd name="T14" fmla="*/ 2147483647 w 22"/>
                  <a:gd name="T15" fmla="*/ 2147483647 h 22"/>
                  <a:gd name="T16" fmla="*/ 2147483647 w 22"/>
                  <a:gd name="T17" fmla="*/ 2147483647 h 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2"/>
                  <a:gd name="T29" fmla="*/ 22 w 22"/>
                  <a:gd name="T30" fmla="*/ 22 h 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2">
                    <a:moveTo>
                      <a:pt x="21" y="6"/>
                    </a:moveTo>
                    <a:cubicBezTo>
                      <a:pt x="19" y="2"/>
                      <a:pt x="16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9" y="0"/>
                      <a:pt x="7" y="0"/>
                      <a:pt x="6" y="1"/>
                    </a:cubicBezTo>
                    <a:cubicBezTo>
                      <a:pt x="3" y="2"/>
                      <a:pt x="1" y="5"/>
                      <a:pt x="0" y="9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7"/>
                      <a:pt x="5" y="22"/>
                      <a:pt x="11" y="22"/>
                    </a:cubicBezTo>
                    <a:cubicBezTo>
                      <a:pt x="17" y="22"/>
                      <a:pt x="22" y="17"/>
                      <a:pt x="22" y="11"/>
                    </a:cubicBezTo>
                    <a:cubicBezTo>
                      <a:pt x="22" y="9"/>
                      <a:pt x="22" y="7"/>
                      <a:pt x="21" y="6"/>
                    </a:cubicBezTo>
                    <a:close/>
                  </a:path>
                </a:pathLst>
              </a:custGeom>
              <a:solidFill>
                <a:srgbClr val="E10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01" name="Freeform 288"/>
              <p:cNvSpPr/>
              <p:nvPr/>
            </p:nvSpPr>
            <p:spPr bwMode="auto">
              <a:xfrm>
                <a:off x="565297" y="180540"/>
                <a:ext cx="26637" cy="62153"/>
              </a:xfrm>
              <a:custGeom>
                <a:avLst/>
                <a:gdLst>
                  <a:gd name="T0" fmla="*/ 0 w 5"/>
                  <a:gd name="T1" fmla="*/ 2147483647 h 12"/>
                  <a:gd name="T2" fmla="*/ 2147483647 w 5"/>
                  <a:gd name="T3" fmla="*/ 2147483647 h 12"/>
                  <a:gd name="T4" fmla="*/ 2147483647 w 5"/>
                  <a:gd name="T5" fmla="*/ 2147483647 h 12"/>
                  <a:gd name="T6" fmla="*/ 0 w 5"/>
                  <a:gd name="T7" fmla="*/ 0 h 12"/>
                  <a:gd name="T8" fmla="*/ 0 w 5"/>
                  <a:gd name="T9" fmla="*/ 0 h 12"/>
                  <a:gd name="T10" fmla="*/ 0 w 5"/>
                  <a:gd name="T11" fmla="*/ 0 h 12"/>
                  <a:gd name="T12" fmla="*/ 0 w 5"/>
                  <a:gd name="T13" fmla="*/ 2147483647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12"/>
                  <a:gd name="T23" fmla="*/ 5 w 5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12">
                    <a:moveTo>
                      <a:pt x="0" y="12"/>
                    </a:moveTo>
                    <a:cubicBezTo>
                      <a:pt x="1" y="11"/>
                      <a:pt x="3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8"/>
                      <a:pt x="1" y="4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4"/>
                      <a:pt x="1" y="9"/>
                      <a:pt x="0" y="1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02" name="Freeform 289"/>
              <p:cNvSpPr/>
              <p:nvPr/>
            </p:nvSpPr>
            <p:spPr bwMode="auto">
              <a:xfrm>
                <a:off x="369959" y="63633"/>
                <a:ext cx="199778" cy="242693"/>
              </a:xfrm>
              <a:custGeom>
                <a:avLst/>
                <a:gdLst>
                  <a:gd name="T0" fmla="*/ 2147483647 w 38"/>
                  <a:gd name="T1" fmla="*/ 2147483647 h 46"/>
                  <a:gd name="T2" fmla="*/ 2147483647 w 38"/>
                  <a:gd name="T3" fmla="*/ 2147483647 h 46"/>
                  <a:gd name="T4" fmla="*/ 2147483647 w 38"/>
                  <a:gd name="T5" fmla="*/ 2147483647 h 46"/>
                  <a:gd name="T6" fmla="*/ 2147483647 w 38"/>
                  <a:gd name="T7" fmla="*/ 2147483647 h 46"/>
                  <a:gd name="T8" fmla="*/ 2147483647 w 38"/>
                  <a:gd name="T9" fmla="*/ 2147483647 h 46"/>
                  <a:gd name="T10" fmla="*/ 2147483647 w 38"/>
                  <a:gd name="T11" fmla="*/ 2147483647 h 46"/>
                  <a:gd name="T12" fmla="*/ 2147483647 w 38"/>
                  <a:gd name="T13" fmla="*/ 2147483647 h 46"/>
                  <a:gd name="T14" fmla="*/ 2147483647 w 38"/>
                  <a:gd name="T15" fmla="*/ 2147483647 h 46"/>
                  <a:gd name="T16" fmla="*/ 2147483647 w 38"/>
                  <a:gd name="T17" fmla="*/ 2147483647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46"/>
                  <a:gd name="T29" fmla="*/ 38 w 38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46">
                    <a:moveTo>
                      <a:pt x="37" y="22"/>
                    </a:moveTo>
                    <a:cubicBezTo>
                      <a:pt x="37" y="21"/>
                      <a:pt x="37" y="21"/>
                      <a:pt x="37" y="21"/>
                    </a:cubicBezTo>
                    <a:cubicBezTo>
                      <a:pt x="35" y="9"/>
                      <a:pt x="28" y="0"/>
                      <a:pt x="18" y="2"/>
                    </a:cubicBezTo>
                    <a:cubicBezTo>
                      <a:pt x="8" y="3"/>
                      <a:pt x="0" y="12"/>
                      <a:pt x="2" y="27"/>
                    </a:cubicBezTo>
                    <a:cubicBezTo>
                      <a:pt x="2" y="28"/>
                      <a:pt x="2" y="29"/>
                      <a:pt x="3" y="31"/>
                    </a:cubicBezTo>
                    <a:cubicBezTo>
                      <a:pt x="5" y="40"/>
                      <a:pt x="14" y="46"/>
                      <a:pt x="23" y="45"/>
                    </a:cubicBezTo>
                    <a:cubicBezTo>
                      <a:pt x="26" y="45"/>
                      <a:pt x="29" y="44"/>
                      <a:pt x="31" y="42"/>
                    </a:cubicBezTo>
                    <a:cubicBezTo>
                      <a:pt x="32" y="38"/>
                      <a:pt x="34" y="35"/>
                      <a:pt x="37" y="34"/>
                    </a:cubicBezTo>
                    <a:cubicBezTo>
                      <a:pt x="38" y="31"/>
                      <a:pt x="38" y="26"/>
                      <a:pt x="37" y="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03" name="Freeform 290"/>
              <p:cNvSpPr/>
              <p:nvPr/>
            </p:nvSpPr>
            <p:spPr bwMode="auto">
              <a:xfrm>
                <a:off x="554938" y="53274"/>
                <a:ext cx="183500" cy="216056"/>
              </a:xfrm>
              <a:custGeom>
                <a:avLst/>
                <a:gdLst>
                  <a:gd name="T0" fmla="*/ 2147483647 w 35"/>
                  <a:gd name="T1" fmla="*/ 2147483647 h 41"/>
                  <a:gd name="T2" fmla="*/ 2147483647 w 35"/>
                  <a:gd name="T3" fmla="*/ 2147483647 h 41"/>
                  <a:gd name="T4" fmla="*/ 2147483647 w 35"/>
                  <a:gd name="T5" fmla="*/ 2147483647 h 41"/>
                  <a:gd name="T6" fmla="*/ 2147483647 w 35"/>
                  <a:gd name="T7" fmla="*/ 2147483647 h 41"/>
                  <a:gd name="T8" fmla="*/ 2147483647 w 35"/>
                  <a:gd name="T9" fmla="*/ 2147483647 h 41"/>
                  <a:gd name="T10" fmla="*/ 2147483647 w 35"/>
                  <a:gd name="T11" fmla="*/ 2147483647 h 41"/>
                  <a:gd name="T12" fmla="*/ 2147483647 w 35"/>
                  <a:gd name="T13" fmla="*/ 2147483647 h 41"/>
                  <a:gd name="T14" fmla="*/ 2147483647 w 35"/>
                  <a:gd name="T15" fmla="*/ 2147483647 h 41"/>
                  <a:gd name="T16" fmla="*/ 2147483647 w 35"/>
                  <a:gd name="T17" fmla="*/ 2147483647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5"/>
                  <a:gd name="T28" fmla="*/ 0 h 41"/>
                  <a:gd name="T29" fmla="*/ 35 w 35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5" h="41">
                    <a:moveTo>
                      <a:pt x="34" y="23"/>
                    </a:moveTo>
                    <a:cubicBezTo>
                      <a:pt x="34" y="21"/>
                      <a:pt x="34" y="20"/>
                      <a:pt x="33" y="18"/>
                    </a:cubicBezTo>
                    <a:cubicBezTo>
                      <a:pt x="29" y="7"/>
                      <a:pt x="22" y="0"/>
                      <a:pt x="14" y="1"/>
                    </a:cubicBezTo>
                    <a:cubicBezTo>
                      <a:pt x="3" y="3"/>
                      <a:pt x="0" y="1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3" y="28"/>
                      <a:pt x="5" y="32"/>
                      <a:pt x="7" y="35"/>
                    </a:cubicBezTo>
                    <a:cubicBezTo>
                      <a:pt x="12" y="35"/>
                      <a:pt x="15" y="37"/>
                      <a:pt x="17" y="41"/>
                    </a:cubicBezTo>
                    <a:cubicBezTo>
                      <a:pt x="19" y="41"/>
                      <a:pt x="20" y="41"/>
                      <a:pt x="22" y="41"/>
                    </a:cubicBezTo>
                    <a:cubicBezTo>
                      <a:pt x="31" y="40"/>
                      <a:pt x="35" y="32"/>
                      <a:pt x="34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04" name="Freeform 291"/>
              <p:cNvSpPr/>
              <p:nvPr/>
            </p:nvSpPr>
            <p:spPr bwMode="auto">
              <a:xfrm>
                <a:off x="517942" y="797631"/>
                <a:ext cx="125786" cy="69552"/>
              </a:xfrm>
              <a:custGeom>
                <a:avLst/>
                <a:gdLst>
                  <a:gd name="T0" fmla="*/ 2147483647 w 24"/>
                  <a:gd name="T1" fmla="*/ 0 h 13"/>
                  <a:gd name="T2" fmla="*/ 2147483647 w 24"/>
                  <a:gd name="T3" fmla="*/ 2147483647 h 13"/>
                  <a:gd name="T4" fmla="*/ 2147483647 w 24"/>
                  <a:gd name="T5" fmla="*/ 2147483647 h 13"/>
                  <a:gd name="T6" fmla="*/ 2147483647 w 24"/>
                  <a:gd name="T7" fmla="*/ 2147483647 h 13"/>
                  <a:gd name="T8" fmla="*/ 2147483647 w 24"/>
                  <a:gd name="T9" fmla="*/ 2147483647 h 13"/>
                  <a:gd name="T10" fmla="*/ 2147483647 w 24"/>
                  <a:gd name="T11" fmla="*/ 2147483647 h 13"/>
                  <a:gd name="T12" fmla="*/ 2147483647 w 24"/>
                  <a:gd name="T13" fmla="*/ 2147483647 h 13"/>
                  <a:gd name="T14" fmla="*/ 2147483647 w 24"/>
                  <a:gd name="T15" fmla="*/ 2147483647 h 13"/>
                  <a:gd name="T16" fmla="*/ 2147483647 w 24"/>
                  <a:gd name="T17" fmla="*/ 2147483647 h 13"/>
                  <a:gd name="T18" fmla="*/ 2147483647 w 24"/>
                  <a:gd name="T19" fmla="*/ 2147483647 h 13"/>
                  <a:gd name="T20" fmla="*/ 2147483647 w 24"/>
                  <a:gd name="T21" fmla="*/ 2147483647 h 13"/>
                  <a:gd name="T22" fmla="*/ 2147483647 w 24"/>
                  <a:gd name="T23" fmla="*/ 2147483647 h 13"/>
                  <a:gd name="T24" fmla="*/ 2147483647 w 24"/>
                  <a:gd name="T25" fmla="*/ 0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13"/>
                  <a:gd name="T41" fmla="*/ 24 w 24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13">
                    <a:moveTo>
                      <a:pt x="14" y="0"/>
                    </a:moveTo>
                    <a:cubicBezTo>
                      <a:pt x="10" y="0"/>
                      <a:pt x="6" y="2"/>
                      <a:pt x="4" y="5"/>
                    </a:cubicBezTo>
                    <a:cubicBezTo>
                      <a:pt x="3" y="6"/>
                      <a:pt x="3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9"/>
                      <a:pt x="0" y="13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3" y="13"/>
                      <a:pt x="3" y="13"/>
                      <a:pt x="4" y="13"/>
                    </a:cubicBezTo>
                    <a:cubicBezTo>
                      <a:pt x="6" y="13"/>
                      <a:pt x="7" y="13"/>
                      <a:pt x="8" y="13"/>
                    </a:cubicBezTo>
                    <a:cubicBezTo>
                      <a:pt x="9" y="12"/>
                      <a:pt x="11" y="11"/>
                      <a:pt x="14" y="10"/>
                    </a:cubicBezTo>
                    <a:cubicBezTo>
                      <a:pt x="16" y="8"/>
                      <a:pt x="19" y="7"/>
                      <a:pt x="22" y="5"/>
                    </a:cubicBezTo>
                    <a:cubicBezTo>
                      <a:pt x="23" y="5"/>
                      <a:pt x="23" y="5"/>
                      <a:pt x="24" y="5"/>
                    </a:cubicBezTo>
                    <a:cubicBezTo>
                      <a:pt x="22" y="2"/>
                      <a:pt x="18" y="0"/>
                      <a:pt x="14" y="0"/>
                    </a:cubicBezTo>
                    <a:close/>
                  </a:path>
                </a:pathLst>
              </a:custGeom>
              <a:solidFill>
                <a:srgbClr val="FFE5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05" name="Freeform 292"/>
              <p:cNvSpPr/>
              <p:nvPr/>
            </p:nvSpPr>
            <p:spPr bwMode="auto">
              <a:xfrm>
                <a:off x="100629" y="770994"/>
                <a:ext cx="785793" cy="612652"/>
              </a:xfrm>
              <a:custGeom>
                <a:avLst/>
                <a:gdLst>
                  <a:gd name="T0" fmla="*/ 2147483647 w 149"/>
                  <a:gd name="T1" fmla="*/ 2147483647 h 116"/>
                  <a:gd name="T2" fmla="*/ 2147483647 w 149"/>
                  <a:gd name="T3" fmla="*/ 0 h 116"/>
                  <a:gd name="T4" fmla="*/ 2147483647 w 149"/>
                  <a:gd name="T5" fmla="*/ 2147483647 h 116"/>
                  <a:gd name="T6" fmla="*/ 2147483647 w 149"/>
                  <a:gd name="T7" fmla="*/ 2147483647 h 116"/>
                  <a:gd name="T8" fmla="*/ 2147483647 w 149"/>
                  <a:gd name="T9" fmla="*/ 2147483647 h 116"/>
                  <a:gd name="T10" fmla="*/ 2147483647 w 149"/>
                  <a:gd name="T11" fmla="*/ 2147483647 h 116"/>
                  <a:gd name="T12" fmla="*/ 2147483647 w 149"/>
                  <a:gd name="T13" fmla="*/ 2147483647 h 116"/>
                  <a:gd name="T14" fmla="*/ 2147483647 w 149"/>
                  <a:gd name="T15" fmla="*/ 2147483647 h 116"/>
                  <a:gd name="T16" fmla="*/ 2147483647 w 149"/>
                  <a:gd name="T17" fmla="*/ 2147483647 h 116"/>
                  <a:gd name="T18" fmla="*/ 2147483647 w 149"/>
                  <a:gd name="T19" fmla="*/ 2147483647 h 116"/>
                  <a:gd name="T20" fmla="*/ 2147483647 w 149"/>
                  <a:gd name="T21" fmla="*/ 2147483647 h 116"/>
                  <a:gd name="T22" fmla="*/ 2147483647 w 149"/>
                  <a:gd name="T23" fmla="*/ 2147483647 h 116"/>
                  <a:gd name="T24" fmla="*/ 2147483647 w 149"/>
                  <a:gd name="T25" fmla="*/ 2147483647 h 116"/>
                  <a:gd name="T26" fmla="*/ 2147483647 w 149"/>
                  <a:gd name="T27" fmla="*/ 2147483647 h 116"/>
                  <a:gd name="T28" fmla="*/ 2147483647 w 149"/>
                  <a:gd name="T29" fmla="*/ 2147483647 h 116"/>
                  <a:gd name="T30" fmla="*/ 2147483647 w 149"/>
                  <a:gd name="T31" fmla="*/ 2147483647 h 116"/>
                  <a:gd name="T32" fmla="*/ 2147483647 w 149"/>
                  <a:gd name="T33" fmla="*/ 2147483647 h 116"/>
                  <a:gd name="T34" fmla="*/ 2147483647 w 149"/>
                  <a:gd name="T35" fmla="*/ 2147483647 h 116"/>
                  <a:gd name="T36" fmla="*/ 2147483647 w 149"/>
                  <a:gd name="T37" fmla="*/ 2147483647 h 116"/>
                  <a:gd name="T38" fmla="*/ 2147483647 w 149"/>
                  <a:gd name="T39" fmla="*/ 2147483647 h 116"/>
                  <a:gd name="T40" fmla="*/ 0 w 149"/>
                  <a:gd name="T41" fmla="*/ 2147483647 h 116"/>
                  <a:gd name="T42" fmla="*/ 2147483647 w 149"/>
                  <a:gd name="T43" fmla="*/ 2147483647 h 116"/>
                  <a:gd name="T44" fmla="*/ 2147483647 w 149"/>
                  <a:gd name="T45" fmla="*/ 2147483647 h 116"/>
                  <a:gd name="T46" fmla="*/ 2147483647 w 149"/>
                  <a:gd name="T47" fmla="*/ 2147483647 h 116"/>
                  <a:gd name="T48" fmla="*/ 2147483647 w 149"/>
                  <a:gd name="T49" fmla="*/ 2147483647 h 116"/>
                  <a:gd name="T50" fmla="*/ 2147483647 w 149"/>
                  <a:gd name="T51" fmla="*/ 2147483647 h 116"/>
                  <a:gd name="T52" fmla="*/ 2147483647 w 149"/>
                  <a:gd name="T53" fmla="*/ 2147483647 h 116"/>
                  <a:gd name="T54" fmla="*/ 2147483647 w 149"/>
                  <a:gd name="T55" fmla="*/ 2147483647 h 116"/>
                  <a:gd name="T56" fmla="*/ 2147483647 w 149"/>
                  <a:gd name="T57" fmla="*/ 2147483647 h 116"/>
                  <a:gd name="T58" fmla="*/ 2147483647 w 149"/>
                  <a:gd name="T59" fmla="*/ 2147483647 h 116"/>
                  <a:gd name="T60" fmla="*/ 2147483647 w 149"/>
                  <a:gd name="T61" fmla="*/ 2147483647 h 11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49"/>
                  <a:gd name="T94" fmla="*/ 0 h 116"/>
                  <a:gd name="T95" fmla="*/ 149 w 149"/>
                  <a:gd name="T96" fmla="*/ 116 h 11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49" h="116">
                    <a:moveTo>
                      <a:pt x="149" y="26"/>
                    </a:moveTo>
                    <a:cubicBezTo>
                      <a:pt x="149" y="16"/>
                      <a:pt x="146" y="5"/>
                      <a:pt x="144" y="0"/>
                    </a:cubicBezTo>
                    <a:cubicBezTo>
                      <a:pt x="143" y="1"/>
                      <a:pt x="137" y="2"/>
                      <a:pt x="133" y="3"/>
                    </a:cubicBezTo>
                    <a:cubicBezTo>
                      <a:pt x="127" y="3"/>
                      <a:pt x="117" y="4"/>
                      <a:pt x="103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2" y="10"/>
                      <a:pt x="102" y="10"/>
                      <a:pt x="101" y="10"/>
                    </a:cubicBezTo>
                    <a:cubicBezTo>
                      <a:pt x="98" y="12"/>
                      <a:pt x="95" y="13"/>
                      <a:pt x="93" y="15"/>
                    </a:cubicBezTo>
                    <a:cubicBezTo>
                      <a:pt x="90" y="16"/>
                      <a:pt x="88" y="17"/>
                      <a:pt x="87" y="18"/>
                    </a:cubicBezTo>
                    <a:cubicBezTo>
                      <a:pt x="94" y="20"/>
                      <a:pt x="100" y="26"/>
                      <a:pt x="100" y="34"/>
                    </a:cubicBezTo>
                    <a:cubicBezTo>
                      <a:pt x="100" y="37"/>
                      <a:pt x="99" y="40"/>
                      <a:pt x="97" y="43"/>
                    </a:cubicBezTo>
                    <a:cubicBezTo>
                      <a:pt x="100" y="43"/>
                      <a:pt x="104" y="43"/>
                      <a:pt x="112" y="41"/>
                    </a:cubicBezTo>
                    <a:cubicBezTo>
                      <a:pt x="121" y="39"/>
                      <a:pt x="128" y="36"/>
                      <a:pt x="132" y="35"/>
                    </a:cubicBezTo>
                    <a:cubicBezTo>
                      <a:pt x="132" y="37"/>
                      <a:pt x="133" y="40"/>
                      <a:pt x="133" y="42"/>
                    </a:cubicBezTo>
                    <a:cubicBezTo>
                      <a:pt x="133" y="63"/>
                      <a:pt x="113" y="76"/>
                      <a:pt x="90" y="75"/>
                    </a:cubicBezTo>
                    <a:cubicBezTo>
                      <a:pt x="62" y="75"/>
                      <a:pt x="48" y="60"/>
                      <a:pt x="48" y="37"/>
                    </a:cubicBezTo>
                    <a:cubicBezTo>
                      <a:pt x="48" y="26"/>
                      <a:pt x="53" y="18"/>
                      <a:pt x="61" y="12"/>
                    </a:cubicBezTo>
                    <a:cubicBezTo>
                      <a:pt x="49" y="12"/>
                      <a:pt x="40" y="12"/>
                      <a:pt x="38" y="11"/>
                    </a:cubicBezTo>
                    <a:cubicBezTo>
                      <a:pt x="36" y="10"/>
                      <a:pt x="36" y="9"/>
                      <a:pt x="36" y="8"/>
                    </a:cubicBezTo>
                    <a:cubicBezTo>
                      <a:pt x="32" y="6"/>
                      <a:pt x="21" y="2"/>
                      <a:pt x="12" y="1"/>
                    </a:cubicBezTo>
                    <a:cubicBezTo>
                      <a:pt x="12" y="1"/>
                      <a:pt x="13" y="2"/>
                      <a:pt x="13" y="3"/>
                    </a:cubicBezTo>
                    <a:cubicBezTo>
                      <a:pt x="13" y="11"/>
                      <a:pt x="7" y="17"/>
                      <a:pt x="0" y="18"/>
                    </a:cubicBezTo>
                    <a:cubicBezTo>
                      <a:pt x="7" y="24"/>
                      <a:pt x="23" y="36"/>
                      <a:pt x="42" y="42"/>
                    </a:cubicBezTo>
                    <a:cubicBezTo>
                      <a:pt x="43" y="45"/>
                      <a:pt x="43" y="49"/>
                      <a:pt x="43" y="53"/>
                    </a:cubicBezTo>
                    <a:cubicBezTo>
                      <a:pt x="45" y="70"/>
                      <a:pt x="49" y="90"/>
                      <a:pt x="61" y="103"/>
                    </a:cubicBezTo>
                    <a:cubicBezTo>
                      <a:pt x="62" y="104"/>
                      <a:pt x="64" y="106"/>
                      <a:pt x="66" y="107"/>
                    </a:cubicBezTo>
                    <a:cubicBezTo>
                      <a:pt x="78" y="116"/>
                      <a:pt x="98" y="112"/>
                      <a:pt x="103" y="97"/>
                    </a:cubicBezTo>
                    <a:cubicBezTo>
                      <a:pt x="104" y="93"/>
                      <a:pt x="105" y="90"/>
                      <a:pt x="107" y="88"/>
                    </a:cubicBezTo>
                    <a:cubicBezTo>
                      <a:pt x="109" y="83"/>
                      <a:pt x="113" y="80"/>
                      <a:pt x="119" y="78"/>
                    </a:cubicBezTo>
                    <a:cubicBezTo>
                      <a:pt x="127" y="74"/>
                      <a:pt x="136" y="74"/>
                      <a:pt x="141" y="76"/>
                    </a:cubicBezTo>
                    <a:cubicBezTo>
                      <a:pt x="136" y="68"/>
                      <a:pt x="135" y="58"/>
                      <a:pt x="138" y="47"/>
                    </a:cubicBezTo>
                    <a:cubicBezTo>
                      <a:pt x="139" y="38"/>
                      <a:pt x="144" y="31"/>
                      <a:pt x="149" y="26"/>
                    </a:cubicBezTo>
                    <a:close/>
                  </a:path>
                </a:pathLst>
              </a:custGeom>
              <a:solidFill>
                <a:srgbClr val="00A0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06" name="Freeform 293"/>
              <p:cNvSpPr/>
              <p:nvPr/>
            </p:nvSpPr>
            <p:spPr bwMode="auto">
              <a:xfrm>
                <a:off x="417314" y="1235662"/>
                <a:ext cx="258971" cy="254532"/>
              </a:xfrm>
              <a:custGeom>
                <a:avLst/>
                <a:gdLst>
                  <a:gd name="T0" fmla="*/ 2147483647 w 49"/>
                  <a:gd name="T1" fmla="*/ 0 h 48"/>
                  <a:gd name="T2" fmla="*/ 2147483647 w 49"/>
                  <a:gd name="T3" fmla="*/ 2147483647 h 48"/>
                  <a:gd name="T4" fmla="*/ 2147483647 w 49"/>
                  <a:gd name="T5" fmla="*/ 2147483647 h 48"/>
                  <a:gd name="T6" fmla="*/ 2147483647 w 49"/>
                  <a:gd name="T7" fmla="*/ 2147483647 h 48"/>
                  <a:gd name="T8" fmla="*/ 0 w 49"/>
                  <a:gd name="T9" fmla="*/ 2147483647 h 48"/>
                  <a:gd name="T10" fmla="*/ 2147483647 w 49"/>
                  <a:gd name="T11" fmla="*/ 2147483647 h 48"/>
                  <a:gd name="T12" fmla="*/ 2147483647 w 49"/>
                  <a:gd name="T13" fmla="*/ 2147483647 h 48"/>
                  <a:gd name="T14" fmla="*/ 2147483647 w 49"/>
                  <a:gd name="T15" fmla="*/ 0 h 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"/>
                  <a:gd name="T25" fmla="*/ 0 h 48"/>
                  <a:gd name="T26" fmla="*/ 49 w 49"/>
                  <a:gd name="T27" fmla="*/ 48 h 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" h="48">
                    <a:moveTo>
                      <a:pt x="47" y="0"/>
                    </a:moveTo>
                    <a:cubicBezTo>
                      <a:pt x="45" y="2"/>
                      <a:pt x="44" y="5"/>
                      <a:pt x="43" y="9"/>
                    </a:cubicBezTo>
                    <a:cubicBezTo>
                      <a:pt x="38" y="24"/>
                      <a:pt x="18" y="28"/>
                      <a:pt x="6" y="19"/>
                    </a:cubicBezTo>
                    <a:cubicBezTo>
                      <a:pt x="4" y="18"/>
                      <a:pt x="2" y="16"/>
                      <a:pt x="1" y="15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0" y="38"/>
                      <a:pt x="10" y="48"/>
                      <a:pt x="23" y="48"/>
                    </a:cubicBezTo>
                    <a:cubicBezTo>
                      <a:pt x="36" y="48"/>
                      <a:pt x="44" y="38"/>
                      <a:pt x="47" y="23"/>
                    </a:cubicBezTo>
                    <a:cubicBezTo>
                      <a:pt x="49" y="12"/>
                      <a:pt x="49" y="5"/>
                      <a:pt x="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07" name="Freeform 294"/>
              <p:cNvSpPr/>
              <p:nvPr/>
            </p:nvSpPr>
            <p:spPr bwMode="auto">
              <a:xfrm>
                <a:off x="36996" y="0"/>
                <a:ext cx="908619" cy="803550"/>
              </a:xfrm>
              <a:custGeom>
                <a:avLst/>
                <a:gdLst>
                  <a:gd name="T0" fmla="*/ 2147483647 w 172"/>
                  <a:gd name="T1" fmla="*/ 2147483647 h 152"/>
                  <a:gd name="T2" fmla="*/ 2147483647 w 172"/>
                  <a:gd name="T3" fmla="*/ 2147483647 h 152"/>
                  <a:gd name="T4" fmla="*/ 2147483647 w 172"/>
                  <a:gd name="T5" fmla="*/ 2147483647 h 152"/>
                  <a:gd name="T6" fmla="*/ 2147483647 w 172"/>
                  <a:gd name="T7" fmla="*/ 2147483647 h 152"/>
                  <a:gd name="T8" fmla="*/ 2147483647 w 172"/>
                  <a:gd name="T9" fmla="*/ 2147483647 h 152"/>
                  <a:gd name="T10" fmla="*/ 2147483647 w 172"/>
                  <a:gd name="T11" fmla="*/ 2147483647 h 152"/>
                  <a:gd name="T12" fmla="*/ 2147483647 w 172"/>
                  <a:gd name="T13" fmla="*/ 2147483647 h 152"/>
                  <a:gd name="T14" fmla="*/ 2147483647 w 172"/>
                  <a:gd name="T15" fmla="*/ 2147483647 h 152"/>
                  <a:gd name="T16" fmla="*/ 2147483647 w 172"/>
                  <a:gd name="T17" fmla="*/ 2147483647 h 152"/>
                  <a:gd name="T18" fmla="*/ 2147483647 w 172"/>
                  <a:gd name="T19" fmla="*/ 2147483647 h 152"/>
                  <a:gd name="T20" fmla="*/ 2147483647 w 172"/>
                  <a:gd name="T21" fmla="*/ 2147483647 h 152"/>
                  <a:gd name="T22" fmla="*/ 2147483647 w 172"/>
                  <a:gd name="T23" fmla="*/ 2147483647 h 152"/>
                  <a:gd name="T24" fmla="*/ 2147483647 w 172"/>
                  <a:gd name="T25" fmla="*/ 2147483647 h 152"/>
                  <a:gd name="T26" fmla="*/ 2147483647 w 172"/>
                  <a:gd name="T27" fmla="*/ 2147483647 h 152"/>
                  <a:gd name="T28" fmla="*/ 2147483647 w 172"/>
                  <a:gd name="T29" fmla="*/ 2147483647 h 152"/>
                  <a:gd name="T30" fmla="*/ 2147483647 w 172"/>
                  <a:gd name="T31" fmla="*/ 2147483647 h 152"/>
                  <a:gd name="T32" fmla="*/ 2147483647 w 172"/>
                  <a:gd name="T33" fmla="*/ 2147483647 h 152"/>
                  <a:gd name="T34" fmla="*/ 2147483647 w 172"/>
                  <a:gd name="T35" fmla="*/ 2147483647 h 15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72"/>
                  <a:gd name="T55" fmla="*/ 0 h 152"/>
                  <a:gd name="T56" fmla="*/ 172 w 172"/>
                  <a:gd name="T57" fmla="*/ 152 h 15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72" h="152">
                    <a:moveTo>
                      <a:pt x="67" y="15"/>
                    </a:moveTo>
                    <a:cubicBezTo>
                      <a:pt x="30" y="29"/>
                      <a:pt x="0" y="63"/>
                      <a:pt x="23" y="115"/>
                    </a:cubicBezTo>
                    <a:cubicBezTo>
                      <a:pt x="28" y="126"/>
                      <a:pt x="38" y="141"/>
                      <a:pt x="49" y="150"/>
                    </a:cubicBezTo>
                    <a:cubicBezTo>
                      <a:pt x="49" y="151"/>
                      <a:pt x="50" y="151"/>
                      <a:pt x="51" y="152"/>
                    </a:cubicBezTo>
                    <a:cubicBezTo>
                      <a:pt x="52" y="152"/>
                      <a:pt x="55" y="152"/>
                      <a:pt x="58" y="151"/>
                    </a:cubicBezTo>
                    <a:cubicBezTo>
                      <a:pt x="40" y="137"/>
                      <a:pt x="27" y="112"/>
                      <a:pt x="26" y="92"/>
                    </a:cubicBezTo>
                    <a:cubicBezTo>
                      <a:pt x="26" y="69"/>
                      <a:pt x="44" y="48"/>
                      <a:pt x="66" y="43"/>
                    </a:cubicBezTo>
                    <a:cubicBezTo>
                      <a:pt x="65" y="41"/>
                      <a:pt x="65" y="40"/>
                      <a:pt x="65" y="39"/>
                    </a:cubicBezTo>
                    <a:cubicBezTo>
                      <a:pt x="63" y="24"/>
                      <a:pt x="71" y="15"/>
                      <a:pt x="81" y="14"/>
                    </a:cubicBezTo>
                    <a:cubicBezTo>
                      <a:pt x="91" y="12"/>
                      <a:pt x="98" y="21"/>
                      <a:pt x="100" y="33"/>
                    </a:cubicBezTo>
                    <a:cubicBezTo>
                      <a:pt x="100" y="33"/>
                      <a:pt x="100" y="33"/>
                      <a:pt x="100" y="34"/>
                    </a:cubicBezTo>
                    <a:cubicBezTo>
                      <a:pt x="100" y="34"/>
                      <a:pt x="100" y="34"/>
                      <a:pt x="100" y="34"/>
                    </a:cubicBezTo>
                    <a:cubicBezTo>
                      <a:pt x="98" y="24"/>
                      <a:pt x="101" y="13"/>
                      <a:pt x="112" y="11"/>
                    </a:cubicBezTo>
                    <a:cubicBezTo>
                      <a:pt x="120" y="10"/>
                      <a:pt x="127" y="17"/>
                      <a:pt x="131" y="28"/>
                    </a:cubicBezTo>
                    <a:cubicBezTo>
                      <a:pt x="132" y="30"/>
                      <a:pt x="132" y="31"/>
                      <a:pt x="132" y="33"/>
                    </a:cubicBezTo>
                    <a:cubicBezTo>
                      <a:pt x="147" y="34"/>
                      <a:pt x="158" y="41"/>
                      <a:pt x="165" y="52"/>
                    </a:cubicBezTo>
                    <a:cubicBezTo>
                      <a:pt x="168" y="52"/>
                      <a:pt x="170" y="53"/>
                      <a:pt x="172" y="54"/>
                    </a:cubicBezTo>
                    <a:cubicBezTo>
                      <a:pt x="157" y="13"/>
                      <a:pt x="107" y="0"/>
                      <a:pt x="67" y="15"/>
                    </a:cubicBezTo>
                    <a:close/>
                  </a:path>
                </a:pathLst>
              </a:custGeom>
              <a:solidFill>
                <a:srgbClr val="00A0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08" name="Freeform 295"/>
              <p:cNvSpPr/>
              <p:nvPr/>
            </p:nvSpPr>
            <p:spPr bwMode="auto">
              <a:xfrm>
                <a:off x="285608" y="739918"/>
                <a:ext cx="590454" cy="94709"/>
              </a:xfrm>
              <a:custGeom>
                <a:avLst/>
                <a:gdLst>
                  <a:gd name="T0" fmla="*/ 2147483647 w 112"/>
                  <a:gd name="T1" fmla="*/ 0 h 18"/>
                  <a:gd name="T2" fmla="*/ 2147483647 w 112"/>
                  <a:gd name="T3" fmla="*/ 0 h 18"/>
                  <a:gd name="T4" fmla="*/ 2147483647 w 112"/>
                  <a:gd name="T5" fmla="*/ 2147483647 h 18"/>
                  <a:gd name="T6" fmla="*/ 2147483647 w 112"/>
                  <a:gd name="T7" fmla="*/ 2147483647 h 18"/>
                  <a:gd name="T8" fmla="*/ 2147483647 w 112"/>
                  <a:gd name="T9" fmla="*/ 2147483647 h 18"/>
                  <a:gd name="T10" fmla="*/ 2147483647 w 112"/>
                  <a:gd name="T11" fmla="*/ 2147483647 h 18"/>
                  <a:gd name="T12" fmla="*/ 2147483647 w 112"/>
                  <a:gd name="T13" fmla="*/ 2147483647 h 18"/>
                  <a:gd name="T14" fmla="*/ 2147483647 w 112"/>
                  <a:gd name="T15" fmla="*/ 2147483647 h 18"/>
                  <a:gd name="T16" fmla="*/ 2147483647 w 112"/>
                  <a:gd name="T17" fmla="*/ 2147483647 h 18"/>
                  <a:gd name="T18" fmla="*/ 2147483647 w 112"/>
                  <a:gd name="T19" fmla="*/ 2147483647 h 18"/>
                  <a:gd name="T20" fmla="*/ 2147483647 w 112"/>
                  <a:gd name="T21" fmla="*/ 2147483647 h 18"/>
                  <a:gd name="T22" fmla="*/ 2147483647 w 112"/>
                  <a:gd name="T23" fmla="*/ 2147483647 h 18"/>
                  <a:gd name="T24" fmla="*/ 2147483647 w 112"/>
                  <a:gd name="T25" fmla="*/ 2147483647 h 18"/>
                  <a:gd name="T26" fmla="*/ 2147483647 w 112"/>
                  <a:gd name="T27" fmla="*/ 2147483647 h 18"/>
                  <a:gd name="T28" fmla="*/ 2147483647 w 112"/>
                  <a:gd name="T29" fmla="*/ 2147483647 h 18"/>
                  <a:gd name="T30" fmla="*/ 2147483647 w 112"/>
                  <a:gd name="T31" fmla="*/ 2147483647 h 18"/>
                  <a:gd name="T32" fmla="*/ 2147483647 w 112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2"/>
                  <a:gd name="T52" fmla="*/ 0 h 18"/>
                  <a:gd name="T53" fmla="*/ 112 w 112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2" h="18">
                    <a:moveTo>
                      <a:pt x="109" y="0"/>
                    </a:moveTo>
                    <a:cubicBezTo>
                      <a:pt x="109" y="0"/>
                      <a:pt x="108" y="0"/>
                      <a:pt x="108" y="0"/>
                    </a:cubicBezTo>
                    <a:cubicBezTo>
                      <a:pt x="106" y="1"/>
                      <a:pt x="86" y="5"/>
                      <a:pt x="61" y="8"/>
                    </a:cubicBezTo>
                    <a:cubicBezTo>
                      <a:pt x="42" y="10"/>
                      <a:pt x="22" y="11"/>
                      <a:pt x="11" y="11"/>
                    </a:cubicBezTo>
                    <a:cubicBezTo>
                      <a:pt x="8" y="12"/>
                      <a:pt x="5" y="12"/>
                      <a:pt x="4" y="12"/>
                    </a:cubicBezTo>
                    <a:cubicBezTo>
                      <a:pt x="3" y="11"/>
                      <a:pt x="2" y="11"/>
                      <a:pt x="2" y="10"/>
                    </a:cubicBezTo>
                    <a:cubicBezTo>
                      <a:pt x="1" y="11"/>
                      <a:pt x="0" y="12"/>
                      <a:pt x="1" y="14"/>
                    </a:cubicBezTo>
                    <a:cubicBezTo>
                      <a:pt x="1" y="15"/>
                      <a:pt x="1" y="16"/>
                      <a:pt x="3" y="17"/>
                    </a:cubicBezTo>
                    <a:cubicBezTo>
                      <a:pt x="5" y="18"/>
                      <a:pt x="14" y="18"/>
                      <a:pt x="26" y="18"/>
                    </a:cubicBezTo>
                    <a:cubicBezTo>
                      <a:pt x="33" y="18"/>
                      <a:pt x="41" y="17"/>
                      <a:pt x="48" y="16"/>
                    </a:cubicBezTo>
                    <a:cubicBezTo>
                      <a:pt x="50" y="13"/>
                      <a:pt x="54" y="11"/>
                      <a:pt x="58" y="11"/>
                    </a:cubicBezTo>
                    <a:cubicBezTo>
                      <a:pt x="62" y="11"/>
                      <a:pt x="66" y="13"/>
                      <a:pt x="68" y="16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82" y="10"/>
                      <a:pt x="92" y="9"/>
                      <a:pt x="98" y="9"/>
                    </a:cubicBezTo>
                    <a:cubicBezTo>
                      <a:pt x="102" y="8"/>
                      <a:pt x="108" y="7"/>
                      <a:pt x="109" y="6"/>
                    </a:cubicBezTo>
                    <a:cubicBezTo>
                      <a:pt x="109" y="6"/>
                      <a:pt x="109" y="6"/>
                      <a:pt x="109" y="6"/>
                    </a:cubicBezTo>
                    <a:cubicBezTo>
                      <a:pt x="112" y="1"/>
                      <a:pt x="109" y="0"/>
                      <a:pt x="109" y="0"/>
                    </a:cubicBezTo>
                    <a:close/>
                  </a:path>
                </a:pathLst>
              </a:custGeom>
              <a:solidFill>
                <a:srgbClr val="E10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09" name="Freeform 296"/>
              <p:cNvSpPr/>
              <p:nvPr/>
            </p:nvSpPr>
            <p:spPr bwMode="auto">
              <a:xfrm>
                <a:off x="353681" y="824268"/>
                <a:ext cx="448390" cy="349241"/>
              </a:xfrm>
              <a:custGeom>
                <a:avLst/>
                <a:gdLst>
                  <a:gd name="T0" fmla="*/ 2147483647 w 85"/>
                  <a:gd name="T1" fmla="*/ 2147483647 h 66"/>
                  <a:gd name="T2" fmla="*/ 2147483647 w 85"/>
                  <a:gd name="T3" fmla="*/ 2147483647 h 66"/>
                  <a:gd name="T4" fmla="*/ 2147483647 w 85"/>
                  <a:gd name="T5" fmla="*/ 2147483647 h 66"/>
                  <a:gd name="T6" fmla="*/ 2147483647 w 85"/>
                  <a:gd name="T7" fmla="*/ 2147483647 h 66"/>
                  <a:gd name="T8" fmla="*/ 2147483647 w 85"/>
                  <a:gd name="T9" fmla="*/ 2147483647 h 66"/>
                  <a:gd name="T10" fmla="*/ 2147483647 w 85"/>
                  <a:gd name="T11" fmla="*/ 2147483647 h 66"/>
                  <a:gd name="T12" fmla="*/ 2147483647 w 85"/>
                  <a:gd name="T13" fmla="*/ 2147483647 h 66"/>
                  <a:gd name="T14" fmla="*/ 2147483647 w 85"/>
                  <a:gd name="T15" fmla="*/ 2147483647 h 66"/>
                  <a:gd name="T16" fmla="*/ 2147483647 w 85"/>
                  <a:gd name="T17" fmla="*/ 2147483647 h 66"/>
                  <a:gd name="T18" fmla="*/ 2147483647 w 85"/>
                  <a:gd name="T19" fmla="*/ 2147483647 h 66"/>
                  <a:gd name="T20" fmla="*/ 2147483647 w 85"/>
                  <a:gd name="T21" fmla="*/ 0 h 66"/>
                  <a:gd name="T22" fmla="*/ 2147483647 w 85"/>
                  <a:gd name="T23" fmla="*/ 2147483647 h 66"/>
                  <a:gd name="T24" fmla="*/ 0 w 85"/>
                  <a:gd name="T25" fmla="*/ 2147483647 h 66"/>
                  <a:gd name="T26" fmla="*/ 2147483647 w 85"/>
                  <a:gd name="T27" fmla="*/ 2147483647 h 66"/>
                  <a:gd name="T28" fmla="*/ 2147483647 w 85"/>
                  <a:gd name="T29" fmla="*/ 2147483647 h 66"/>
                  <a:gd name="T30" fmla="*/ 2147483647 w 85"/>
                  <a:gd name="T31" fmla="*/ 2147483647 h 6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5"/>
                  <a:gd name="T49" fmla="*/ 0 h 66"/>
                  <a:gd name="T50" fmla="*/ 85 w 85"/>
                  <a:gd name="T51" fmla="*/ 66 h 6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5" h="66">
                    <a:moveTo>
                      <a:pt x="84" y="25"/>
                    </a:moveTo>
                    <a:cubicBezTo>
                      <a:pt x="80" y="26"/>
                      <a:pt x="73" y="29"/>
                      <a:pt x="64" y="31"/>
                    </a:cubicBezTo>
                    <a:cubicBezTo>
                      <a:pt x="56" y="33"/>
                      <a:pt x="52" y="33"/>
                      <a:pt x="49" y="33"/>
                    </a:cubicBezTo>
                    <a:cubicBezTo>
                      <a:pt x="46" y="37"/>
                      <a:pt x="41" y="41"/>
                      <a:pt x="35" y="41"/>
                    </a:cubicBezTo>
                    <a:cubicBezTo>
                      <a:pt x="26" y="41"/>
                      <a:pt x="19" y="33"/>
                      <a:pt x="19" y="24"/>
                    </a:cubicBezTo>
                    <a:cubicBezTo>
                      <a:pt x="19" y="16"/>
                      <a:pt x="25" y="9"/>
                      <a:pt x="33" y="8"/>
                    </a:cubicBezTo>
                    <a:cubicBezTo>
                      <a:pt x="33" y="8"/>
                      <a:pt x="33" y="8"/>
                      <a:pt x="33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31" y="8"/>
                      <a:pt x="31" y="4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4" y="2"/>
                      <a:pt x="34" y="1"/>
                      <a:pt x="35" y="0"/>
                    </a:cubicBezTo>
                    <a:cubicBezTo>
                      <a:pt x="28" y="1"/>
                      <a:pt x="20" y="2"/>
                      <a:pt x="13" y="2"/>
                    </a:cubicBezTo>
                    <a:cubicBezTo>
                      <a:pt x="5" y="8"/>
                      <a:pt x="0" y="16"/>
                      <a:pt x="0" y="27"/>
                    </a:cubicBezTo>
                    <a:cubicBezTo>
                      <a:pt x="0" y="50"/>
                      <a:pt x="14" y="65"/>
                      <a:pt x="42" y="65"/>
                    </a:cubicBezTo>
                    <a:cubicBezTo>
                      <a:pt x="65" y="66"/>
                      <a:pt x="85" y="53"/>
                      <a:pt x="85" y="32"/>
                    </a:cubicBezTo>
                    <a:cubicBezTo>
                      <a:pt x="85" y="30"/>
                      <a:pt x="84" y="27"/>
                      <a:pt x="84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10" name="Freeform 297"/>
              <p:cNvSpPr/>
              <p:nvPr/>
            </p:nvSpPr>
            <p:spPr bwMode="auto">
              <a:xfrm>
                <a:off x="454309" y="867183"/>
                <a:ext cx="174621" cy="173141"/>
              </a:xfrm>
              <a:custGeom>
                <a:avLst/>
                <a:gdLst>
                  <a:gd name="T0" fmla="*/ 2147483647 w 33"/>
                  <a:gd name="T1" fmla="*/ 0 h 33"/>
                  <a:gd name="T2" fmla="*/ 2147483647 w 33"/>
                  <a:gd name="T3" fmla="*/ 0 h 33"/>
                  <a:gd name="T4" fmla="*/ 2147483647 w 33"/>
                  <a:gd name="T5" fmla="*/ 0 h 33"/>
                  <a:gd name="T6" fmla="*/ 0 w 33"/>
                  <a:gd name="T7" fmla="*/ 2147483647 h 33"/>
                  <a:gd name="T8" fmla="*/ 2147483647 w 33"/>
                  <a:gd name="T9" fmla="*/ 2147483647 h 33"/>
                  <a:gd name="T10" fmla="*/ 2147483647 w 33"/>
                  <a:gd name="T11" fmla="*/ 2147483647 h 33"/>
                  <a:gd name="T12" fmla="*/ 2147483647 w 33"/>
                  <a:gd name="T13" fmla="*/ 2147483647 h 33"/>
                  <a:gd name="T14" fmla="*/ 2147483647 w 33"/>
                  <a:gd name="T15" fmla="*/ 0 h 3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"/>
                  <a:gd name="T25" fmla="*/ 0 h 33"/>
                  <a:gd name="T26" fmla="*/ 33 w 33"/>
                  <a:gd name="T27" fmla="*/ 33 h 3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" h="33">
                    <a:moveTo>
                      <a:pt x="20" y="0"/>
                    </a:moveTo>
                    <a:cubicBezTo>
                      <a:pt x="19" y="0"/>
                      <a:pt x="18" y="0"/>
                      <a:pt x="16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6" y="1"/>
                      <a:pt x="0" y="8"/>
                      <a:pt x="0" y="16"/>
                    </a:cubicBezTo>
                    <a:cubicBezTo>
                      <a:pt x="0" y="25"/>
                      <a:pt x="7" y="33"/>
                      <a:pt x="16" y="33"/>
                    </a:cubicBezTo>
                    <a:cubicBezTo>
                      <a:pt x="22" y="33"/>
                      <a:pt x="27" y="29"/>
                      <a:pt x="30" y="25"/>
                    </a:cubicBezTo>
                    <a:cubicBezTo>
                      <a:pt x="32" y="22"/>
                      <a:pt x="33" y="19"/>
                      <a:pt x="33" y="16"/>
                    </a:cubicBezTo>
                    <a:cubicBezTo>
                      <a:pt x="33" y="8"/>
                      <a:pt x="27" y="2"/>
                      <a:pt x="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11" name="Freeform 298"/>
              <p:cNvSpPr/>
              <p:nvPr/>
            </p:nvSpPr>
            <p:spPr bwMode="auto">
              <a:xfrm>
                <a:off x="0" y="702922"/>
                <a:ext cx="168701" cy="168701"/>
              </a:xfrm>
              <a:custGeom>
                <a:avLst/>
                <a:gdLst>
                  <a:gd name="T0" fmla="*/ 2147483647 w 32"/>
                  <a:gd name="T1" fmla="*/ 2147483647 h 32"/>
                  <a:gd name="T2" fmla="*/ 2147483647 w 32"/>
                  <a:gd name="T3" fmla="*/ 0 h 32"/>
                  <a:gd name="T4" fmla="*/ 0 w 32"/>
                  <a:gd name="T5" fmla="*/ 2147483647 h 32"/>
                  <a:gd name="T6" fmla="*/ 2147483647 w 32"/>
                  <a:gd name="T7" fmla="*/ 2147483647 h 32"/>
                  <a:gd name="T8" fmla="*/ 2147483647 w 32"/>
                  <a:gd name="T9" fmla="*/ 2147483647 h 32"/>
                  <a:gd name="T10" fmla="*/ 2147483647 w 32"/>
                  <a:gd name="T11" fmla="*/ 2147483647 h 32"/>
                  <a:gd name="T12" fmla="*/ 2147483647 w 32"/>
                  <a:gd name="T13" fmla="*/ 2147483647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32"/>
                  <a:gd name="T23" fmla="*/ 32 w 32"/>
                  <a:gd name="T24" fmla="*/ 32 h 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32">
                    <a:moveTo>
                      <a:pt x="31" y="14"/>
                    </a:moveTo>
                    <a:cubicBezTo>
                      <a:pt x="30" y="6"/>
                      <a:pt x="24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5"/>
                      <a:pt x="7" y="32"/>
                      <a:pt x="16" y="32"/>
                    </a:cubicBezTo>
                    <a:cubicBezTo>
                      <a:pt x="17" y="32"/>
                      <a:pt x="18" y="32"/>
                      <a:pt x="19" y="31"/>
                    </a:cubicBezTo>
                    <a:cubicBezTo>
                      <a:pt x="26" y="30"/>
                      <a:pt x="32" y="24"/>
                      <a:pt x="32" y="16"/>
                    </a:cubicBezTo>
                    <a:cubicBezTo>
                      <a:pt x="32" y="15"/>
                      <a:pt x="31" y="14"/>
                      <a:pt x="31" y="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12" name="Oval 299"/>
              <p:cNvSpPr>
                <a:spLocks noChangeArrowheads="1"/>
              </p:cNvSpPr>
              <p:nvPr/>
            </p:nvSpPr>
            <p:spPr bwMode="auto">
              <a:xfrm>
                <a:off x="713281" y="1204586"/>
                <a:ext cx="121347" cy="121346"/>
              </a:xfrm>
              <a:prstGeom prst="ellipse">
                <a:avLst/>
              </a:prstGeom>
              <a:solidFill>
                <a:srgbClr val="E10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4913" name="Freeform 300"/>
              <p:cNvSpPr/>
              <p:nvPr/>
            </p:nvSpPr>
            <p:spPr bwMode="auto">
              <a:xfrm>
                <a:off x="812430" y="867183"/>
                <a:ext cx="279689" cy="364039"/>
              </a:xfrm>
              <a:custGeom>
                <a:avLst/>
                <a:gdLst>
                  <a:gd name="T0" fmla="*/ 2147483647 w 53"/>
                  <a:gd name="T1" fmla="*/ 2147483647 h 69"/>
                  <a:gd name="T2" fmla="*/ 2147483647 w 53"/>
                  <a:gd name="T3" fmla="*/ 2147483647 h 69"/>
                  <a:gd name="T4" fmla="*/ 2147483647 w 53"/>
                  <a:gd name="T5" fmla="*/ 2147483647 h 69"/>
                  <a:gd name="T6" fmla="*/ 2147483647 w 53"/>
                  <a:gd name="T7" fmla="*/ 2147483647 h 69"/>
                  <a:gd name="T8" fmla="*/ 2147483647 w 53"/>
                  <a:gd name="T9" fmla="*/ 2147483647 h 69"/>
                  <a:gd name="T10" fmla="*/ 2147483647 w 53"/>
                  <a:gd name="T11" fmla="*/ 2147483647 h 69"/>
                  <a:gd name="T12" fmla="*/ 2147483647 w 53"/>
                  <a:gd name="T13" fmla="*/ 2147483647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"/>
                  <a:gd name="T22" fmla="*/ 0 h 69"/>
                  <a:gd name="T23" fmla="*/ 53 w 53"/>
                  <a:gd name="T24" fmla="*/ 69 h 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" h="69">
                    <a:moveTo>
                      <a:pt x="33" y="2"/>
                    </a:moveTo>
                    <a:cubicBezTo>
                      <a:pt x="26" y="0"/>
                      <a:pt x="20" y="3"/>
                      <a:pt x="14" y="8"/>
                    </a:cubicBezTo>
                    <a:cubicBezTo>
                      <a:pt x="9" y="13"/>
                      <a:pt x="4" y="20"/>
                      <a:pt x="3" y="29"/>
                    </a:cubicBezTo>
                    <a:cubicBezTo>
                      <a:pt x="0" y="40"/>
                      <a:pt x="1" y="50"/>
                      <a:pt x="6" y="58"/>
                    </a:cubicBezTo>
                    <a:cubicBezTo>
                      <a:pt x="9" y="62"/>
                      <a:pt x="14" y="65"/>
                      <a:pt x="20" y="66"/>
                    </a:cubicBezTo>
                    <a:cubicBezTo>
                      <a:pt x="35" y="69"/>
                      <a:pt x="47" y="59"/>
                      <a:pt x="50" y="39"/>
                    </a:cubicBezTo>
                    <a:cubicBezTo>
                      <a:pt x="53" y="19"/>
                      <a:pt x="46" y="4"/>
                      <a:pt x="3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14" name="Oval 301"/>
              <p:cNvSpPr>
                <a:spLocks noChangeArrowheads="1"/>
              </p:cNvSpPr>
              <p:nvPr/>
            </p:nvSpPr>
            <p:spPr bwMode="auto">
              <a:xfrm>
                <a:off x="569737" y="253052"/>
                <a:ext cx="32556" cy="36996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4915" name="Freeform 302"/>
              <p:cNvSpPr/>
              <p:nvPr/>
            </p:nvSpPr>
            <p:spPr bwMode="auto">
              <a:xfrm>
                <a:off x="470588" y="174621"/>
                <a:ext cx="78431" cy="57714"/>
              </a:xfrm>
              <a:custGeom>
                <a:avLst/>
                <a:gdLst>
                  <a:gd name="T0" fmla="*/ 2147483647 w 15"/>
                  <a:gd name="T1" fmla="*/ 0 h 11"/>
                  <a:gd name="T2" fmla="*/ 0 w 15"/>
                  <a:gd name="T3" fmla="*/ 2147483647 h 11"/>
                  <a:gd name="T4" fmla="*/ 2147483647 w 15"/>
                  <a:gd name="T5" fmla="*/ 2147483647 h 11"/>
                  <a:gd name="T6" fmla="*/ 2147483647 w 15"/>
                  <a:gd name="T7" fmla="*/ 2147483647 h 11"/>
                  <a:gd name="T8" fmla="*/ 2147483647 w 15"/>
                  <a:gd name="T9" fmla="*/ 2147483647 h 11"/>
                  <a:gd name="T10" fmla="*/ 2147483647 w 15"/>
                  <a:gd name="T11" fmla="*/ 2147483647 h 11"/>
                  <a:gd name="T12" fmla="*/ 2147483647 w 15"/>
                  <a:gd name="T13" fmla="*/ 2147483647 h 11"/>
                  <a:gd name="T14" fmla="*/ 2147483647 w 15"/>
                  <a:gd name="T15" fmla="*/ 2147483647 h 11"/>
                  <a:gd name="T16" fmla="*/ 2147483647 w 15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1"/>
                  <a:gd name="T29" fmla="*/ 15 w 15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1">
                    <a:moveTo>
                      <a:pt x="6" y="0"/>
                    </a:moveTo>
                    <a:cubicBezTo>
                      <a:pt x="3" y="1"/>
                      <a:pt x="0" y="6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2" y="6"/>
                      <a:pt x="4" y="3"/>
                      <a:pt x="7" y="2"/>
                    </a:cubicBezTo>
                    <a:cubicBezTo>
                      <a:pt x="9" y="1"/>
                      <a:pt x="11" y="3"/>
                      <a:pt x="13" y="7"/>
                    </a:cubicBezTo>
                    <a:cubicBezTo>
                      <a:pt x="13" y="7"/>
                      <a:pt x="13" y="8"/>
                      <a:pt x="14" y="7"/>
                    </a:cubicBezTo>
                    <a:cubicBezTo>
                      <a:pt x="14" y="7"/>
                      <a:pt x="15" y="7"/>
                      <a:pt x="14" y="6"/>
                    </a:cubicBezTo>
                    <a:cubicBezTo>
                      <a:pt x="12" y="0"/>
                      <a:pt x="8" y="0"/>
                      <a:pt x="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16" name="Freeform 303"/>
              <p:cNvSpPr/>
              <p:nvPr/>
            </p:nvSpPr>
            <p:spPr bwMode="auto">
              <a:xfrm>
                <a:off x="591934" y="153903"/>
                <a:ext cx="68072" cy="47355"/>
              </a:xfrm>
              <a:custGeom>
                <a:avLst/>
                <a:gdLst>
                  <a:gd name="T0" fmla="*/ 2147483647 w 13"/>
                  <a:gd name="T1" fmla="*/ 2147483647 h 9"/>
                  <a:gd name="T2" fmla="*/ 0 w 13"/>
                  <a:gd name="T3" fmla="*/ 2147483647 h 9"/>
                  <a:gd name="T4" fmla="*/ 2147483647 w 13"/>
                  <a:gd name="T5" fmla="*/ 2147483647 h 9"/>
                  <a:gd name="T6" fmla="*/ 2147483647 w 13"/>
                  <a:gd name="T7" fmla="*/ 2147483647 h 9"/>
                  <a:gd name="T8" fmla="*/ 2147483647 w 13"/>
                  <a:gd name="T9" fmla="*/ 2147483647 h 9"/>
                  <a:gd name="T10" fmla="*/ 2147483647 w 13"/>
                  <a:gd name="T11" fmla="*/ 2147483647 h 9"/>
                  <a:gd name="T12" fmla="*/ 2147483647 w 13"/>
                  <a:gd name="T13" fmla="*/ 2147483647 h 9"/>
                  <a:gd name="T14" fmla="*/ 2147483647 w 13"/>
                  <a:gd name="T15" fmla="*/ 2147483647 h 9"/>
                  <a:gd name="T16" fmla="*/ 2147483647 w 13"/>
                  <a:gd name="T17" fmla="*/ 2147483647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9"/>
                  <a:gd name="T29" fmla="*/ 13 w 13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9">
                    <a:moveTo>
                      <a:pt x="5" y="1"/>
                    </a:moveTo>
                    <a:cubicBezTo>
                      <a:pt x="3" y="1"/>
                      <a:pt x="0" y="5"/>
                      <a:pt x="0" y="8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2" y="5"/>
                      <a:pt x="4" y="3"/>
                      <a:pt x="6" y="2"/>
                    </a:cubicBezTo>
                    <a:cubicBezTo>
                      <a:pt x="8" y="2"/>
                      <a:pt x="10" y="3"/>
                      <a:pt x="12" y="6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0"/>
                      <a:pt x="7" y="0"/>
                      <a:pt x="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17" name="Freeform 304"/>
              <p:cNvSpPr/>
              <p:nvPr/>
            </p:nvSpPr>
            <p:spPr bwMode="auto">
              <a:xfrm>
                <a:off x="359600" y="554938"/>
                <a:ext cx="432112" cy="211616"/>
              </a:xfrm>
              <a:custGeom>
                <a:avLst/>
                <a:gdLst>
                  <a:gd name="T0" fmla="*/ 2147483647 w 82"/>
                  <a:gd name="T1" fmla="*/ 2147483647 h 40"/>
                  <a:gd name="T2" fmla="*/ 0 w 82"/>
                  <a:gd name="T3" fmla="*/ 2147483647 h 40"/>
                  <a:gd name="T4" fmla="*/ 2147483647 w 82"/>
                  <a:gd name="T5" fmla="*/ 2147483647 h 40"/>
                  <a:gd name="T6" fmla="*/ 2147483647 w 82"/>
                  <a:gd name="T7" fmla="*/ 2147483647 h 40"/>
                  <a:gd name="T8" fmla="*/ 2147483647 w 82"/>
                  <a:gd name="T9" fmla="*/ 2147483647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2"/>
                  <a:gd name="T16" fmla="*/ 0 h 40"/>
                  <a:gd name="T17" fmla="*/ 82 w 8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2" h="40">
                    <a:moveTo>
                      <a:pt x="40" y="1"/>
                    </a:moveTo>
                    <a:cubicBezTo>
                      <a:pt x="18" y="2"/>
                      <a:pt x="3" y="10"/>
                      <a:pt x="0" y="18"/>
                    </a:cubicBezTo>
                    <a:cubicBezTo>
                      <a:pt x="13" y="33"/>
                      <a:pt x="35" y="40"/>
                      <a:pt x="47" y="39"/>
                    </a:cubicBezTo>
                    <a:cubicBezTo>
                      <a:pt x="60" y="38"/>
                      <a:pt x="70" y="32"/>
                      <a:pt x="82" y="16"/>
                    </a:cubicBezTo>
                    <a:cubicBezTo>
                      <a:pt x="78" y="3"/>
                      <a:pt x="53" y="0"/>
                      <a:pt x="40" y="1"/>
                    </a:cubicBezTo>
                    <a:close/>
                  </a:path>
                </a:pathLst>
              </a:custGeom>
              <a:solidFill>
                <a:srgbClr val="EF7C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18" name="Freeform 305"/>
              <p:cNvSpPr>
                <a:spLocks noEditPoints="1"/>
              </p:cNvSpPr>
              <p:nvPr/>
            </p:nvSpPr>
            <p:spPr bwMode="auto">
              <a:xfrm>
                <a:off x="174621" y="174621"/>
                <a:ext cx="802071" cy="623011"/>
              </a:xfrm>
              <a:custGeom>
                <a:avLst/>
                <a:gdLst>
                  <a:gd name="T0" fmla="*/ 2147483647 w 152"/>
                  <a:gd name="T1" fmla="*/ 2147483647 h 118"/>
                  <a:gd name="T2" fmla="*/ 2147483647 w 152"/>
                  <a:gd name="T3" fmla="*/ 2147483647 h 118"/>
                  <a:gd name="T4" fmla="*/ 2147483647 w 152"/>
                  <a:gd name="T5" fmla="*/ 2147483647 h 118"/>
                  <a:gd name="T6" fmla="*/ 2147483647 w 152"/>
                  <a:gd name="T7" fmla="*/ 0 h 118"/>
                  <a:gd name="T8" fmla="*/ 2147483647 w 152"/>
                  <a:gd name="T9" fmla="*/ 2147483647 h 118"/>
                  <a:gd name="T10" fmla="*/ 2147483647 w 152"/>
                  <a:gd name="T11" fmla="*/ 2147483647 h 118"/>
                  <a:gd name="T12" fmla="*/ 2147483647 w 152"/>
                  <a:gd name="T13" fmla="*/ 2147483647 h 118"/>
                  <a:gd name="T14" fmla="*/ 2147483647 w 152"/>
                  <a:gd name="T15" fmla="*/ 2147483647 h 118"/>
                  <a:gd name="T16" fmla="*/ 2147483647 w 152"/>
                  <a:gd name="T17" fmla="*/ 2147483647 h 118"/>
                  <a:gd name="T18" fmla="*/ 2147483647 w 152"/>
                  <a:gd name="T19" fmla="*/ 2147483647 h 118"/>
                  <a:gd name="T20" fmla="*/ 2147483647 w 152"/>
                  <a:gd name="T21" fmla="*/ 2147483647 h 118"/>
                  <a:gd name="T22" fmla="*/ 2147483647 w 152"/>
                  <a:gd name="T23" fmla="*/ 2147483647 h 118"/>
                  <a:gd name="T24" fmla="*/ 0 w 152"/>
                  <a:gd name="T25" fmla="*/ 2147483647 h 118"/>
                  <a:gd name="T26" fmla="*/ 2147483647 w 152"/>
                  <a:gd name="T27" fmla="*/ 2147483647 h 118"/>
                  <a:gd name="T28" fmla="*/ 2147483647 w 152"/>
                  <a:gd name="T29" fmla="*/ 2147483647 h 118"/>
                  <a:gd name="T30" fmla="*/ 2147483647 w 152"/>
                  <a:gd name="T31" fmla="*/ 2147483647 h 118"/>
                  <a:gd name="T32" fmla="*/ 2147483647 w 152"/>
                  <a:gd name="T33" fmla="*/ 2147483647 h 118"/>
                  <a:gd name="T34" fmla="*/ 2147483647 w 152"/>
                  <a:gd name="T35" fmla="*/ 2147483647 h 118"/>
                  <a:gd name="T36" fmla="*/ 2147483647 w 152"/>
                  <a:gd name="T37" fmla="*/ 2147483647 h 118"/>
                  <a:gd name="T38" fmla="*/ 2147483647 w 152"/>
                  <a:gd name="T39" fmla="*/ 2147483647 h 118"/>
                  <a:gd name="T40" fmla="*/ 2147483647 w 152"/>
                  <a:gd name="T41" fmla="*/ 2147483647 h 118"/>
                  <a:gd name="T42" fmla="*/ 2147483647 w 152"/>
                  <a:gd name="T43" fmla="*/ 2147483647 h 118"/>
                  <a:gd name="T44" fmla="*/ 2147483647 w 152"/>
                  <a:gd name="T45" fmla="*/ 2147483647 h 118"/>
                  <a:gd name="T46" fmla="*/ 2147483647 w 152"/>
                  <a:gd name="T47" fmla="*/ 2147483647 h 118"/>
                  <a:gd name="T48" fmla="*/ 2147483647 w 152"/>
                  <a:gd name="T49" fmla="*/ 2147483647 h 118"/>
                  <a:gd name="T50" fmla="*/ 2147483647 w 152"/>
                  <a:gd name="T51" fmla="*/ 2147483647 h 118"/>
                  <a:gd name="T52" fmla="*/ 2147483647 w 152"/>
                  <a:gd name="T53" fmla="*/ 2147483647 h 118"/>
                  <a:gd name="T54" fmla="*/ 2147483647 w 152"/>
                  <a:gd name="T55" fmla="*/ 2147483647 h 118"/>
                  <a:gd name="T56" fmla="*/ 2147483647 w 152"/>
                  <a:gd name="T57" fmla="*/ 2147483647 h 11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52"/>
                  <a:gd name="T88" fmla="*/ 0 h 118"/>
                  <a:gd name="T89" fmla="*/ 152 w 152"/>
                  <a:gd name="T90" fmla="*/ 118 h 11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52" h="118">
                    <a:moveTo>
                      <a:pt x="151" y="33"/>
                    </a:moveTo>
                    <a:cubicBezTo>
                      <a:pt x="151" y="27"/>
                      <a:pt x="149" y="23"/>
                      <a:pt x="146" y="21"/>
                    </a:cubicBezTo>
                    <a:cubicBezTo>
                      <a:pt x="144" y="20"/>
                      <a:pt x="142" y="19"/>
                      <a:pt x="139" y="19"/>
                    </a:cubicBezTo>
                    <a:cubicBezTo>
                      <a:pt x="132" y="8"/>
                      <a:pt x="121" y="1"/>
                      <a:pt x="106" y="0"/>
                    </a:cubicBezTo>
                    <a:cubicBezTo>
                      <a:pt x="107" y="9"/>
                      <a:pt x="103" y="17"/>
                      <a:pt x="94" y="18"/>
                    </a:cubicBezTo>
                    <a:cubicBezTo>
                      <a:pt x="92" y="18"/>
                      <a:pt x="91" y="18"/>
                      <a:pt x="89" y="18"/>
                    </a:cubicBezTo>
                    <a:cubicBezTo>
                      <a:pt x="90" y="19"/>
                      <a:pt x="90" y="21"/>
                      <a:pt x="90" y="23"/>
                    </a:cubicBezTo>
                    <a:cubicBezTo>
                      <a:pt x="90" y="29"/>
                      <a:pt x="85" y="34"/>
                      <a:pt x="79" y="34"/>
                    </a:cubicBezTo>
                    <a:cubicBezTo>
                      <a:pt x="73" y="34"/>
                      <a:pt x="68" y="29"/>
                      <a:pt x="68" y="23"/>
                    </a:cubicBezTo>
                    <a:cubicBezTo>
                      <a:pt x="68" y="22"/>
                      <a:pt x="68" y="22"/>
                      <a:pt x="68" y="21"/>
                    </a:cubicBezTo>
                    <a:cubicBezTo>
                      <a:pt x="66" y="23"/>
                      <a:pt x="63" y="24"/>
                      <a:pt x="60" y="24"/>
                    </a:cubicBezTo>
                    <a:cubicBezTo>
                      <a:pt x="51" y="25"/>
                      <a:pt x="42" y="19"/>
                      <a:pt x="40" y="10"/>
                    </a:cubicBezTo>
                    <a:cubicBezTo>
                      <a:pt x="18" y="15"/>
                      <a:pt x="0" y="36"/>
                      <a:pt x="0" y="59"/>
                    </a:cubicBezTo>
                    <a:cubicBezTo>
                      <a:pt x="1" y="79"/>
                      <a:pt x="14" y="104"/>
                      <a:pt x="32" y="118"/>
                    </a:cubicBezTo>
                    <a:cubicBezTo>
                      <a:pt x="43" y="118"/>
                      <a:pt x="63" y="117"/>
                      <a:pt x="82" y="115"/>
                    </a:cubicBezTo>
                    <a:cubicBezTo>
                      <a:pt x="107" y="112"/>
                      <a:pt x="127" y="108"/>
                      <a:pt x="129" y="107"/>
                    </a:cubicBezTo>
                    <a:cubicBezTo>
                      <a:pt x="136" y="98"/>
                      <a:pt x="145" y="79"/>
                      <a:pt x="149" y="60"/>
                    </a:cubicBezTo>
                    <a:cubicBezTo>
                      <a:pt x="149" y="55"/>
                      <a:pt x="149" y="51"/>
                      <a:pt x="148" y="46"/>
                    </a:cubicBezTo>
                    <a:cubicBezTo>
                      <a:pt x="149" y="45"/>
                      <a:pt x="150" y="43"/>
                      <a:pt x="151" y="41"/>
                    </a:cubicBezTo>
                    <a:cubicBezTo>
                      <a:pt x="151" y="38"/>
                      <a:pt x="152" y="36"/>
                      <a:pt x="151" y="33"/>
                    </a:cubicBezTo>
                    <a:close/>
                    <a:moveTo>
                      <a:pt x="117" y="88"/>
                    </a:moveTo>
                    <a:cubicBezTo>
                      <a:pt x="105" y="104"/>
                      <a:pt x="95" y="110"/>
                      <a:pt x="82" y="111"/>
                    </a:cubicBezTo>
                    <a:cubicBezTo>
                      <a:pt x="70" y="112"/>
                      <a:pt x="48" y="105"/>
                      <a:pt x="35" y="90"/>
                    </a:cubicBezTo>
                    <a:cubicBezTo>
                      <a:pt x="33" y="89"/>
                      <a:pt x="32" y="87"/>
                      <a:pt x="31" y="85"/>
                    </a:cubicBezTo>
                    <a:cubicBezTo>
                      <a:pt x="17" y="66"/>
                      <a:pt x="19" y="57"/>
                      <a:pt x="36" y="57"/>
                    </a:cubicBezTo>
                    <a:cubicBezTo>
                      <a:pt x="46" y="57"/>
                      <a:pt x="62" y="57"/>
                      <a:pt x="84" y="58"/>
                    </a:cubicBezTo>
                    <a:cubicBezTo>
                      <a:pt x="101" y="58"/>
                      <a:pt x="120" y="59"/>
                      <a:pt x="128" y="58"/>
                    </a:cubicBezTo>
                    <a:cubicBezTo>
                      <a:pt x="131" y="57"/>
                      <a:pt x="134" y="56"/>
                      <a:pt x="137" y="56"/>
                    </a:cubicBezTo>
                    <a:cubicBezTo>
                      <a:pt x="129" y="69"/>
                      <a:pt x="123" y="80"/>
                      <a:pt x="117" y="8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19" name="Freeform 306"/>
              <p:cNvSpPr/>
              <p:nvPr/>
            </p:nvSpPr>
            <p:spPr bwMode="auto">
              <a:xfrm>
                <a:off x="263411" y="470588"/>
                <a:ext cx="633370" cy="179060"/>
              </a:xfrm>
              <a:custGeom>
                <a:avLst/>
                <a:gdLst>
                  <a:gd name="T0" fmla="*/ 2147483647 w 120"/>
                  <a:gd name="T1" fmla="*/ 2147483647 h 34"/>
                  <a:gd name="T2" fmla="*/ 2147483647 w 120"/>
                  <a:gd name="T3" fmla="*/ 2147483647 h 34"/>
                  <a:gd name="T4" fmla="*/ 2147483647 w 120"/>
                  <a:gd name="T5" fmla="*/ 2147483647 h 34"/>
                  <a:gd name="T6" fmla="*/ 2147483647 w 120"/>
                  <a:gd name="T7" fmla="*/ 2147483647 h 34"/>
                  <a:gd name="T8" fmla="*/ 2147483647 w 120"/>
                  <a:gd name="T9" fmla="*/ 2147483647 h 34"/>
                  <a:gd name="T10" fmla="*/ 2147483647 w 120"/>
                  <a:gd name="T11" fmla="*/ 2147483647 h 34"/>
                  <a:gd name="T12" fmla="*/ 2147483647 w 120"/>
                  <a:gd name="T13" fmla="*/ 0 h 34"/>
                  <a:gd name="T14" fmla="*/ 2147483647 w 120"/>
                  <a:gd name="T15" fmla="*/ 2147483647 h 34"/>
                  <a:gd name="T16" fmla="*/ 2147483647 w 120"/>
                  <a:gd name="T17" fmla="*/ 2147483647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0"/>
                  <a:gd name="T28" fmla="*/ 0 h 34"/>
                  <a:gd name="T29" fmla="*/ 120 w 120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0" h="34">
                    <a:moveTo>
                      <a:pt x="67" y="2"/>
                    </a:moveTo>
                    <a:cubicBezTo>
                      <a:pt x="45" y="1"/>
                      <a:pt x="29" y="1"/>
                      <a:pt x="19" y="1"/>
                    </a:cubicBezTo>
                    <a:cubicBezTo>
                      <a:pt x="2" y="1"/>
                      <a:pt x="0" y="10"/>
                      <a:pt x="14" y="29"/>
                    </a:cubicBezTo>
                    <a:cubicBezTo>
                      <a:pt x="15" y="31"/>
                      <a:pt x="16" y="33"/>
                      <a:pt x="18" y="34"/>
                    </a:cubicBezTo>
                    <a:cubicBezTo>
                      <a:pt x="21" y="26"/>
                      <a:pt x="36" y="18"/>
                      <a:pt x="58" y="17"/>
                    </a:cubicBezTo>
                    <a:cubicBezTo>
                      <a:pt x="71" y="16"/>
                      <a:pt x="96" y="19"/>
                      <a:pt x="100" y="32"/>
                    </a:cubicBezTo>
                    <a:cubicBezTo>
                      <a:pt x="106" y="24"/>
                      <a:pt x="112" y="13"/>
                      <a:pt x="120" y="0"/>
                    </a:cubicBezTo>
                    <a:cubicBezTo>
                      <a:pt x="117" y="0"/>
                      <a:pt x="114" y="1"/>
                      <a:pt x="111" y="2"/>
                    </a:cubicBezTo>
                    <a:cubicBezTo>
                      <a:pt x="103" y="3"/>
                      <a:pt x="84" y="2"/>
                      <a:pt x="67" y="2"/>
                    </a:cubicBezTo>
                    <a:close/>
                  </a:path>
                </a:pathLst>
              </a:custGeom>
              <a:solidFill>
                <a:srgbClr val="E10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20" name="Freeform 307"/>
              <p:cNvSpPr/>
              <p:nvPr/>
            </p:nvSpPr>
            <p:spPr bwMode="auto">
              <a:xfrm>
                <a:off x="955974" y="390676"/>
                <a:ext cx="14798" cy="100629"/>
              </a:xfrm>
              <a:custGeom>
                <a:avLst/>
                <a:gdLst>
                  <a:gd name="T0" fmla="*/ 2147483647 w 3"/>
                  <a:gd name="T1" fmla="*/ 0 h 19"/>
                  <a:gd name="T2" fmla="*/ 0 w 3"/>
                  <a:gd name="T3" fmla="*/ 2147483647 h 19"/>
                  <a:gd name="T4" fmla="*/ 2147483647 w 3"/>
                  <a:gd name="T5" fmla="*/ 2147483647 h 19"/>
                  <a:gd name="T6" fmla="*/ 2147483647 w 3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0 h 19"/>
                  <a:gd name="T14" fmla="*/ 3 w 3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" h="19">
                    <a:moveTo>
                      <a:pt x="3" y="0"/>
                    </a:moveTo>
                    <a:cubicBezTo>
                      <a:pt x="2" y="2"/>
                      <a:pt x="1" y="4"/>
                      <a:pt x="0" y="5"/>
                    </a:cubicBezTo>
                    <a:cubicBezTo>
                      <a:pt x="1" y="10"/>
                      <a:pt x="1" y="14"/>
                      <a:pt x="1" y="19"/>
                    </a:cubicBezTo>
                    <a:cubicBezTo>
                      <a:pt x="2" y="13"/>
                      <a:pt x="3" y="6"/>
                      <a:pt x="3" y="0"/>
                    </a:cubicBezTo>
                    <a:close/>
                  </a:path>
                </a:pathLst>
              </a:custGeom>
              <a:solidFill>
                <a:srgbClr val="00A0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21" name="Oval 308"/>
              <p:cNvSpPr>
                <a:spLocks noChangeArrowheads="1"/>
              </p:cNvSpPr>
              <p:nvPr/>
            </p:nvSpPr>
            <p:spPr bwMode="auto">
              <a:xfrm>
                <a:off x="532741" y="238253"/>
                <a:ext cx="116907" cy="115427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4922" name="Freeform 309"/>
              <p:cNvSpPr/>
              <p:nvPr/>
            </p:nvSpPr>
            <p:spPr bwMode="auto">
              <a:xfrm>
                <a:off x="606732" y="353681"/>
                <a:ext cx="16278" cy="121346"/>
              </a:xfrm>
              <a:custGeom>
                <a:avLst/>
                <a:gdLst>
                  <a:gd name="T0" fmla="*/ 0 w 3"/>
                  <a:gd name="T1" fmla="*/ 0 h 23"/>
                  <a:gd name="T2" fmla="*/ 2147483647 w 3"/>
                  <a:gd name="T3" fmla="*/ 2147483647 h 23"/>
                  <a:gd name="T4" fmla="*/ 0 60000 65536"/>
                  <a:gd name="T5" fmla="*/ 0 60000 65536"/>
                  <a:gd name="T6" fmla="*/ 0 w 3"/>
                  <a:gd name="T7" fmla="*/ 0 h 23"/>
                  <a:gd name="T8" fmla="*/ 3 w 3"/>
                  <a:gd name="T9" fmla="*/ 23 h 2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23">
                    <a:moveTo>
                      <a:pt x="0" y="0"/>
                    </a:moveTo>
                    <a:cubicBezTo>
                      <a:pt x="1" y="3"/>
                      <a:pt x="3" y="21"/>
                      <a:pt x="3" y="23"/>
                    </a:cubicBezTo>
                  </a:path>
                </a:pathLst>
              </a:custGeom>
              <a:noFill/>
              <a:ln w="4763" cap="rnd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23" name="Freeform 310"/>
              <p:cNvSpPr/>
              <p:nvPr/>
            </p:nvSpPr>
            <p:spPr bwMode="auto">
              <a:xfrm>
                <a:off x="369959" y="63633"/>
                <a:ext cx="199778" cy="242693"/>
              </a:xfrm>
              <a:custGeom>
                <a:avLst/>
                <a:gdLst>
                  <a:gd name="T0" fmla="*/ 2147483647 w 38"/>
                  <a:gd name="T1" fmla="*/ 2147483647 h 46"/>
                  <a:gd name="T2" fmla="*/ 2147483647 w 38"/>
                  <a:gd name="T3" fmla="*/ 2147483647 h 46"/>
                  <a:gd name="T4" fmla="*/ 2147483647 w 38"/>
                  <a:gd name="T5" fmla="*/ 2147483647 h 46"/>
                  <a:gd name="T6" fmla="*/ 2147483647 w 38"/>
                  <a:gd name="T7" fmla="*/ 2147483647 h 46"/>
                  <a:gd name="T8" fmla="*/ 2147483647 w 38"/>
                  <a:gd name="T9" fmla="*/ 2147483647 h 46"/>
                  <a:gd name="T10" fmla="*/ 2147483647 w 38"/>
                  <a:gd name="T11" fmla="*/ 2147483647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46"/>
                  <a:gd name="T20" fmla="*/ 38 w 38"/>
                  <a:gd name="T21" fmla="*/ 46 h 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46">
                    <a:moveTo>
                      <a:pt x="31" y="42"/>
                    </a:moveTo>
                    <a:cubicBezTo>
                      <a:pt x="29" y="44"/>
                      <a:pt x="26" y="45"/>
                      <a:pt x="23" y="45"/>
                    </a:cubicBezTo>
                    <a:cubicBezTo>
                      <a:pt x="13" y="46"/>
                      <a:pt x="3" y="38"/>
                      <a:pt x="2" y="27"/>
                    </a:cubicBezTo>
                    <a:cubicBezTo>
                      <a:pt x="0" y="12"/>
                      <a:pt x="8" y="3"/>
                      <a:pt x="18" y="2"/>
                    </a:cubicBezTo>
                    <a:cubicBezTo>
                      <a:pt x="28" y="0"/>
                      <a:pt x="35" y="9"/>
                      <a:pt x="37" y="21"/>
                    </a:cubicBezTo>
                    <a:cubicBezTo>
                      <a:pt x="38" y="26"/>
                      <a:pt x="38" y="30"/>
                      <a:pt x="37" y="34"/>
                    </a:cubicBezTo>
                  </a:path>
                </a:pathLst>
              </a:custGeom>
              <a:noFill/>
              <a:ln w="4763" cap="rnd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24" name="Freeform 311"/>
              <p:cNvSpPr/>
              <p:nvPr/>
            </p:nvSpPr>
            <p:spPr bwMode="auto">
              <a:xfrm>
                <a:off x="554938" y="53274"/>
                <a:ext cx="195338" cy="216056"/>
              </a:xfrm>
              <a:custGeom>
                <a:avLst/>
                <a:gdLst>
                  <a:gd name="T0" fmla="*/ 2147483647 w 37"/>
                  <a:gd name="T1" fmla="*/ 2147483647 h 41"/>
                  <a:gd name="T2" fmla="*/ 2147483647 w 37"/>
                  <a:gd name="T3" fmla="*/ 2147483647 h 41"/>
                  <a:gd name="T4" fmla="*/ 2147483647 w 37"/>
                  <a:gd name="T5" fmla="*/ 2147483647 h 41"/>
                  <a:gd name="T6" fmla="*/ 2147483647 w 37"/>
                  <a:gd name="T7" fmla="*/ 2147483647 h 41"/>
                  <a:gd name="T8" fmla="*/ 2147483647 w 37"/>
                  <a:gd name="T9" fmla="*/ 2147483647 h 41"/>
                  <a:gd name="T10" fmla="*/ 2147483647 w 37"/>
                  <a:gd name="T11" fmla="*/ 2147483647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41"/>
                  <a:gd name="T20" fmla="*/ 37 w 37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41">
                    <a:moveTo>
                      <a:pt x="7" y="34"/>
                    </a:moveTo>
                    <a:cubicBezTo>
                      <a:pt x="5" y="32"/>
                      <a:pt x="3" y="28"/>
                      <a:pt x="2" y="24"/>
                    </a:cubicBezTo>
                    <a:cubicBezTo>
                      <a:pt x="0" y="15"/>
                      <a:pt x="3" y="3"/>
                      <a:pt x="14" y="1"/>
                    </a:cubicBezTo>
                    <a:cubicBezTo>
                      <a:pt x="22" y="0"/>
                      <a:pt x="29" y="7"/>
                      <a:pt x="33" y="18"/>
                    </a:cubicBezTo>
                    <a:cubicBezTo>
                      <a:pt x="37" y="28"/>
                      <a:pt x="33" y="40"/>
                      <a:pt x="22" y="41"/>
                    </a:cubicBezTo>
                    <a:cubicBezTo>
                      <a:pt x="20" y="41"/>
                      <a:pt x="19" y="41"/>
                      <a:pt x="17" y="41"/>
                    </a:cubicBezTo>
                  </a:path>
                </a:pathLst>
              </a:custGeom>
              <a:noFill/>
              <a:ln w="4763" cap="rnd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25" name="Line 312"/>
              <p:cNvSpPr>
                <a:spLocks noChangeShapeType="1"/>
              </p:cNvSpPr>
              <p:nvPr/>
            </p:nvSpPr>
            <p:spPr bwMode="auto">
              <a:xfrm>
                <a:off x="248612" y="306326"/>
                <a:ext cx="221975" cy="26637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26" name="Line 313"/>
              <p:cNvSpPr>
                <a:spLocks noChangeShapeType="1"/>
              </p:cNvSpPr>
              <p:nvPr/>
            </p:nvSpPr>
            <p:spPr bwMode="auto">
              <a:xfrm flipV="1">
                <a:off x="221975" y="380318"/>
                <a:ext cx="248612" cy="5919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27" name="Line 314"/>
              <p:cNvSpPr>
                <a:spLocks noChangeShapeType="1"/>
              </p:cNvSpPr>
              <p:nvPr/>
            </p:nvSpPr>
            <p:spPr bwMode="auto">
              <a:xfrm flipH="1">
                <a:off x="232334" y="438031"/>
                <a:ext cx="238254" cy="42915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28" name="Line 315"/>
              <p:cNvSpPr>
                <a:spLocks noChangeShapeType="1"/>
              </p:cNvSpPr>
              <p:nvPr/>
            </p:nvSpPr>
            <p:spPr bwMode="auto">
              <a:xfrm flipV="1">
                <a:off x="686644" y="205697"/>
                <a:ext cx="168701" cy="127266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29" name="Line 316"/>
              <p:cNvSpPr>
                <a:spLocks noChangeShapeType="1"/>
              </p:cNvSpPr>
              <p:nvPr/>
            </p:nvSpPr>
            <p:spPr bwMode="auto">
              <a:xfrm flipV="1">
                <a:off x="707361" y="285608"/>
                <a:ext cx="211616" cy="68072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30" name="Line 317"/>
              <p:cNvSpPr>
                <a:spLocks noChangeShapeType="1"/>
              </p:cNvSpPr>
              <p:nvPr/>
            </p:nvSpPr>
            <p:spPr bwMode="auto">
              <a:xfrm flipV="1">
                <a:off x="713281" y="375878"/>
                <a:ext cx="216056" cy="20718"/>
              </a:xfrm>
              <a:prstGeom prst="line">
                <a:avLst/>
              </a:prstGeom>
              <a:noFill/>
              <a:ln w="4763" cap="rnd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31" name="Freeform 318"/>
              <p:cNvSpPr/>
              <p:nvPr/>
            </p:nvSpPr>
            <p:spPr bwMode="auto">
              <a:xfrm>
                <a:off x="359600" y="554938"/>
                <a:ext cx="432112" cy="94709"/>
              </a:xfrm>
              <a:custGeom>
                <a:avLst/>
                <a:gdLst>
                  <a:gd name="T0" fmla="*/ 0 w 82"/>
                  <a:gd name="T1" fmla="*/ 2147483647 h 18"/>
                  <a:gd name="T2" fmla="*/ 2147483647 w 82"/>
                  <a:gd name="T3" fmla="*/ 2147483647 h 18"/>
                  <a:gd name="T4" fmla="*/ 2147483647 w 82"/>
                  <a:gd name="T5" fmla="*/ 2147483647 h 18"/>
                  <a:gd name="T6" fmla="*/ 0 60000 65536"/>
                  <a:gd name="T7" fmla="*/ 0 60000 65536"/>
                  <a:gd name="T8" fmla="*/ 0 60000 65536"/>
                  <a:gd name="T9" fmla="*/ 0 w 82"/>
                  <a:gd name="T10" fmla="*/ 0 h 18"/>
                  <a:gd name="T11" fmla="*/ 82 w 82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2" h="18">
                    <a:moveTo>
                      <a:pt x="0" y="18"/>
                    </a:moveTo>
                    <a:cubicBezTo>
                      <a:pt x="4" y="10"/>
                      <a:pt x="18" y="2"/>
                      <a:pt x="40" y="1"/>
                    </a:cubicBezTo>
                    <a:cubicBezTo>
                      <a:pt x="53" y="0"/>
                      <a:pt x="77" y="3"/>
                      <a:pt x="82" y="15"/>
                    </a:cubicBezTo>
                  </a:path>
                </a:pathLst>
              </a:custGeom>
              <a:noFill/>
              <a:ln w="4763" cap="rnd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32" name="Freeform 319"/>
              <p:cNvSpPr/>
              <p:nvPr/>
            </p:nvSpPr>
            <p:spPr bwMode="auto">
              <a:xfrm>
                <a:off x="174621" y="227895"/>
                <a:ext cx="205697" cy="569737"/>
              </a:xfrm>
              <a:custGeom>
                <a:avLst/>
                <a:gdLst>
                  <a:gd name="T0" fmla="*/ 2147483647 w 39"/>
                  <a:gd name="T1" fmla="*/ 2147483647 h 108"/>
                  <a:gd name="T2" fmla="*/ 0 w 39"/>
                  <a:gd name="T3" fmla="*/ 2147483647 h 108"/>
                  <a:gd name="T4" fmla="*/ 2147483647 w 39"/>
                  <a:gd name="T5" fmla="*/ 0 h 108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108"/>
                  <a:gd name="T11" fmla="*/ 39 w 39"/>
                  <a:gd name="T12" fmla="*/ 108 h 1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108">
                    <a:moveTo>
                      <a:pt x="32" y="108"/>
                    </a:moveTo>
                    <a:cubicBezTo>
                      <a:pt x="14" y="94"/>
                      <a:pt x="1" y="69"/>
                      <a:pt x="0" y="49"/>
                    </a:cubicBezTo>
                    <a:cubicBezTo>
                      <a:pt x="0" y="26"/>
                      <a:pt x="18" y="5"/>
                      <a:pt x="39" y="0"/>
                    </a:cubicBezTo>
                  </a:path>
                </a:pathLst>
              </a:custGeom>
              <a:noFill/>
              <a:ln w="4763" cap="rnd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33" name="Freeform 320"/>
              <p:cNvSpPr/>
              <p:nvPr/>
            </p:nvSpPr>
            <p:spPr bwMode="auto">
              <a:xfrm>
                <a:off x="955974" y="417314"/>
                <a:ext cx="4440" cy="73992"/>
              </a:xfrm>
              <a:custGeom>
                <a:avLst/>
                <a:gdLst>
                  <a:gd name="T0" fmla="*/ 0 w 1"/>
                  <a:gd name="T1" fmla="*/ 0 h 14"/>
                  <a:gd name="T2" fmla="*/ 2147483647 w 1"/>
                  <a:gd name="T3" fmla="*/ 2147483647 h 14"/>
                  <a:gd name="T4" fmla="*/ 0 60000 65536"/>
                  <a:gd name="T5" fmla="*/ 0 60000 65536"/>
                  <a:gd name="T6" fmla="*/ 0 w 1"/>
                  <a:gd name="T7" fmla="*/ 0 h 14"/>
                  <a:gd name="T8" fmla="*/ 1 w 1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4">
                    <a:moveTo>
                      <a:pt x="0" y="0"/>
                    </a:moveTo>
                    <a:cubicBezTo>
                      <a:pt x="1" y="5"/>
                      <a:pt x="1" y="10"/>
                      <a:pt x="1" y="14"/>
                    </a:cubicBezTo>
                  </a:path>
                </a:pathLst>
              </a:custGeom>
              <a:noFill/>
              <a:ln w="4763" cap="rnd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34" name="Freeform 321"/>
              <p:cNvSpPr/>
              <p:nvPr/>
            </p:nvSpPr>
            <p:spPr bwMode="auto">
              <a:xfrm>
                <a:off x="738438" y="174621"/>
                <a:ext cx="170181" cy="100629"/>
              </a:xfrm>
              <a:custGeom>
                <a:avLst/>
                <a:gdLst>
                  <a:gd name="T0" fmla="*/ 0 w 32"/>
                  <a:gd name="T1" fmla="*/ 0 h 19"/>
                  <a:gd name="T2" fmla="*/ 2147483647 w 32"/>
                  <a:gd name="T3" fmla="*/ 2147483647 h 19"/>
                  <a:gd name="T4" fmla="*/ 0 60000 65536"/>
                  <a:gd name="T5" fmla="*/ 0 60000 65536"/>
                  <a:gd name="T6" fmla="*/ 0 w 32"/>
                  <a:gd name="T7" fmla="*/ 0 h 19"/>
                  <a:gd name="T8" fmla="*/ 32 w 32"/>
                  <a:gd name="T9" fmla="*/ 19 h 1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2" h="19">
                    <a:moveTo>
                      <a:pt x="0" y="0"/>
                    </a:moveTo>
                    <a:cubicBezTo>
                      <a:pt x="14" y="1"/>
                      <a:pt x="25" y="8"/>
                      <a:pt x="32" y="19"/>
                    </a:cubicBezTo>
                  </a:path>
                </a:pathLst>
              </a:custGeom>
              <a:noFill/>
              <a:ln w="4763" cap="rnd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35" name="Freeform 322"/>
              <p:cNvSpPr/>
              <p:nvPr/>
            </p:nvSpPr>
            <p:spPr bwMode="auto">
              <a:xfrm>
                <a:off x="36996" y="0"/>
                <a:ext cx="908619" cy="797631"/>
              </a:xfrm>
              <a:custGeom>
                <a:avLst/>
                <a:gdLst>
                  <a:gd name="T0" fmla="*/ 2147483647 w 172"/>
                  <a:gd name="T1" fmla="*/ 2147483647 h 151"/>
                  <a:gd name="T2" fmla="*/ 2147483647 w 172"/>
                  <a:gd name="T3" fmla="*/ 2147483647 h 151"/>
                  <a:gd name="T4" fmla="*/ 2147483647 w 172"/>
                  <a:gd name="T5" fmla="*/ 2147483647 h 151"/>
                  <a:gd name="T6" fmla="*/ 2147483647 w 172"/>
                  <a:gd name="T7" fmla="*/ 2147483647 h 15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2"/>
                  <a:gd name="T13" fmla="*/ 0 h 151"/>
                  <a:gd name="T14" fmla="*/ 172 w 172"/>
                  <a:gd name="T15" fmla="*/ 151 h 15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2" h="151">
                    <a:moveTo>
                      <a:pt x="50" y="151"/>
                    </a:moveTo>
                    <a:cubicBezTo>
                      <a:pt x="39" y="143"/>
                      <a:pt x="28" y="127"/>
                      <a:pt x="23" y="115"/>
                    </a:cubicBezTo>
                    <a:cubicBezTo>
                      <a:pt x="0" y="63"/>
                      <a:pt x="30" y="29"/>
                      <a:pt x="67" y="15"/>
                    </a:cubicBezTo>
                    <a:cubicBezTo>
                      <a:pt x="107" y="0"/>
                      <a:pt x="157" y="13"/>
                      <a:pt x="172" y="54"/>
                    </a:cubicBezTo>
                  </a:path>
                </a:pathLst>
              </a:custGeom>
              <a:noFill/>
              <a:ln w="4763" cap="rnd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36" name="Freeform 323"/>
              <p:cNvSpPr/>
              <p:nvPr/>
            </p:nvSpPr>
            <p:spPr bwMode="auto">
              <a:xfrm>
                <a:off x="855345" y="390676"/>
                <a:ext cx="115427" cy="349241"/>
              </a:xfrm>
              <a:custGeom>
                <a:avLst/>
                <a:gdLst>
                  <a:gd name="T0" fmla="*/ 2147483647 w 22"/>
                  <a:gd name="T1" fmla="*/ 0 h 66"/>
                  <a:gd name="T2" fmla="*/ 0 w 22"/>
                  <a:gd name="T3" fmla="*/ 2147483647 h 66"/>
                  <a:gd name="T4" fmla="*/ 0 60000 65536"/>
                  <a:gd name="T5" fmla="*/ 0 60000 65536"/>
                  <a:gd name="T6" fmla="*/ 0 w 22"/>
                  <a:gd name="T7" fmla="*/ 0 h 66"/>
                  <a:gd name="T8" fmla="*/ 22 w 22"/>
                  <a:gd name="T9" fmla="*/ 66 h 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" h="66">
                    <a:moveTo>
                      <a:pt x="22" y="0"/>
                    </a:moveTo>
                    <a:cubicBezTo>
                      <a:pt x="22" y="23"/>
                      <a:pt x="10" y="53"/>
                      <a:pt x="0" y="66"/>
                    </a:cubicBezTo>
                  </a:path>
                </a:pathLst>
              </a:custGeom>
              <a:noFill/>
              <a:ln w="4763" cap="rnd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37" name="Oval 324"/>
              <p:cNvSpPr>
                <a:spLocks noChangeArrowheads="1"/>
              </p:cNvSpPr>
              <p:nvPr/>
            </p:nvSpPr>
            <p:spPr bwMode="auto">
              <a:xfrm>
                <a:off x="454309" y="867183"/>
                <a:ext cx="174621" cy="173141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4938" name="Oval 325"/>
              <p:cNvSpPr>
                <a:spLocks noChangeArrowheads="1"/>
              </p:cNvSpPr>
              <p:nvPr/>
            </p:nvSpPr>
            <p:spPr bwMode="auto">
              <a:xfrm>
                <a:off x="0" y="702922"/>
                <a:ext cx="168701" cy="168701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4939" name="Freeform 326"/>
              <p:cNvSpPr/>
              <p:nvPr/>
            </p:nvSpPr>
            <p:spPr bwMode="auto">
              <a:xfrm>
                <a:off x="279689" y="793192"/>
                <a:ext cx="253052" cy="47355"/>
              </a:xfrm>
              <a:custGeom>
                <a:avLst/>
                <a:gdLst>
                  <a:gd name="T0" fmla="*/ 2147483647 w 48"/>
                  <a:gd name="T1" fmla="*/ 0 h 9"/>
                  <a:gd name="T2" fmla="*/ 2147483647 w 48"/>
                  <a:gd name="T3" fmla="*/ 2147483647 h 9"/>
                  <a:gd name="T4" fmla="*/ 2147483647 w 48"/>
                  <a:gd name="T5" fmla="*/ 2147483647 h 9"/>
                  <a:gd name="T6" fmla="*/ 0 60000 65536"/>
                  <a:gd name="T7" fmla="*/ 0 60000 65536"/>
                  <a:gd name="T8" fmla="*/ 0 60000 65536"/>
                  <a:gd name="T9" fmla="*/ 0 w 48"/>
                  <a:gd name="T10" fmla="*/ 0 h 9"/>
                  <a:gd name="T11" fmla="*/ 48 w 48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8" h="9">
                    <a:moveTo>
                      <a:pt x="3" y="0"/>
                    </a:moveTo>
                    <a:cubicBezTo>
                      <a:pt x="2" y="1"/>
                      <a:pt x="0" y="5"/>
                      <a:pt x="4" y="7"/>
                    </a:cubicBezTo>
                    <a:cubicBezTo>
                      <a:pt x="7" y="8"/>
                      <a:pt x="31" y="9"/>
                      <a:pt x="48" y="6"/>
                    </a:cubicBezTo>
                  </a:path>
                </a:pathLst>
              </a:custGeom>
              <a:noFill/>
              <a:ln w="4763" cap="rnd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40" name="Freeform 327"/>
              <p:cNvSpPr/>
              <p:nvPr/>
            </p:nvSpPr>
            <p:spPr bwMode="auto">
              <a:xfrm>
                <a:off x="300407" y="739918"/>
                <a:ext cx="575656" cy="63633"/>
              </a:xfrm>
              <a:custGeom>
                <a:avLst/>
                <a:gdLst>
                  <a:gd name="T0" fmla="*/ 0 w 109"/>
                  <a:gd name="T1" fmla="*/ 2147483647 h 12"/>
                  <a:gd name="T2" fmla="*/ 2147483647 w 109"/>
                  <a:gd name="T3" fmla="*/ 2147483647 h 12"/>
                  <a:gd name="T4" fmla="*/ 2147483647 w 109"/>
                  <a:gd name="T5" fmla="*/ 0 h 12"/>
                  <a:gd name="T6" fmla="*/ 2147483647 w 109"/>
                  <a:gd name="T7" fmla="*/ 2147483647 h 12"/>
                  <a:gd name="T8" fmla="*/ 2147483647 w 109"/>
                  <a:gd name="T9" fmla="*/ 2147483647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"/>
                  <a:gd name="T16" fmla="*/ 0 h 12"/>
                  <a:gd name="T17" fmla="*/ 109 w 10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" h="12">
                    <a:moveTo>
                      <a:pt x="0" y="12"/>
                    </a:moveTo>
                    <a:cubicBezTo>
                      <a:pt x="0" y="12"/>
                      <a:pt x="31" y="11"/>
                      <a:pt x="58" y="8"/>
                    </a:cubicBezTo>
                    <a:cubicBezTo>
                      <a:pt x="85" y="5"/>
                      <a:pt x="106" y="0"/>
                      <a:pt x="106" y="0"/>
                    </a:cubicBezTo>
                    <a:cubicBezTo>
                      <a:pt x="106" y="0"/>
                      <a:pt x="109" y="1"/>
                      <a:pt x="106" y="6"/>
                    </a:cubicBezTo>
                    <a:cubicBezTo>
                      <a:pt x="105" y="7"/>
                      <a:pt x="99" y="8"/>
                      <a:pt x="95" y="9"/>
                    </a:cubicBezTo>
                  </a:path>
                </a:pathLst>
              </a:custGeom>
              <a:noFill/>
              <a:ln w="4763" cap="rnd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41" name="Freeform 328"/>
              <p:cNvSpPr/>
              <p:nvPr/>
            </p:nvSpPr>
            <p:spPr bwMode="auto">
              <a:xfrm>
                <a:off x="559378" y="787272"/>
                <a:ext cx="258971" cy="79911"/>
              </a:xfrm>
              <a:custGeom>
                <a:avLst/>
                <a:gdLst>
                  <a:gd name="T0" fmla="*/ 2147483647 w 49"/>
                  <a:gd name="T1" fmla="*/ 0 h 15"/>
                  <a:gd name="T2" fmla="*/ 2147483647 w 49"/>
                  <a:gd name="T3" fmla="*/ 2147483647 h 15"/>
                  <a:gd name="T4" fmla="*/ 0 w 49"/>
                  <a:gd name="T5" fmla="*/ 2147483647 h 15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15"/>
                  <a:gd name="T11" fmla="*/ 49 w 49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15">
                    <a:moveTo>
                      <a:pt x="49" y="0"/>
                    </a:moveTo>
                    <a:cubicBezTo>
                      <a:pt x="43" y="0"/>
                      <a:pt x="32" y="0"/>
                      <a:pt x="16" y="7"/>
                    </a:cubicBezTo>
                    <a:cubicBezTo>
                      <a:pt x="8" y="10"/>
                      <a:pt x="3" y="13"/>
                      <a:pt x="0" y="15"/>
                    </a:cubicBezTo>
                  </a:path>
                </a:pathLst>
              </a:custGeom>
              <a:noFill/>
              <a:ln w="4763" cap="rnd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42" name="Freeform 329"/>
              <p:cNvSpPr/>
              <p:nvPr/>
            </p:nvSpPr>
            <p:spPr bwMode="auto">
              <a:xfrm>
                <a:off x="617091" y="951534"/>
                <a:ext cx="190899" cy="47355"/>
              </a:xfrm>
              <a:custGeom>
                <a:avLst/>
                <a:gdLst>
                  <a:gd name="T0" fmla="*/ 0 w 36"/>
                  <a:gd name="T1" fmla="*/ 2147483647 h 9"/>
                  <a:gd name="T2" fmla="*/ 2147483647 w 36"/>
                  <a:gd name="T3" fmla="*/ 2147483647 h 9"/>
                  <a:gd name="T4" fmla="*/ 2147483647 w 36"/>
                  <a:gd name="T5" fmla="*/ 0 h 9"/>
                  <a:gd name="T6" fmla="*/ 0 60000 65536"/>
                  <a:gd name="T7" fmla="*/ 0 60000 65536"/>
                  <a:gd name="T8" fmla="*/ 0 60000 65536"/>
                  <a:gd name="T9" fmla="*/ 0 w 36"/>
                  <a:gd name="T10" fmla="*/ 0 h 9"/>
                  <a:gd name="T11" fmla="*/ 36 w 36"/>
                  <a:gd name="T12" fmla="*/ 9 h 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" h="9">
                    <a:moveTo>
                      <a:pt x="0" y="9"/>
                    </a:moveTo>
                    <a:cubicBezTo>
                      <a:pt x="2" y="9"/>
                      <a:pt x="6" y="9"/>
                      <a:pt x="14" y="7"/>
                    </a:cubicBezTo>
                    <a:cubicBezTo>
                      <a:pt x="27" y="4"/>
                      <a:pt x="36" y="0"/>
                      <a:pt x="36" y="0"/>
                    </a:cubicBezTo>
                  </a:path>
                </a:pathLst>
              </a:custGeom>
              <a:noFill/>
              <a:ln w="4763" cap="rnd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43" name="Freeform 330"/>
              <p:cNvSpPr/>
              <p:nvPr/>
            </p:nvSpPr>
            <p:spPr bwMode="auto">
              <a:xfrm>
                <a:off x="528301" y="797631"/>
                <a:ext cx="115427" cy="42915"/>
              </a:xfrm>
              <a:custGeom>
                <a:avLst/>
                <a:gdLst>
                  <a:gd name="T0" fmla="*/ 0 w 22"/>
                  <a:gd name="T1" fmla="*/ 2147483647 h 8"/>
                  <a:gd name="T2" fmla="*/ 2147483647 w 22"/>
                  <a:gd name="T3" fmla="*/ 0 h 8"/>
                  <a:gd name="T4" fmla="*/ 2147483647 w 22"/>
                  <a:gd name="T5" fmla="*/ 2147483647 h 8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8"/>
                  <a:gd name="T11" fmla="*/ 22 w 22"/>
                  <a:gd name="T12" fmla="*/ 8 h 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8">
                    <a:moveTo>
                      <a:pt x="0" y="8"/>
                    </a:moveTo>
                    <a:cubicBezTo>
                      <a:pt x="2" y="3"/>
                      <a:pt x="7" y="0"/>
                      <a:pt x="12" y="0"/>
                    </a:cubicBezTo>
                    <a:cubicBezTo>
                      <a:pt x="16" y="0"/>
                      <a:pt x="19" y="2"/>
                      <a:pt x="22" y="5"/>
                    </a:cubicBezTo>
                  </a:path>
                </a:pathLst>
              </a:custGeom>
              <a:noFill/>
              <a:ln w="4763" cap="rnd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44" name="Freeform 331"/>
              <p:cNvSpPr/>
              <p:nvPr/>
            </p:nvSpPr>
            <p:spPr bwMode="auto">
              <a:xfrm>
                <a:off x="528301" y="861264"/>
                <a:ext cx="1480" cy="5919"/>
              </a:xfrm>
              <a:custGeom>
                <a:avLst/>
                <a:gdLst>
                  <a:gd name="T0" fmla="*/ 0 w 1"/>
                  <a:gd name="T1" fmla="*/ 2147483647 h 1"/>
                  <a:gd name="T2" fmla="*/ 0 w 1"/>
                  <a:gd name="T3" fmla="*/ 0 h 1"/>
                  <a:gd name="T4" fmla="*/ 0 60000 65536"/>
                  <a:gd name="T5" fmla="*/ 0 60000 65536"/>
                  <a:gd name="T6" fmla="*/ 0 w 1"/>
                  <a:gd name="T7" fmla="*/ 0 h 1"/>
                  <a:gd name="T8" fmla="*/ 1 w 1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</a:path>
                </a:pathLst>
              </a:custGeom>
              <a:noFill/>
              <a:ln w="4763" cap="rnd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45" name="Freeform 332"/>
              <p:cNvSpPr/>
              <p:nvPr/>
            </p:nvSpPr>
            <p:spPr bwMode="auto">
              <a:xfrm>
                <a:off x="517942" y="824268"/>
                <a:ext cx="115427" cy="42915"/>
              </a:xfrm>
              <a:custGeom>
                <a:avLst/>
                <a:gdLst>
                  <a:gd name="T0" fmla="*/ 2147483647 w 22"/>
                  <a:gd name="T1" fmla="*/ 2147483647 h 8"/>
                  <a:gd name="T2" fmla="*/ 2147483647 w 22"/>
                  <a:gd name="T3" fmla="*/ 2147483647 h 8"/>
                  <a:gd name="T4" fmla="*/ 2147483647 w 22"/>
                  <a:gd name="T5" fmla="*/ 2147483647 h 8"/>
                  <a:gd name="T6" fmla="*/ 2147483647 w 22"/>
                  <a:gd name="T7" fmla="*/ 0 h 8"/>
                  <a:gd name="T8" fmla="*/ 2147483647 w 22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8"/>
                  <a:gd name="T17" fmla="*/ 22 w 22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8">
                    <a:moveTo>
                      <a:pt x="13" y="5"/>
                    </a:moveTo>
                    <a:cubicBezTo>
                      <a:pt x="9" y="5"/>
                      <a:pt x="3" y="7"/>
                      <a:pt x="2" y="7"/>
                    </a:cubicBezTo>
                    <a:cubicBezTo>
                      <a:pt x="0" y="8"/>
                      <a:pt x="0" y="4"/>
                      <a:pt x="2" y="3"/>
                    </a:cubicBezTo>
                    <a:cubicBezTo>
                      <a:pt x="2" y="3"/>
                      <a:pt x="6" y="1"/>
                      <a:pt x="13" y="0"/>
                    </a:cubicBezTo>
                    <a:cubicBezTo>
                      <a:pt x="18" y="0"/>
                      <a:pt x="20" y="0"/>
                      <a:pt x="22" y="0"/>
                    </a:cubicBezTo>
                  </a:path>
                </a:pathLst>
              </a:custGeom>
              <a:noFill/>
              <a:ln w="4763" cap="rnd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46" name="Freeform 333"/>
              <p:cNvSpPr/>
              <p:nvPr/>
            </p:nvSpPr>
            <p:spPr bwMode="auto">
              <a:xfrm>
                <a:off x="859784" y="766555"/>
                <a:ext cx="26637" cy="137625"/>
              </a:xfrm>
              <a:custGeom>
                <a:avLst/>
                <a:gdLst>
                  <a:gd name="T0" fmla="*/ 0 w 5"/>
                  <a:gd name="T1" fmla="*/ 0 h 26"/>
                  <a:gd name="T2" fmla="*/ 2147483647 w 5"/>
                  <a:gd name="T3" fmla="*/ 2147483647 h 26"/>
                  <a:gd name="T4" fmla="*/ 0 60000 65536"/>
                  <a:gd name="T5" fmla="*/ 0 60000 65536"/>
                  <a:gd name="T6" fmla="*/ 0 w 5"/>
                  <a:gd name="T7" fmla="*/ 0 h 26"/>
                  <a:gd name="T8" fmla="*/ 5 w 5"/>
                  <a:gd name="T9" fmla="*/ 26 h 2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" h="26">
                    <a:moveTo>
                      <a:pt x="0" y="0"/>
                    </a:moveTo>
                    <a:cubicBezTo>
                      <a:pt x="2" y="6"/>
                      <a:pt x="5" y="17"/>
                      <a:pt x="5" y="26"/>
                    </a:cubicBezTo>
                  </a:path>
                </a:pathLst>
              </a:custGeom>
              <a:noFill/>
              <a:ln w="4763" cap="rnd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47" name="Freeform 334"/>
              <p:cNvSpPr/>
              <p:nvPr/>
            </p:nvSpPr>
            <p:spPr bwMode="auto">
              <a:xfrm>
                <a:off x="164262" y="776913"/>
                <a:ext cx="125786" cy="36996"/>
              </a:xfrm>
              <a:custGeom>
                <a:avLst/>
                <a:gdLst>
                  <a:gd name="T0" fmla="*/ 2147483647 w 24"/>
                  <a:gd name="T1" fmla="*/ 2147483647 h 7"/>
                  <a:gd name="T2" fmla="*/ 0 w 24"/>
                  <a:gd name="T3" fmla="*/ 0 h 7"/>
                  <a:gd name="T4" fmla="*/ 0 60000 65536"/>
                  <a:gd name="T5" fmla="*/ 0 60000 65536"/>
                  <a:gd name="T6" fmla="*/ 0 w 24"/>
                  <a:gd name="T7" fmla="*/ 0 h 7"/>
                  <a:gd name="T8" fmla="*/ 24 w 24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4" h="7">
                    <a:moveTo>
                      <a:pt x="24" y="7"/>
                    </a:moveTo>
                    <a:cubicBezTo>
                      <a:pt x="19" y="5"/>
                      <a:pt x="9" y="1"/>
                      <a:pt x="0" y="0"/>
                    </a:cubicBezTo>
                  </a:path>
                </a:pathLst>
              </a:custGeom>
              <a:noFill/>
              <a:ln w="4763" cap="rnd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48" name="Freeform 335"/>
              <p:cNvSpPr/>
              <p:nvPr/>
            </p:nvSpPr>
            <p:spPr bwMode="auto">
              <a:xfrm>
                <a:off x="100629" y="871623"/>
                <a:ext cx="221975" cy="121346"/>
              </a:xfrm>
              <a:custGeom>
                <a:avLst/>
                <a:gdLst>
                  <a:gd name="T0" fmla="*/ 0 w 42"/>
                  <a:gd name="T1" fmla="*/ 0 h 23"/>
                  <a:gd name="T2" fmla="*/ 2147483647 w 42"/>
                  <a:gd name="T3" fmla="*/ 2147483647 h 23"/>
                  <a:gd name="T4" fmla="*/ 0 60000 65536"/>
                  <a:gd name="T5" fmla="*/ 0 60000 65536"/>
                  <a:gd name="T6" fmla="*/ 0 w 42"/>
                  <a:gd name="T7" fmla="*/ 0 h 23"/>
                  <a:gd name="T8" fmla="*/ 42 w 42"/>
                  <a:gd name="T9" fmla="*/ 23 h 2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2" h="23">
                    <a:moveTo>
                      <a:pt x="0" y="0"/>
                    </a:moveTo>
                    <a:cubicBezTo>
                      <a:pt x="7" y="5"/>
                      <a:pt x="23" y="17"/>
                      <a:pt x="42" y="23"/>
                    </a:cubicBezTo>
                  </a:path>
                </a:pathLst>
              </a:custGeom>
              <a:noFill/>
              <a:ln w="4763" cap="rnd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49" name="Freeform 336"/>
              <p:cNvSpPr/>
              <p:nvPr/>
            </p:nvSpPr>
            <p:spPr bwMode="auto">
              <a:xfrm>
                <a:off x="300407" y="850905"/>
                <a:ext cx="544579" cy="532741"/>
              </a:xfrm>
              <a:custGeom>
                <a:avLst/>
                <a:gdLst>
                  <a:gd name="T0" fmla="*/ 0 w 103"/>
                  <a:gd name="T1" fmla="*/ 0 h 101"/>
                  <a:gd name="T2" fmla="*/ 2147483647 w 103"/>
                  <a:gd name="T3" fmla="*/ 2147483647 h 101"/>
                  <a:gd name="T4" fmla="*/ 2147483647 w 103"/>
                  <a:gd name="T5" fmla="*/ 2147483647 h 101"/>
                  <a:gd name="T6" fmla="*/ 2147483647 w 103"/>
                  <a:gd name="T7" fmla="*/ 2147483647 h 101"/>
                  <a:gd name="T8" fmla="*/ 2147483647 w 103"/>
                  <a:gd name="T9" fmla="*/ 2147483647 h 101"/>
                  <a:gd name="T10" fmla="*/ 2147483647 w 103"/>
                  <a:gd name="T11" fmla="*/ 2147483647 h 1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"/>
                  <a:gd name="T19" fmla="*/ 0 h 101"/>
                  <a:gd name="T20" fmla="*/ 103 w 103"/>
                  <a:gd name="T21" fmla="*/ 101 h 1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" h="101">
                    <a:moveTo>
                      <a:pt x="0" y="0"/>
                    </a:moveTo>
                    <a:cubicBezTo>
                      <a:pt x="1" y="6"/>
                      <a:pt x="3" y="21"/>
                      <a:pt x="5" y="38"/>
                    </a:cubicBezTo>
                    <a:cubicBezTo>
                      <a:pt x="8" y="57"/>
                      <a:pt x="12" y="81"/>
                      <a:pt x="28" y="92"/>
                    </a:cubicBezTo>
                    <a:cubicBezTo>
                      <a:pt x="40" y="101"/>
                      <a:pt x="60" y="97"/>
                      <a:pt x="65" y="82"/>
                    </a:cubicBezTo>
                    <a:cubicBezTo>
                      <a:pt x="69" y="71"/>
                      <a:pt x="72" y="66"/>
                      <a:pt x="81" y="63"/>
                    </a:cubicBezTo>
                    <a:cubicBezTo>
                      <a:pt x="89" y="59"/>
                      <a:pt x="98" y="59"/>
                      <a:pt x="103" y="61"/>
                    </a:cubicBezTo>
                  </a:path>
                </a:pathLst>
              </a:custGeom>
              <a:noFill/>
              <a:ln w="4763" cap="rnd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50" name="Oval 337"/>
              <p:cNvSpPr>
                <a:spLocks noChangeArrowheads="1"/>
              </p:cNvSpPr>
              <p:nvPr/>
            </p:nvSpPr>
            <p:spPr bwMode="auto">
              <a:xfrm>
                <a:off x="713281" y="1204586"/>
                <a:ext cx="121347" cy="121346"/>
              </a:xfrm>
              <a:prstGeom prst="ellipse">
                <a:avLst/>
              </a:prstGeom>
              <a:noFill/>
              <a:ln w="4763" cap="rnd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sym typeface="宋体" panose="02010600030101010101" pitchFamily="2" charset="-122"/>
                </a:endParaRPr>
              </a:p>
            </p:txBody>
          </p:sp>
          <p:sp>
            <p:nvSpPr>
              <p:cNvPr id="34951" name="Freeform 338"/>
              <p:cNvSpPr/>
              <p:nvPr/>
            </p:nvSpPr>
            <p:spPr bwMode="auto">
              <a:xfrm>
                <a:off x="733998" y="1177949"/>
                <a:ext cx="16278" cy="36996"/>
              </a:xfrm>
              <a:custGeom>
                <a:avLst/>
                <a:gdLst>
                  <a:gd name="T0" fmla="*/ 0 w 3"/>
                  <a:gd name="T1" fmla="*/ 0 h 7"/>
                  <a:gd name="T2" fmla="*/ 2147483647 w 3"/>
                  <a:gd name="T3" fmla="*/ 2147483647 h 7"/>
                  <a:gd name="T4" fmla="*/ 0 60000 65536"/>
                  <a:gd name="T5" fmla="*/ 0 60000 65536"/>
                  <a:gd name="T6" fmla="*/ 0 w 3"/>
                  <a:gd name="T7" fmla="*/ 0 h 7"/>
                  <a:gd name="T8" fmla="*/ 3 w 3"/>
                  <a:gd name="T9" fmla="*/ 7 h 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7">
                    <a:moveTo>
                      <a:pt x="0" y="0"/>
                    </a:moveTo>
                    <a:cubicBezTo>
                      <a:pt x="1" y="1"/>
                      <a:pt x="3" y="4"/>
                      <a:pt x="3" y="7"/>
                    </a:cubicBezTo>
                  </a:path>
                </a:pathLst>
              </a:custGeom>
              <a:noFill/>
              <a:ln w="4763" cap="rnd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52" name="Freeform 339"/>
              <p:cNvSpPr/>
              <p:nvPr/>
            </p:nvSpPr>
            <p:spPr bwMode="auto">
              <a:xfrm>
                <a:off x="401035" y="972252"/>
                <a:ext cx="369959" cy="179060"/>
              </a:xfrm>
              <a:custGeom>
                <a:avLst/>
                <a:gdLst>
                  <a:gd name="T0" fmla="*/ 2147483647 w 70"/>
                  <a:gd name="T1" fmla="*/ 2147483647 h 34"/>
                  <a:gd name="T2" fmla="*/ 2147483647 w 70"/>
                  <a:gd name="T3" fmla="*/ 2147483647 h 34"/>
                  <a:gd name="T4" fmla="*/ 2147483647 w 70"/>
                  <a:gd name="T5" fmla="*/ 2147483647 h 34"/>
                  <a:gd name="T6" fmla="*/ 2147483647 w 70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0"/>
                  <a:gd name="T13" fmla="*/ 0 h 34"/>
                  <a:gd name="T14" fmla="*/ 70 w 70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0" h="34">
                    <a:moveTo>
                      <a:pt x="10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4"/>
                      <a:pt x="0" y="34"/>
                      <a:pt x="39" y="30"/>
                    </a:cubicBezTo>
                    <a:cubicBezTo>
                      <a:pt x="59" y="28"/>
                      <a:pt x="70" y="12"/>
                      <a:pt x="67" y="0"/>
                    </a:cubicBezTo>
                  </a:path>
                </a:pathLst>
              </a:custGeom>
              <a:noFill/>
              <a:ln w="4763" cap="rnd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53" name="Freeform 340"/>
              <p:cNvSpPr/>
              <p:nvPr/>
            </p:nvSpPr>
            <p:spPr bwMode="auto">
              <a:xfrm>
                <a:off x="353681" y="834627"/>
                <a:ext cx="448390" cy="338882"/>
              </a:xfrm>
              <a:custGeom>
                <a:avLst/>
                <a:gdLst>
                  <a:gd name="T0" fmla="*/ 2147483647 w 85"/>
                  <a:gd name="T1" fmla="*/ 2147483647 h 64"/>
                  <a:gd name="T2" fmla="*/ 2147483647 w 85"/>
                  <a:gd name="T3" fmla="*/ 2147483647 h 64"/>
                  <a:gd name="T4" fmla="*/ 2147483647 w 85"/>
                  <a:gd name="T5" fmla="*/ 2147483647 h 64"/>
                  <a:gd name="T6" fmla="*/ 0 w 85"/>
                  <a:gd name="T7" fmla="*/ 2147483647 h 64"/>
                  <a:gd name="T8" fmla="*/ 2147483647 w 85"/>
                  <a:gd name="T9" fmla="*/ 0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64"/>
                  <a:gd name="T17" fmla="*/ 85 w 8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64">
                    <a:moveTo>
                      <a:pt x="84" y="23"/>
                    </a:moveTo>
                    <a:cubicBezTo>
                      <a:pt x="84" y="25"/>
                      <a:pt x="85" y="28"/>
                      <a:pt x="85" y="30"/>
                    </a:cubicBezTo>
                    <a:cubicBezTo>
                      <a:pt x="85" y="51"/>
                      <a:pt x="65" y="64"/>
                      <a:pt x="42" y="63"/>
                    </a:cubicBezTo>
                    <a:cubicBezTo>
                      <a:pt x="14" y="63"/>
                      <a:pt x="0" y="48"/>
                      <a:pt x="0" y="25"/>
                    </a:cubicBezTo>
                    <a:cubicBezTo>
                      <a:pt x="0" y="14"/>
                      <a:pt x="5" y="6"/>
                      <a:pt x="12" y="0"/>
                    </a:cubicBezTo>
                  </a:path>
                </a:pathLst>
              </a:custGeom>
              <a:noFill/>
              <a:ln w="4763" cap="rnd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54" name="Freeform 341"/>
              <p:cNvSpPr/>
              <p:nvPr/>
            </p:nvSpPr>
            <p:spPr bwMode="auto">
              <a:xfrm>
                <a:off x="417314" y="1235662"/>
                <a:ext cx="258971" cy="254532"/>
              </a:xfrm>
              <a:custGeom>
                <a:avLst/>
                <a:gdLst>
                  <a:gd name="T0" fmla="*/ 2147483647 w 49"/>
                  <a:gd name="T1" fmla="*/ 0 h 48"/>
                  <a:gd name="T2" fmla="*/ 2147483647 w 49"/>
                  <a:gd name="T3" fmla="*/ 2147483647 h 48"/>
                  <a:gd name="T4" fmla="*/ 2147483647 w 49"/>
                  <a:gd name="T5" fmla="*/ 2147483647 h 48"/>
                  <a:gd name="T6" fmla="*/ 0 w 49"/>
                  <a:gd name="T7" fmla="*/ 2147483647 h 48"/>
                  <a:gd name="T8" fmla="*/ 2147483647 w 49"/>
                  <a:gd name="T9" fmla="*/ 2147483647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48"/>
                  <a:gd name="T17" fmla="*/ 49 w 49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48">
                    <a:moveTo>
                      <a:pt x="47" y="0"/>
                    </a:moveTo>
                    <a:cubicBezTo>
                      <a:pt x="49" y="5"/>
                      <a:pt x="49" y="12"/>
                      <a:pt x="47" y="23"/>
                    </a:cubicBezTo>
                    <a:cubicBezTo>
                      <a:pt x="44" y="38"/>
                      <a:pt x="36" y="48"/>
                      <a:pt x="23" y="48"/>
                    </a:cubicBezTo>
                    <a:cubicBezTo>
                      <a:pt x="10" y="48"/>
                      <a:pt x="0" y="38"/>
                      <a:pt x="0" y="21"/>
                    </a:cubicBezTo>
                    <a:cubicBezTo>
                      <a:pt x="0" y="19"/>
                      <a:pt x="0" y="17"/>
                      <a:pt x="1" y="15"/>
                    </a:cubicBezTo>
                  </a:path>
                </a:pathLst>
              </a:custGeom>
              <a:noFill/>
              <a:ln w="4763" cap="rnd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55" name="Freeform 342"/>
              <p:cNvSpPr/>
              <p:nvPr/>
            </p:nvSpPr>
            <p:spPr bwMode="auto">
              <a:xfrm>
                <a:off x="807990" y="861264"/>
                <a:ext cx="284128" cy="369959"/>
              </a:xfrm>
              <a:custGeom>
                <a:avLst/>
                <a:gdLst>
                  <a:gd name="T0" fmla="*/ 2147483647 w 54"/>
                  <a:gd name="T1" fmla="*/ 2147483647 h 70"/>
                  <a:gd name="T2" fmla="*/ 2147483647 w 54"/>
                  <a:gd name="T3" fmla="*/ 2147483647 h 70"/>
                  <a:gd name="T4" fmla="*/ 2147483647 w 54"/>
                  <a:gd name="T5" fmla="*/ 2147483647 h 70"/>
                  <a:gd name="T6" fmla="*/ 2147483647 w 54"/>
                  <a:gd name="T7" fmla="*/ 2147483647 h 70"/>
                  <a:gd name="T8" fmla="*/ 2147483647 w 54"/>
                  <a:gd name="T9" fmla="*/ 2147483647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70"/>
                  <a:gd name="T17" fmla="*/ 54 w 54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70">
                    <a:moveTo>
                      <a:pt x="51" y="40"/>
                    </a:moveTo>
                    <a:cubicBezTo>
                      <a:pt x="48" y="60"/>
                      <a:pt x="36" y="70"/>
                      <a:pt x="21" y="67"/>
                    </a:cubicBezTo>
                    <a:cubicBezTo>
                      <a:pt x="4" y="64"/>
                      <a:pt x="0" y="47"/>
                      <a:pt x="4" y="30"/>
                    </a:cubicBezTo>
                    <a:cubicBezTo>
                      <a:pt x="7" y="12"/>
                      <a:pt x="21" y="0"/>
                      <a:pt x="34" y="3"/>
                    </a:cubicBezTo>
                    <a:cubicBezTo>
                      <a:pt x="47" y="5"/>
                      <a:pt x="54" y="20"/>
                      <a:pt x="51" y="40"/>
                    </a:cubicBezTo>
                    <a:close/>
                  </a:path>
                </a:pathLst>
              </a:custGeom>
              <a:noFill/>
              <a:ln w="4763" cap="rnd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56" name="Freeform 343"/>
              <p:cNvSpPr/>
              <p:nvPr/>
            </p:nvSpPr>
            <p:spPr bwMode="auto">
              <a:xfrm>
                <a:off x="470588" y="174621"/>
                <a:ext cx="78431" cy="57714"/>
              </a:xfrm>
              <a:custGeom>
                <a:avLst/>
                <a:gdLst>
                  <a:gd name="T0" fmla="*/ 2147483647 w 15"/>
                  <a:gd name="T1" fmla="*/ 0 h 11"/>
                  <a:gd name="T2" fmla="*/ 0 w 15"/>
                  <a:gd name="T3" fmla="*/ 2147483647 h 11"/>
                  <a:gd name="T4" fmla="*/ 2147483647 w 15"/>
                  <a:gd name="T5" fmla="*/ 2147483647 h 11"/>
                  <a:gd name="T6" fmla="*/ 2147483647 w 15"/>
                  <a:gd name="T7" fmla="*/ 2147483647 h 11"/>
                  <a:gd name="T8" fmla="*/ 2147483647 w 15"/>
                  <a:gd name="T9" fmla="*/ 2147483647 h 11"/>
                  <a:gd name="T10" fmla="*/ 2147483647 w 15"/>
                  <a:gd name="T11" fmla="*/ 2147483647 h 11"/>
                  <a:gd name="T12" fmla="*/ 2147483647 w 15"/>
                  <a:gd name="T13" fmla="*/ 2147483647 h 11"/>
                  <a:gd name="T14" fmla="*/ 2147483647 w 15"/>
                  <a:gd name="T15" fmla="*/ 2147483647 h 11"/>
                  <a:gd name="T16" fmla="*/ 2147483647 w 15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11"/>
                  <a:gd name="T29" fmla="*/ 15 w 15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11">
                    <a:moveTo>
                      <a:pt x="6" y="0"/>
                    </a:moveTo>
                    <a:cubicBezTo>
                      <a:pt x="3" y="1"/>
                      <a:pt x="0" y="6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ubicBezTo>
                      <a:pt x="2" y="11"/>
                      <a:pt x="2" y="10"/>
                      <a:pt x="2" y="10"/>
                    </a:cubicBezTo>
                    <a:cubicBezTo>
                      <a:pt x="2" y="6"/>
                      <a:pt x="4" y="3"/>
                      <a:pt x="7" y="2"/>
                    </a:cubicBezTo>
                    <a:cubicBezTo>
                      <a:pt x="9" y="1"/>
                      <a:pt x="11" y="3"/>
                      <a:pt x="13" y="7"/>
                    </a:cubicBezTo>
                    <a:cubicBezTo>
                      <a:pt x="13" y="7"/>
                      <a:pt x="13" y="8"/>
                      <a:pt x="14" y="7"/>
                    </a:cubicBezTo>
                    <a:cubicBezTo>
                      <a:pt x="14" y="7"/>
                      <a:pt x="15" y="7"/>
                      <a:pt x="14" y="6"/>
                    </a:cubicBezTo>
                    <a:cubicBezTo>
                      <a:pt x="12" y="0"/>
                      <a:pt x="8" y="0"/>
                      <a:pt x="6" y="0"/>
                    </a:cubicBezTo>
                    <a:close/>
                  </a:path>
                </a:pathLst>
              </a:custGeom>
              <a:noFill/>
              <a:ln w="4763" cap="flat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57" name="Freeform 344"/>
              <p:cNvSpPr/>
              <p:nvPr/>
            </p:nvSpPr>
            <p:spPr bwMode="auto">
              <a:xfrm>
                <a:off x="591934" y="153903"/>
                <a:ext cx="68072" cy="47355"/>
              </a:xfrm>
              <a:custGeom>
                <a:avLst/>
                <a:gdLst>
                  <a:gd name="T0" fmla="*/ 2147483647 w 13"/>
                  <a:gd name="T1" fmla="*/ 2147483647 h 9"/>
                  <a:gd name="T2" fmla="*/ 0 w 13"/>
                  <a:gd name="T3" fmla="*/ 2147483647 h 9"/>
                  <a:gd name="T4" fmla="*/ 2147483647 w 13"/>
                  <a:gd name="T5" fmla="*/ 2147483647 h 9"/>
                  <a:gd name="T6" fmla="*/ 2147483647 w 13"/>
                  <a:gd name="T7" fmla="*/ 2147483647 h 9"/>
                  <a:gd name="T8" fmla="*/ 2147483647 w 13"/>
                  <a:gd name="T9" fmla="*/ 2147483647 h 9"/>
                  <a:gd name="T10" fmla="*/ 2147483647 w 13"/>
                  <a:gd name="T11" fmla="*/ 2147483647 h 9"/>
                  <a:gd name="T12" fmla="*/ 2147483647 w 13"/>
                  <a:gd name="T13" fmla="*/ 2147483647 h 9"/>
                  <a:gd name="T14" fmla="*/ 2147483647 w 13"/>
                  <a:gd name="T15" fmla="*/ 2147483647 h 9"/>
                  <a:gd name="T16" fmla="*/ 2147483647 w 13"/>
                  <a:gd name="T17" fmla="*/ 2147483647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"/>
                  <a:gd name="T28" fmla="*/ 0 h 9"/>
                  <a:gd name="T29" fmla="*/ 13 w 13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" h="9">
                    <a:moveTo>
                      <a:pt x="5" y="1"/>
                    </a:moveTo>
                    <a:cubicBezTo>
                      <a:pt x="3" y="1"/>
                      <a:pt x="0" y="5"/>
                      <a:pt x="0" y="8"/>
                    </a:cubicBezTo>
                    <a:cubicBezTo>
                      <a:pt x="0" y="9"/>
                      <a:pt x="1" y="9"/>
                      <a:pt x="1" y="9"/>
                    </a:cubicBezTo>
                    <a:cubicBezTo>
                      <a:pt x="1" y="9"/>
                      <a:pt x="2" y="9"/>
                      <a:pt x="2" y="9"/>
                    </a:cubicBezTo>
                    <a:cubicBezTo>
                      <a:pt x="2" y="5"/>
                      <a:pt x="4" y="3"/>
                      <a:pt x="6" y="2"/>
                    </a:cubicBezTo>
                    <a:cubicBezTo>
                      <a:pt x="8" y="2"/>
                      <a:pt x="10" y="3"/>
                      <a:pt x="12" y="6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0"/>
                      <a:pt x="7" y="0"/>
                      <a:pt x="5" y="1"/>
                    </a:cubicBezTo>
                    <a:close/>
                  </a:path>
                </a:pathLst>
              </a:custGeom>
              <a:noFill/>
              <a:ln w="4763" cap="flat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58" name="Freeform 345"/>
              <p:cNvSpPr/>
              <p:nvPr/>
            </p:nvSpPr>
            <p:spPr bwMode="auto">
              <a:xfrm>
                <a:off x="263411" y="258971"/>
                <a:ext cx="713281" cy="507583"/>
              </a:xfrm>
              <a:custGeom>
                <a:avLst/>
                <a:gdLst>
                  <a:gd name="T0" fmla="*/ 2147483647 w 135"/>
                  <a:gd name="T1" fmla="*/ 2147483647 h 96"/>
                  <a:gd name="T2" fmla="*/ 2147483647 w 135"/>
                  <a:gd name="T3" fmla="*/ 2147483647 h 96"/>
                  <a:gd name="T4" fmla="*/ 2147483647 w 135"/>
                  <a:gd name="T5" fmla="*/ 2147483647 h 96"/>
                  <a:gd name="T6" fmla="*/ 2147483647 w 135"/>
                  <a:gd name="T7" fmla="*/ 2147483647 h 96"/>
                  <a:gd name="T8" fmla="*/ 2147483647 w 135"/>
                  <a:gd name="T9" fmla="*/ 2147483647 h 96"/>
                  <a:gd name="T10" fmla="*/ 2147483647 w 135"/>
                  <a:gd name="T11" fmla="*/ 2147483647 h 96"/>
                  <a:gd name="T12" fmla="*/ 2147483647 w 135"/>
                  <a:gd name="T13" fmla="*/ 2147483647 h 96"/>
                  <a:gd name="T14" fmla="*/ 2147483647 w 135"/>
                  <a:gd name="T15" fmla="*/ 2147483647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5"/>
                  <a:gd name="T25" fmla="*/ 0 h 96"/>
                  <a:gd name="T26" fmla="*/ 135 w 135"/>
                  <a:gd name="T27" fmla="*/ 96 h 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5" h="96">
                    <a:moveTo>
                      <a:pt x="112" y="7"/>
                    </a:moveTo>
                    <a:cubicBezTo>
                      <a:pt x="117" y="0"/>
                      <a:pt x="133" y="0"/>
                      <a:pt x="134" y="17"/>
                    </a:cubicBezTo>
                    <a:cubicBezTo>
                      <a:pt x="135" y="31"/>
                      <a:pt x="126" y="40"/>
                      <a:pt x="111" y="42"/>
                    </a:cubicBezTo>
                    <a:cubicBezTo>
                      <a:pt x="103" y="43"/>
                      <a:pt x="84" y="42"/>
                      <a:pt x="67" y="42"/>
                    </a:cubicBezTo>
                    <a:cubicBezTo>
                      <a:pt x="45" y="41"/>
                      <a:pt x="29" y="41"/>
                      <a:pt x="19" y="41"/>
                    </a:cubicBezTo>
                    <a:cubicBezTo>
                      <a:pt x="2" y="41"/>
                      <a:pt x="0" y="50"/>
                      <a:pt x="14" y="69"/>
                    </a:cubicBezTo>
                    <a:cubicBezTo>
                      <a:pt x="26" y="87"/>
                      <a:pt x="52" y="96"/>
                      <a:pt x="65" y="95"/>
                    </a:cubicBezTo>
                    <a:cubicBezTo>
                      <a:pt x="84" y="94"/>
                      <a:pt x="97" y="82"/>
                      <a:pt x="119" y="40"/>
                    </a:cubicBezTo>
                  </a:path>
                </a:pathLst>
              </a:custGeom>
              <a:noFill/>
              <a:ln w="4763" cap="rnd" cmpd="sng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4899" name="矩形 110"/>
            <p:cNvSpPr>
              <a:spLocks noChangeArrowheads="1"/>
            </p:cNvSpPr>
            <p:nvPr/>
          </p:nvSpPr>
          <p:spPr bwMode="auto">
            <a:xfrm>
              <a:off x="0" y="0"/>
              <a:ext cx="457200" cy="13716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  <p:sp>
        <p:nvSpPr>
          <p:cNvPr id="105" name="矩形 176"/>
          <p:cNvSpPr>
            <a:spLocks noChangeArrowheads="1"/>
          </p:cNvSpPr>
          <p:nvPr/>
        </p:nvSpPr>
        <p:spPr bwMode="auto">
          <a:xfrm>
            <a:off x="2590800" y="2819400"/>
            <a:ext cx="914400" cy="2667000"/>
          </a:xfrm>
          <a:prstGeom prst="rect">
            <a:avLst/>
          </a:prstGeom>
          <a:solidFill>
            <a:srgbClr val="FF0000"/>
          </a:solidFill>
          <a:ln w="6350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06" name="矩形 299"/>
          <p:cNvSpPr>
            <a:spLocks noChangeArrowheads="1"/>
          </p:cNvSpPr>
          <p:nvPr/>
        </p:nvSpPr>
        <p:spPr bwMode="auto">
          <a:xfrm>
            <a:off x="3505200" y="2805113"/>
            <a:ext cx="838200" cy="2681287"/>
          </a:xfrm>
          <a:prstGeom prst="rect">
            <a:avLst/>
          </a:prstGeom>
          <a:solidFill>
            <a:srgbClr val="FF0000"/>
          </a:solidFill>
          <a:ln w="6350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107" name="矩形 300"/>
          <p:cNvSpPr>
            <a:spLocks noChangeArrowheads="1"/>
          </p:cNvSpPr>
          <p:nvPr/>
        </p:nvSpPr>
        <p:spPr bwMode="auto">
          <a:xfrm>
            <a:off x="4343400" y="2819400"/>
            <a:ext cx="914400" cy="2667000"/>
          </a:xfrm>
          <a:prstGeom prst="rect">
            <a:avLst/>
          </a:prstGeom>
          <a:solidFill>
            <a:srgbClr val="FF0000"/>
          </a:solidFill>
          <a:ln w="6350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34822" name="Group 280"/>
          <p:cNvGrpSpPr/>
          <p:nvPr/>
        </p:nvGrpSpPr>
        <p:grpSpPr bwMode="auto">
          <a:xfrm>
            <a:off x="1295400" y="2362200"/>
            <a:ext cx="6629400" cy="3581400"/>
            <a:chOff x="1104" y="1776"/>
            <a:chExt cx="2160" cy="1152"/>
          </a:xfrm>
        </p:grpSpPr>
        <p:cxnSp>
          <p:nvCxnSpPr>
            <p:cNvPr id="34831" name="直接连接符 14"/>
            <p:cNvCxnSpPr>
              <a:cxnSpLocks noChangeShapeType="1"/>
            </p:cNvCxnSpPr>
            <p:nvPr/>
          </p:nvCxnSpPr>
          <p:spPr bwMode="auto">
            <a:xfrm>
              <a:off x="1104" y="2928"/>
              <a:ext cx="21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32" name="直接连接符 34"/>
            <p:cNvCxnSpPr>
              <a:cxnSpLocks noChangeShapeType="1"/>
            </p:cNvCxnSpPr>
            <p:nvPr/>
          </p:nvCxnSpPr>
          <p:spPr bwMode="auto">
            <a:xfrm rot="5400000">
              <a:off x="2688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33" name="直接连接符 34"/>
            <p:cNvCxnSpPr>
              <a:cxnSpLocks noChangeShapeType="1"/>
            </p:cNvCxnSpPr>
            <p:nvPr/>
          </p:nvCxnSpPr>
          <p:spPr bwMode="auto">
            <a:xfrm rot="5400000">
              <a:off x="2544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34" name="直接连接符 34"/>
            <p:cNvCxnSpPr>
              <a:cxnSpLocks noChangeShapeType="1"/>
            </p:cNvCxnSpPr>
            <p:nvPr/>
          </p:nvCxnSpPr>
          <p:spPr bwMode="auto">
            <a:xfrm rot="5400000">
              <a:off x="2688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35" name="直接连接符 34"/>
            <p:cNvCxnSpPr>
              <a:cxnSpLocks noChangeShapeType="1"/>
            </p:cNvCxnSpPr>
            <p:nvPr/>
          </p:nvCxnSpPr>
          <p:spPr bwMode="auto">
            <a:xfrm rot="5400000">
              <a:off x="2544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36" name="直接连接符 34"/>
            <p:cNvCxnSpPr>
              <a:cxnSpLocks noChangeShapeType="1"/>
            </p:cNvCxnSpPr>
            <p:nvPr/>
          </p:nvCxnSpPr>
          <p:spPr bwMode="auto">
            <a:xfrm rot="5400000">
              <a:off x="2400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37" name="直接连接符 34"/>
            <p:cNvCxnSpPr>
              <a:cxnSpLocks noChangeShapeType="1"/>
            </p:cNvCxnSpPr>
            <p:nvPr/>
          </p:nvCxnSpPr>
          <p:spPr bwMode="auto">
            <a:xfrm rot="5400000">
              <a:off x="2256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38" name="直接连接符 34"/>
            <p:cNvCxnSpPr>
              <a:cxnSpLocks noChangeShapeType="1"/>
            </p:cNvCxnSpPr>
            <p:nvPr/>
          </p:nvCxnSpPr>
          <p:spPr bwMode="auto">
            <a:xfrm rot="5400000">
              <a:off x="2544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39" name="直接连接符 34"/>
            <p:cNvCxnSpPr>
              <a:cxnSpLocks noChangeShapeType="1"/>
            </p:cNvCxnSpPr>
            <p:nvPr/>
          </p:nvCxnSpPr>
          <p:spPr bwMode="auto">
            <a:xfrm rot="5400000">
              <a:off x="2400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40" name="直接连接符 34"/>
            <p:cNvCxnSpPr>
              <a:cxnSpLocks noChangeShapeType="1"/>
            </p:cNvCxnSpPr>
            <p:nvPr/>
          </p:nvCxnSpPr>
          <p:spPr bwMode="auto">
            <a:xfrm rot="5400000">
              <a:off x="2256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41" name="直接连接符 34"/>
            <p:cNvCxnSpPr>
              <a:cxnSpLocks noChangeShapeType="1"/>
            </p:cNvCxnSpPr>
            <p:nvPr/>
          </p:nvCxnSpPr>
          <p:spPr bwMode="auto">
            <a:xfrm rot="5400000">
              <a:off x="2688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42" name="直接连接符 34"/>
            <p:cNvCxnSpPr>
              <a:cxnSpLocks noChangeShapeType="1"/>
            </p:cNvCxnSpPr>
            <p:nvPr/>
          </p:nvCxnSpPr>
          <p:spPr bwMode="auto">
            <a:xfrm rot="5400000">
              <a:off x="2544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43" name="直接连接符 34"/>
            <p:cNvCxnSpPr>
              <a:cxnSpLocks noChangeShapeType="1"/>
            </p:cNvCxnSpPr>
            <p:nvPr/>
          </p:nvCxnSpPr>
          <p:spPr bwMode="auto">
            <a:xfrm rot="5400000">
              <a:off x="2400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44" name="直接连接符 34"/>
            <p:cNvCxnSpPr>
              <a:cxnSpLocks noChangeShapeType="1"/>
            </p:cNvCxnSpPr>
            <p:nvPr/>
          </p:nvCxnSpPr>
          <p:spPr bwMode="auto">
            <a:xfrm rot="5400000">
              <a:off x="2256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45" name="直接连接符 34"/>
            <p:cNvCxnSpPr>
              <a:cxnSpLocks noChangeShapeType="1"/>
            </p:cNvCxnSpPr>
            <p:nvPr/>
          </p:nvCxnSpPr>
          <p:spPr bwMode="auto">
            <a:xfrm rot="5400000">
              <a:off x="2112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46" name="直接连接符 34"/>
            <p:cNvCxnSpPr>
              <a:cxnSpLocks noChangeShapeType="1"/>
            </p:cNvCxnSpPr>
            <p:nvPr/>
          </p:nvCxnSpPr>
          <p:spPr bwMode="auto">
            <a:xfrm rot="5400000">
              <a:off x="1968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47" name="直接连接符 34"/>
            <p:cNvCxnSpPr>
              <a:cxnSpLocks noChangeShapeType="1"/>
            </p:cNvCxnSpPr>
            <p:nvPr/>
          </p:nvCxnSpPr>
          <p:spPr bwMode="auto">
            <a:xfrm rot="5400000">
              <a:off x="1824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48" name="直接连接符 34"/>
            <p:cNvCxnSpPr>
              <a:cxnSpLocks noChangeShapeType="1"/>
            </p:cNvCxnSpPr>
            <p:nvPr/>
          </p:nvCxnSpPr>
          <p:spPr bwMode="auto">
            <a:xfrm rot="5400000">
              <a:off x="1680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49" name="直接连接符 34"/>
            <p:cNvCxnSpPr>
              <a:cxnSpLocks noChangeShapeType="1"/>
            </p:cNvCxnSpPr>
            <p:nvPr/>
          </p:nvCxnSpPr>
          <p:spPr bwMode="auto">
            <a:xfrm rot="5400000">
              <a:off x="2256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50" name="直接连接符 34"/>
            <p:cNvCxnSpPr>
              <a:cxnSpLocks noChangeShapeType="1"/>
            </p:cNvCxnSpPr>
            <p:nvPr/>
          </p:nvCxnSpPr>
          <p:spPr bwMode="auto">
            <a:xfrm rot="5400000">
              <a:off x="2112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51" name="直接连接符 34"/>
            <p:cNvCxnSpPr>
              <a:cxnSpLocks noChangeShapeType="1"/>
            </p:cNvCxnSpPr>
            <p:nvPr/>
          </p:nvCxnSpPr>
          <p:spPr bwMode="auto">
            <a:xfrm rot="5400000">
              <a:off x="1968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52" name="直接连接符 34"/>
            <p:cNvCxnSpPr>
              <a:cxnSpLocks noChangeShapeType="1"/>
            </p:cNvCxnSpPr>
            <p:nvPr/>
          </p:nvCxnSpPr>
          <p:spPr bwMode="auto">
            <a:xfrm rot="5400000">
              <a:off x="1824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53" name="直接连接符 34"/>
            <p:cNvCxnSpPr>
              <a:cxnSpLocks noChangeShapeType="1"/>
            </p:cNvCxnSpPr>
            <p:nvPr/>
          </p:nvCxnSpPr>
          <p:spPr bwMode="auto">
            <a:xfrm rot="5400000">
              <a:off x="1680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54" name="直接连接符 34"/>
            <p:cNvCxnSpPr>
              <a:cxnSpLocks noChangeShapeType="1"/>
            </p:cNvCxnSpPr>
            <p:nvPr/>
          </p:nvCxnSpPr>
          <p:spPr bwMode="auto">
            <a:xfrm rot="5400000">
              <a:off x="2400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55" name="直接连接符 34"/>
            <p:cNvCxnSpPr>
              <a:cxnSpLocks noChangeShapeType="1"/>
            </p:cNvCxnSpPr>
            <p:nvPr/>
          </p:nvCxnSpPr>
          <p:spPr bwMode="auto">
            <a:xfrm rot="5400000">
              <a:off x="2256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56" name="直接连接符 34"/>
            <p:cNvCxnSpPr>
              <a:cxnSpLocks noChangeShapeType="1"/>
            </p:cNvCxnSpPr>
            <p:nvPr/>
          </p:nvCxnSpPr>
          <p:spPr bwMode="auto">
            <a:xfrm rot="5400000">
              <a:off x="2112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57" name="直接连接符 34"/>
            <p:cNvCxnSpPr>
              <a:cxnSpLocks noChangeShapeType="1"/>
            </p:cNvCxnSpPr>
            <p:nvPr/>
          </p:nvCxnSpPr>
          <p:spPr bwMode="auto">
            <a:xfrm rot="5400000">
              <a:off x="1968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58" name="直接连接符 34"/>
            <p:cNvCxnSpPr>
              <a:cxnSpLocks noChangeShapeType="1"/>
            </p:cNvCxnSpPr>
            <p:nvPr/>
          </p:nvCxnSpPr>
          <p:spPr bwMode="auto">
            <a:xfrm rot="5400000">
              <a:off x="1824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59" name="直接连接符 34"/>
            <p:cNvCxnSpPr>
              <a:cxnSpLocks noChangeShapeType="1"/>
            </p:cNvCxnSpPr>
            <p:nvPr/>
          </p:nvCxnSpPr>
          <p:spPr bwMode="auto">
            <a:xfrm rot="5400000">
              <a:off x="1680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60" name="直接连接符 34"/>
            <p:cNvCxnSpPr>
              <a:cxnSpLocks noChangeShapeType="1"/>
            </p:cNvCxnSpPr>
            <p:nvPr/>
          </p:nvCxnSpPr>
          <p:spPr bwMode="auto">
            <a:xfrm rot="5400000">
              <a:off x="2544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61" name="直接连接符 34"/>
            <p:cNvCxnSpPr>
              <a:cxnSpLocks noChangeShapeType="1"/>
            </p:cNvCxnSpPr>
            <p:nvPr/>
          </p:nvCxnSpPr>
          <p:spPr bwMode="auto">
            <a:xfrm rot="5400000">
              <a:off x="2400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62" name="直接连接符 34"/>
            <p:cNvCxnSpPr>
              <a:cxnSpLocks noChangeShapeType="1"/>
            </p:cNvCxnSpPr>
            <p:nvPr/>
          </p:nvCxnSpPr>
          <p:spPr bwMode="auto">
            <a:xfrm rot="5400000">
              <a:off x="2256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63" name="直接连接符 34"/>
            <p:cNvCxnSpPr>
              <a:cxnSpLocks noChangeShapeType="1"/>
            </p:cNvCxnSpPr>
            <p:nvPr/>
          </p:nvCxnSpPr>
          <p:spPr bwMode="auto">
            <a:xfrm rot="5400000">
              <a:off x="2112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64" name="直接连接符 34"/>
            <p:cNvCxnSpPr>
              <a:cxnSpLocks noChangeShapeType="1"/>
            </p:cNvCxnSpPr>
            <p:nvPr/>
          </p:nvCxnSpPr>
          <p:spPr bwMode="auto">
            <a:xfrm rot="5400000">
              <a:off x="1968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65" name="直接连接符 34"/>
            <p:cNvCxnSpPr>
              <a:cxnSpLocks noChangeShapeType="1"/>
            </p:cNvCxnSpPr>
            <p:nvPr/>
          </p:nvCxnSpPr>
          <p:spPr bwMode="auto">
            <a:xfrm rot="5400000">
              <a:off x="1824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66" name="直接连接符 34"/>
            <p:cNvCxnSpPr>
              <a:cxnSpLocks noChangeShapeType="1"/>
            </p:cNvCxnSpPr>
            <p:nvPr/>
          </p:nvCxnSpPr>
          <p:spPr bwMode="auto">
            <a:xfrm rot="5400000">
              <a:off x="1680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67" name="直接连接符 34"/>
            <p:cNvCxnSpPr>
              <a:cxnSpLocks noChangeShapeType="1"/>
            </p:cNvCxnSpPr>
            <p:nvPr/>
          </p:nvCxnSpPr>
          <p:spPr bwMode="auto">
            <a:xfrm rot="5400000">
              <a:off x="2688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68" name="直接连接符 34"/>
            <p:cNvCxnSpPr>
              <a:cxnSpLocks noChangeShapeType="1"/>
            </p:cNvCxnSpPr>
            <p:nvPr/>
          </p:nvCxnSpPr>
          <p:spPr bwMode="auto">
            <a:xfrm rot="5400000">
              <a:off x="2544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69" name="直接连接符 34"/>
            <p:cNvCxnSpPr>
              <a:cxnSpLocks noChangeShapeType="1"/>
            </p:cNvCxnSpPr>
            <p:nvPr/>
          </p:nvCxnSpPr>
          <p:spPr bwMode="auto">
            <a:xfrm rot="5400000">
              <a:off x="2400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70" name="直接连接符 34"/>
            <p:cNvCxnSpPr>
              <a:cxnSpLocks noChangeShapeType="1"/>
            </p:cNvCxnSpPr>
            <p:nvPr/>
          </p:nvCxnSpPr>
          <p:spPr bwMode="auto">
            <a:xfrm rot="5400000">
              <a:off x="2256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71" name="直接连接符 34"/>
            <p:cNvCxnSpPr>
              <a:cxnSpLocks noChangeShapeType="1"/>
            </p:cNvCxnSpPr>
            <p:nvPr/>
          </p:nvCxnSpPr>
          <p:spPr bwMode="auto">
            <a:xfrm rot="5400000">
              <a:off x="2112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72" name="直接连接符 34"/>
            <p:cNvCxnSpPr>
              <a:cxnSpLocks noChangeShapeType="1"/>
            </p:cNvCxnSpPr>
            <p:nvPr/>
          </p:nvCxnSpPr>
          <p:spPr bwMode="auto">
            <a:xfrm rot="5400000">
              <a:off x="1968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73" name="直接连接符 34"/>
            <p:cNvCxnSpPr>
              <a:cxnSpLocks noChangeShapeType="1"/>
            </p:cNvCxnSpPr>
            <p:nvPr/>
          </p:nvCxnSpPr>
          <p:spPr bwMode="auto">
            <a:xfrm rot="5400000">
              <a:off x="1824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74" name="直接连接符 34"/>
            <p:cNvCxnSpPr>
              <a:cxnSpLocks noChangeShapeType="1"/>
            </p:cNvCxnSpPr>
            <p:nvPr/>
          </p:nvCxnSpPr>
          <p:spPr bwMode="auto">
            <a:xfrm rot="5400000">
              <a:off x="1680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75" name="直接连接符 34"/>
            <p:cNvCxnSpPr>
              <a:cxnSpLocks noChangeShapeType="1"/>
            </p:cNvCxnSpPr>
            <p:nvPr/>
          </p:nvCxnSpPr>
          <p:spPr bwMode="auto">
            <a:xfrm rot="5400000">
              <a:off x="1536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76" name="直接连接符 34"/>
            <p:cNvCxnSpPr>
              <a:cxnSpLocks noChangeShapeType="1"/>
            </p:cNvCxnSpPr>
            <p:nvPr/>
          </p:nvCxnSpPr>
          <p:spPr bwMode="auto">
            <a:xfrm rot="5400000">
              <a:off x="1392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77" name="直接连接符 34"/>
            <p:cNvCxnSpPr>
              <a:cxnSpLocks noChangeShapeType="1"/>
            </p:cNvCxnSpPr>
            <p:nvPr/>
          </p:nvCxnSpPr>
          <p:spPr bwMode="auto">
            <a:xfrm rot="5400000">
              <a:off x="1248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78" name="直接连接符 34"/>
            <p:cNvCxnSpPr>
              <a:cxnSpLocks noChangeShapeType="1"/>
            </p:cNvCxnSpPr>
            <p:nvPr/>
          </p:nvCxnSpPr>
          <p:spPr bwMode="auto">
            <a:xfrm rot="5400000">
              <a:off x="1104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79" name="直接连接符 34"/>
            <p:cNvCxnSpPr>
              <a:cxnSpLocks noChangeShapeType="1"/>
            </p:cNvCxnSpPr>
            <p:nvPr/>
          </p:nvCxnSpPr>
          <p:spPr bwMode="auto">
            <a:xfrm rot="5400000">
              <a:off x="960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80" name="直接连接符 34"/>
            <p:cNvCxnSpPr>
              <a:cxnSpLocks noChangeShapeType="1"/>
            </p:cNvCxnSpPr>
            <p:nvPr/>
          </p:nvCxnSpPr>
          <p:spPr bwMode="auto">
            <a:xfrm rot="5400000">
              <a:off x="816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81" name="直接连接符 34"/>
            <p:cNvCxnSpPr>
              <a:cxnSpLocks noChangeShapeType="1"/>
            </p:cNvCxnSpPr>
            <p:nvPr/>
          </p:nvCxnSpPr>
          <p:spPr bwMode="auto">
            <a:xfrm rot="5400000">
              <a:off x="672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82" name="直接连接符 34"/>
            <p:cNvCxnSpPr>
              <a:cxnSpLocks noChangeShapeType="1"/>
            </p:cNvCxnSpPr>
            <p:nvPr/>
          </p:nvCxnSpPr>
          <p:spPr bwMode="auto">
            <a:xfrm rot="5400000">
              <a:off x="528" y="2352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83" name="直接连接符 14"/>
            <p:cNvCxnSpPr>
              <a:cxnSpLocks noChangeShapeType="1"/>
            </p:cNvCxnSpPr>
            <p:nvPr/>
          </p:nvCxnSpPr>
          <p:spPr bwMode="auto">
            <a:xfrm>
              <a:off x="1104" y="2784"/>
              <a:ext cx="21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84" name="直接连接符 14"/>
            <p:cNvCxnSpPr>
              <a:cxnSpLocks noChangeShapeType="1"/>
            </p:cNvCxnSpPr>
            <p:nvPr/>
          </p:nvCxnSpPr>
          <p:spPr bwMode="auto">
            <a:xfrm>
              <a:off x="1104" y="2640"/>
              <a:ext cx="21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85" name="直接连接符 14"/>
            <p:cNvCxnSpPr>
              <a:cxnSpLocks noChangeShapeType="1"/>
            </p:cNvCxnSpPr>
            <p:nvPr/>
          </p:nvCxnSpPr>
          <p:spPr bwMode="auto">
            <a:xfrm>
              <a:off x="1104" y="2496"/>
              <a:ext cx="21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86" name="直接连接符 14"/>
            <p:cNvCxnSpPr>
              <a:cxnSpLocks noChangeShapeType="1"/>
            </p:cNvCxnSpPr>
            <p:nvPr/>
          </p:nvCxnSpPr>
          <p:spPr bwMode="auto">
            <a:xfrm>
              <a:off x="1104" y="2784"/>
              <a:ext cx="21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87" name="直接连接符 14"/>
            <p:cNvCxnSpPr>
              <a:cxnSpLocks noChangeShapeType="1"/>
            </p:cNvCxnSpPr>
            <p:nvPr/>
          </p:nvCxnSpPr>
          <p:spPr bwMode="auto">
            <a:xfrm>
              <a:off x="1104" y="2640"/>
              <a:ext cx="21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88" name="直接连接符 14"/>
            <p:cNvCxnSpPr>
              <a:cxnSpLocks noChangeShapeType="1"/>
            </p:cNvCxnSpPr>
            <p:nvPr/>
          </p:nvCxnSpPr>
          <p:spPr bwMode="auto">
            <a:xfrm>
              <a:off x="1104" y="2496"/>
              <a:ext cx="21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89" name="直接连接符 14"/>
            <p:cNvCxnSpPr>
              <a:cxnSpLocks noChangeShapeType="1"/>
            </p:cNvCxnSpPr>
            <p:nvPr/>
          </p:nvCxnSpPr>
          <p:spPr bwMode="auto">
            <a:xfrm>
              <a:off x="1104" y="2928"/>
              <a:ext cx="21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90" name="直接连接符 14"/>
            <p:cNvCxnSpPr>
              <a:cxnSpLocks noChangeShapeType="1"/>
            </p:cNvCxnSpPr>
            <p:nvPr/>
          </p:nvCxnSpPr>
          <p:spPr bwMode="auto">
            <a:xfrm>
              <a:off x="1104" y="2784"/>
              <a:ext cx="21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91" name="直接连接符 14"/>
            <p:cNvCxnSpPr>
              <a:cxnSpLocks noChangeShapeType="1"/>
            </p:cNvCxnSpPr>
            <p:nvPr/>
          </p:nvCxnSpPr>
          <p:spPr bwMode="auto">
            <a:xfrm>
              <a:off x="1104" y="2640"/>
              <a:ext cx="21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92" name="直接连接符 14"/>
            <p:cNvCxnSpPr>
              <a:cxnSpLocks noChangeShapeType="1"/>
            </p:cNvCxnSpPr>
            <p:nvPr/>
          </p:nvCxnSpPr>
          <p:spPr bwMode="auto">
            <a:xfrm>
              <a:off x="1104" y="2496"/>
              <a:ext cx="21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93" name="直接连接符 14"/>
            <p:cNvCxnSpPr>
              <a:cxnSpLocks noChangeShapeType="1"/>
            </p:cNvCxnSpPr>
            <p:nvPr/>
          </p:nvCxnSpPr>
          <p:spPr bwMode="auto">
            <a:xfrm>
              <a:off x="1104" y="2352"/>
              <a:ext cx="21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94" name="直接连接符 14"/>
            <p:cNvCxnSpPr>
              <a:cxnSpLocks noChangeShapeType="1"/>
            </p:cNvCxnSpPr>
            <p:nvPr/>
          </p:nvCxnSpPr>
          <p:spPr bwMode="auto">
            <a:xfrm>
              <a:off x="1104" y="2208"/>
              <a:ext cx="21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95" name="直接连接符 14"/>
            <p:cNvCxnSpPr>
              <a:cxnSpLocks noChangeShapeType="1"/>
            </p:cNvCxnSpPr>
            <p:nvPr/>
          </p:nvCxnSpPr>
          <p:spPr bwMode="auto">
            <a:xfrm>
              <a:off x="1104" y="2064"/>
              <a:ext cx="21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96" name="直接连接符 14"/>
            <p:cNvCxnSpPr>
              <a:cxnSpLocks noChangeShapeType="1"/>
            </p:cNvCxnSpPr>
            <p:nvPr/>
          </p:nvCxnSpPr>
          <p:spPr bwMode="auto">
            <a:xfrm>
              <a:off x="1104" y="1920"/>
              <a:ext cx="21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  <p:cxnSp>
          <p:nvCxnSpPr>
            <p:cNvPr id="34897" name="直接连接符 14"/>
            <p:cNvCxnSpPr>
              <a:cxnSpLocks noChangeShapeType="1"/>
            </p:cNvCxnSpPr>
            <p:nvPr/>
          </p:nvCxnSpPr>
          <p:spPr bwMode="auto">
            <a:xfrm>
              <a:off x="1104" y="1776"/>
              <a:ext cx="21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</p:spPr>
        </p:cxnSp>
      </p:grpSp>
      <p:pic>
        <p:nvPicPr>
          <p:cNvPr id="34823" name="图片 13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9750" y="1341438"/>
            <a:ext cx="652463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9" name="组合 138"/>
          <p:cNvGrpSpPr/>
          <p:nvPr/>
        </p:nvGrpSpPr>
        <p:grpSpPr bwMode="auto">
          <a:xfrm>
            <a:off x="179388" y="0"/>
            <a:ext cx="1177925" cy="1174750"/>
            <a:chOff x="7445970" y="2104101"/>
            <a:chExt cx="1178207" cy="880922"/>
          </a:xfrm>
        </p:grpSpPr>
        <p:sp>
          <p:nvSpPr>
            <p:cNvPr id="140" name="Freeform 26"/>
            <p:cNvSpPr/>
            <p:nvPr/>
          </p:nvSpPr>
          <p:spPr bwMode="auto">
            <a:xfrm flipH="1">
              <a:off x="7445970" y="2104101"/>
              <a:ext cx="1178207" cy="880922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1" name="Freeform 26"/>
            <p:cNvSpPr/>
            <p:nvPr/>
          </p:nvSpPr>
          <p:spPr bwMode="auto">
            <a:xfrm flipH="1">
              <a:off x="7512661" y="2157671"/>
              <a:ext cx="1044825" cy="780925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19050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42" name="组合 141"/>
          <p:cNvGrpSpPr/>
          <p:nvPr/>
        </p:nvGrpSpPr>
        <p:grpSpPr bwMode="auto">
          <a:xfrm>
            <a:off x="5416550" y="179388"/>
            <a:ext cx="442913" cy="442912"/>
            <a:chOff x="5416694" y="134894"/>
            <a:chExt cx="443483" cy="331583"/>
          </a:xfrm>
        </p:grpSpPr>
        <p:sp>
          <p:nvSpPr>
            <p:cNvPr id="143" name="Freeform 26"/>
            <p:cNvSpPr/>
            <p:nvPr/>
          </p:nvSpPr>
          <p:spPr bwMode="auto">
            <a:xfrm flipH="1">
              <a:off x="5416694" y="134894"/>
              <a:ext cx="443483" cy="331583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4" name="Freeform 26"/>
            <p:cNvSpPr/>
            <p:nvPr/>
          </p:nvSpPr>
          <p:spPr bwMode="auto">
            <a:xfrm flipH="1">
              <a:off x="5442127" y="158663"/>
              <a:ext cx="379901" cy="284044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9525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34826" name="Picture 2" descr="C:\Documents and Settings\Administrator\桌面\图片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879475"/>
            <a:ext cx="7634287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6.17284E-7 L 0.02761 -6.17284E-7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04652 -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8 -0.00139 L 0.09271 -0.0006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27 -0.0007 L 0.19063 -0.0007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906 -0.0007 L 0.28906 -0.000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 autoUpdateAnimBg="0"/>
      <p:bldP spid="106" grpId="0" animBg="1" autoUpdateAnimBg="0"/>
      <p:bldP spid="107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圆角矩形 87"/>
          <p:cNvSpPr/>
          <p:nvPr/>
        </p:nvSpPr>
        <p:spPr>
          <a:xfrm>
            <a:off x="250825" y="1341438"/>
            <a:ext cx="8569325" cy="51831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9" name="圆角矩形 88"/>
          <p:cNvSpPr/>
          <p:nvPr/>
        </p:nvSpPr>
        <p:spPr>
          <a:xfrm>
            <a:off x="971550" y="476250"/>
            <a:ext cx="6480175" cy="6492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6628" name="Picture 10" descr="299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2" descr="QQ图片20141222100513"/>
          <p:cNvPicPr>
            <a:picLocks noChangeAspect="1" noChangeArrowheads="1"/>
          </p:cNvPicPr>
          <p:nvPr/>
        </p:nvPicPr>
        <p:blipFill>
          <a:blip r:embed="rId3"/>
          <a:srcRect l="5566" t="4408" r="77766" b="69565"/>
          <a:stretch>
            <a:fillRect/>
          </a:stretch>
        </p:blipFill>
        <p:spPr bwMode="auto">
          <a:xfrm>
            <a:off x="1066800" y="1295400"/>
            <a:ext cx="130810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3" descr="QQ图片20141222100513"/>
          <p:cNvPicPr>
            <a:picLocks noChangeAspect="1" noChangeArrowheads="1"/>
          </p:cNvPicPr>
          <p:nvPr/>
        </p:nvPicPr>
        <p:blipFill>
          <a:blip r:embed="rId3"/>
          <a:srcRect l="28851" t="11681" r="52800" b="67348"/>
          <a:stretch>
            <a:fillRect/>
          </a:stretch>
        </p:blipFill>
        <p:spPr bwMode="auto">
          <a:xfrm>
            <a:off x="2894013" y="1654175"/>
            <a:ext cx="14398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4" descr="QQ图片20141222100513"/>
          <p:cNvPicPr>
            <a:picLocks noChangeAspect="1" noChangeArrowheads="1"/>
          </p:cNvPicPr>
          <p:nvPr/>
        </p:nvPicPr>
        <p:blipFill>
          <a:blip r:embed="rId3"/>
          <a:srcRect l="55000" t="9613" r="25970" b="69415"/>
          <a:stretch>
            <a:fillRect/>
          </a:stretch>
        </p:blipFill>
        <p:spPr bwMode="auto">
          <a:xfrm>
            <a:off x="4946650" y="1549400"/>
            <a:ext cx="1493838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5" descr="QQ图片20141222100513"/>
          <p:cNvPicPr>
            <a:picLocks noChangeAspect="1" noChangeArrowheads="1"/>
          </p:cNvPicPr>
          <p:nvPr/>
        </p:nvPicPr>
        <p:blipFill>
          <a:blip r:embed="rId3"/>
          <a:srcRect l="79109" t="5579" r="8771" b="70311"/>
          <a:stretch>
            <a:fillRect/>
          </a:stretch>
        </p:blipFill>
        <p:spPr bwMode="auto">
          <a:xfrm>
            <a:off x="6838950" y="1343025"/>
            <a:ext cx="9525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6" descr="QQ图片20141222100513"/>
          <p:cNvPicPr>
            <a:picLocks noChangeAspect="1" noChangeArrowheads="1"/>
          </p:cNvPicPr>
          <p:nvPr/>
        </p:nvPicPr>
        <p:blipFill>
          <a:blip r:embed="rId3"/>
          <a:srcRect l="2200" t="42590" r="78171" b="36588"/>
          <a:stretch>
            <a:fillRect/>
          </a:stretch>
        </p:blipFill>
        <p:spPr bwMode="auto">
          <a:xfrm>
            <a:off x="803275" y="3230563"/>
            <a:ext cx="153987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Picture 7" descr="QQ图片20141222100513"/>
          <p:cNvPicPr>
            <a:picLocks noChangeAspect="1" noChangeArrowheads="1"/>
          </p:cNvPicPr>
          <p:nvPr/>
        </p:nvPicPr>
        <p:blipFill>
          <a:blip r:embed="rId3"/>
          <a:srcRect l="22864" t="39999" r="57864" b="37210"/>
          <a:stretch>
            <a:fillRect/>
          </a:stretch>
        </p:blipFill>
        <p:spPr bwMode="auto">
          <a:xfrm>
            <a:off x="2424113" y="3098800"/>
            <a:ext cx="1512887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Picture 8" descr="QQ图片20141222100513"/>
          <p:cNvPicPr>
            <a:picLocks noChangeAspect="1" noChangeArrowheads="1"/>
          </p:cNvPicPr>
          <p:nvPr/>
        </p:nvPicPr>
        <p:blipFill>
          <a:blip r:embed="rId3"/>
          <a:srcRect l="45210" t="40373" r="38446" b="37210"/>
          <a:stretch>
            <a:fillRect/>
          </a:stretch>
        </p:blipFill>
        <p:spPr bwMode="auto">
          <a:xfrm>
            <a:off x="4178300" y="3117850"/>
            <a:ext cx="128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9" descr="QQ图片20141222100513"/>
          <p:cNvPicPr>
            <a:picLocks noChangeAspect="1" noChangeArrowheads="1"/>
          </p:cNvPicPr>
          <p:nvPr/>
        </p:nvPicPr>
        <p:blipFill>
          <a:blip r:embed="rId3"/>
          <a:srcRect l="65614" t="37659" r="23270" b="34520"/>
          <a:stretch>
            <a:fillRect/>
          </a:stretch>
        </p:blipFill>
        <p:spPr bwMode="auto">
          <a:xfrm>
            <a:off x="5780088" y="2979738"/>
            <a:ext cx="873125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Picture 10" descr="QQ图片20141222100513"/>
          <p:cNvPicPr>
            <a:picLocks noChangeAspect="1" noChangeArrowheads="1"/>
          </p:cNvPicPr>
          <p:nvPr/>
        </p:nvPicPr>
        <p:blipFill>
          <a:blip r:embed="rId3"/>
          <a:srcRect l="82654" t="40622" r="404" b="37335"/>
          <a:stretch>
            <a:fillRect/>
          </a:stretch>
        </p:blipFill>
        <p:spPr bwMode="auto">
          <a:xfrm>
            <a:off x="7118350" y="3130550"/>
            <a:ext cx="1328738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11" descr="QQ图片20141222100513"/>
          <p:cNvPicPr>
            <a:picLocks noChangeAspect="1" noChangeArrowheads="1"/>
          </p:cNvPicPr>
          <p:nvPr/>
        </p:nvPicPr>
        <p:blipFill>
          <a:blip r:embed="rId3"/>
          <a:srcRect l="130" t="73225" r="83673" b="125"/>
          <a:stretch>
            <a:fillRect/>
          </a:stretch>
        </p:blipFill>
        <p:spPr bwMode="auto">
          <a:xfrm>
            <a:off x="639763" y="4792663"/>
            <a:ext cx="1271587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Picture 12" descr="QQ图片20141222100513"/>
          <p:cNvPicPr>
            <a:picLocks noChangeAspect="1" noChangeArrowheads="1"/>
          </p:cNvPicPr>
          <p:nvPr/>
        </p:nvPicPr>
        <p:blipFill>
          <a:blip r:embed="rId3"/>
          <a:srcRect l="20081" t="73599" r="63091" b="-275"/>
          <a:stretch>
            <a:fillRect/>
          </a:stretch>
        </p:blipFill>
        <p:spPr bwMode="auto">
          <a:xfrm>
            <a:off x="2206625" y="4811713"/>
            <a:ext cx="1320800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13" descr="QQ图片20141222100513"/>
          <p:cNvPicPr>
            <a:picLocks noChangeAspect="1" noChangeArrowheads="1"/>
          </p:cNvPicPr>
          <p:nvPr/>
        </p:nvPicPr>
        <p:blipFill>
          <a:blip r:embed="rId3"/>
          <a:srcRect l="42265" t="74371" r="39014" b="1021"/>
          <a:stretch>
            <a:fillRect/>
          </a:stretch>
        </p:blipFill>
        <p:spPr bwMode="auto">
          <a:xfrm>
            <a:off x="3948113" y="4851400"/>
            <a:ext cx="146843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14" descr="QQ图片20141222100513"/>
          <p:cNvPicPr>
            <a:picLocks noChangeAspect="1" noChangeArrowheads="1"/>
          </p:cNvPicPr>
          <p:nvPr/>
        </p:nvPicPr>
        <p:blipFill>
          <a:blip r:embed="rId3"/>
          <a:srcRect l="61699" t="74371" r="17574"/>
          <a:stretch>
            <a:fillRect/>
          </a:stretch>
        </p:blipFill>
        <p:spPr bwMode="auto">
          <a:xfrm>
            <a:off x="5473700" y="4851400"/>
            <a:ext cx="162560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15" descr="QQ图片20141222100513"/>
          <p:cNvPicPr>
            <a:picLocks noChangeAspect="1" noChangeArrowheads="1"/>
          </p:cNvPicPr>
          <p:nvPr/>
        </p:nvPicPr>
        <p:blipFill>
          <a:blip r:embed="rId3"/>
          <a:srcRect l="85535" t="74371" r="4207"/>
          <a:stretch>
            <a:fillRect/>
          </a:stretch>
        </p:blipFill>
        <p:spPr bwMode="auto">
          <a:xfrm>
            <a:off x="7343775" y="4851400"/>
            <a:ext cx="804863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Oval 17"/>
          <p:cNvSpPr>
            <a:spLocks noChangeArrowheads="1"/>
          </p:cNvSpPr>
          <p:nvPr/>
        </p:nvSpPr>
        <p:spPr bwMode="auto">
          <a:xfrm>
            <a:off x="2811463" y="1268413"/>
            <a:ext cx="1639887" cy="14414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80" name="Oval 18"/>
          <p:cNvSpPr>
            <a:spLocks noChangeArrowheads="1"/>
          </p:cNvSpPr>
          <p:nvPr/>
        </p:nvSpPr>
        <p:spPr bwMode="auto">
          <a:xfrm>
            <a:off x="754063" y="2884488"/>
            <a:ext cx="1639887" cy="14398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81" name="Oval 19"/>
          <p:cNvSpPr>
            <a:spLocks noChangeArrowheads="1"/>
          </p:cNvSpPr>
          <p:nvPr/>
        </p:nvSpPr>
        <p:spPr bwMode="auto">
          <a:xfrm>
            <a:off x="2443163" y="2930525"/>
            <a:ext cx="1639887" cy="14414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82" name="Oval 20"/>
          <p:cNvSpPr>
            <a:spLocks noChangeArrowheads="1"/>
          </p:cNvSpPr>
          <p:nvPr/>
        </p:nvSpPr>
        <p:spPr bwMode="auto">
          <a:xfrm>
            <a:off x="5480050" y="2897188"/>
            <a:ext cx="1639888" cy="14414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83" name="Oval 21"/>
          <p:cNvSpPr>
            <a:spLocks noChangeArrowheads="1"/>
          </p:cNvSpPr>
          <p:nvPr/>
        </p:nvSpPr>
        <p:spPr bwMode="auto">
          <a:xfrm>
            <a:off x="533400" y="4664075"/>
            <a:ext cx="1639888" cy="14414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84" name="Oval 22"/>
          <p:cNvSpPr>
            <a:spLocks noChangeArrowheads="1"/>
          </p:cNvSpPr>
          <p:nvPr/>
        </p:nvSpPr>
        <p:spPr bwMode="auto">
          <a:xfrm>
            <a:off x="3800475" y="4664075"/>
            <a:ext cx="1639888" cy="14414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85" name="Oval 23"/>
          <p:cNvSpPr>
            <a:spLocks noChangeArrowheads="1"/>
          </p:cNvSpPr>
          <p:nvPr/>
        </p:nvSpPr>
        <p:spPr bwMode="auto">
          <a:xfrm>
            <a:off x="7099300" y="4710113"/>
            <a:ext cx="1639888" cy="14398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</p:spPr>
        <p:txBody>
          <a:bodyPr anchor="ctr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86" name="Text Box 24"/>
          <p:cNvSpPr txBox="1">
            <a:spLocks noChangeArrowheads="1"/>
          </p:cNvSpPr>
          <p:nvPr/>
        </p:nvSpPr>
        <p:spPr bwMode="auto">
          <a:xfrm>
            <a:off x="971550" y="442913"/>
            <a:ext cx="7056438" cy="609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400" b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楷体_GB2312" panose="02010609030101010101" pitchFamily="49" charset="-122"/>
              </a:rPr>
              <a:t>把你认为是四边形的图形圈出来。</a:t>
            </a:r>
            <a:endParaRPr lang="zh-CN" altLang="en-US" sz="3400" b="1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87" name="TextBox 27"/>
          <p:cNvSpPr txBox="1">
            <a:spLocks noChangeArrowheads="1"/>
          </p:cNvSpPr>
          <p:nvPr/>
        </p:nvSpPr>
        <p:spPr bwMode="auto">
          <a:xfrm>
            <a:off x="1042988" y="476250"/>
            <a:ext cx="5813425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这些四边形有什么共同特征？</a:t>
            </a:r>
            <a:endParaRPr lang="zh-CN" alt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147" name="图片 5" descr="QQ图片2015112718390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648200"/>
            <a:ext cx="16002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0" name="图片 2" descr="QQ图片2015112718381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98675" y="4648200"/>
            <a:ext cx="15589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1" name="图片 4" descr="QQ图片2015112718385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4648200"/>
            <a:ext cx="16033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2" name="图片 3" descr="QQ图片2015112718384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4648200"/>
            <a:ext cx="16002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3" name="图片 6" descr="QQ图片20151127183910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4648200"/>
            <a:ext cx="15938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37"/>
          <p:cNvGrpSpPr/>
          <p:nvPr/>
        </p:nvGrpSpPr>
        <p:grpSpPr bwMode="auto">
          <a:xfrm>
            <a:off x="971550" y="1557338"/>
            <a:ext cx="6958013" cy="2441575"/>
            <a:chOff x="987425" y="1552575"/>
            <a:chExt cx="6958013" cy="2441575"/>
          </a:xfrm>
        </p:grpSpPr>
        <p:sp>
          <p:nvSpPr>
            <p:cNvPr id="26690" name="任意多边形 35"/>
            <p:cNvSpPr/>
            <p:nvPr/>
          </p:nvSpPr>
          <p:spPr bwMode="auto">
            <a:xfrm>
              <a:off x="2819400" y="1736725"/>
              <a:ext cx="1474788" cy="473075"/>
            </a:xfrm>
            <a:custGeom>
              <a:avLst/>
              <a:gdLst>
                <a:gd name="T0" fmla="*/ 221162 w 1474839"/>
                <a:gd name="T1" fmla="*/ 0 h 471949"/>
                <a:gd name="T2" fmla="*/ 0 w 1474839"/>
                <a:gd name="T3" fmla="*/ 481032 h 471949"/>
                <a:gd name="T4" fmla="*/ 1268009 w 1474839"/>
                <a:gd name="T5" fmla="*/ 481032 h 471949"/>
                <a:gd name="T6" fmla="*/ 1474431 w 1474839"/>
                <a:gd name="T7" fmla="*/ 0 h 471949"/>
                <a:gd name="T8" fmla="*/ 221162 w 1474839"/>
                <a:gd name="T9" fmla="*/ 0 h 4719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74839"/>
                <a:gd name="T16" fmla="*/ 0 h 471949"/>
                <a:gd name="T17" fmla="*/ 1474839 w 1474839"/>
                <a:gd name="T18" fmla="*/ 471949 h 4719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74839" h="471949">
                  <a:moveTo>
                    <a:pt x="221226" y="0"/>
                  </a:moveTo>
                  <a:lnTo>
                    <a:pt x="0" y="471949"/>
                  </a:lnTo>
                  <a:lnTo>
                    <a:pt x="1268361" y="471949"/>
                  </a:lnTo>
                  <a:lnTo>
                    <a:pt x="1474839" y="0"/>
                  </a:lnTo>
                  <a:lnTo>
                    <a:pt x="221226" y="0"/>
                  </a:ln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91" name="矩形 36"/>
            <p:cNvSpPr>
              <a:spLocks noChangeArrowheads="1"/>
            </p:cNvSpPr>
            <p:nvPr/>
          </p:nvSpPr>
          <p:spPr bwMode="auto">
            <a:xfrm>
              <a:off x="987425" y="1785938"/>
              <a:ext cx="1341438" cy="4095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6692" name="任意多边形 37"/>
            <p:cNvSpPr/>
            <p:nvPr/>
          </p:nvSpPr>
          <p:spPr bwMode="auto">
            <a:xfrm>
              <a:off x="4984750" y="1570038"/>
              <a:ext cx="1371600" cy="581025"/>
            </a:xfrm>
            <a:custGeom>
              <a:avLst/>
              <a:gdLst>
                <a:gd name="T0" fmla="*/ 678426 w 1371600"/>
                <a:gd name="T1" fmla="*/ 0 h 604684"/>
                <a:gd name="T2" fmla="*/ 0 w 1371600"/>
                <a:gd name="T3" fmla="*/ 182886 h 604684"/>
                <a:gd name="T4" fmla="*/ 693174 w 1371600"/>
                <a:gd name="T5" fmla="*/ 357061 h 604684"/>
                <a:gd name="T6" fmla="*/ 1371600 w 1371600"/>
                <a:gd name="T7" fmla="*/ 182886 h 604684"/>
                <a:gd name="T8" fmla="*/ 678426 w 1371600"/>
                <a:gd name="T9" fmla="*/ 0 h 6046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1600"/>
                <a:gd name="T16" fmla="*/ 0 h 604684"/>
                <a:gd name="T17" fmla="*/ 1371600 w 1371600"/>
                <a:gd name="T18" fmla="*/ 604684 h 6046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1600" h="604684">
                  <a:moveTo>
                    <a:pt x="678426" y="0"/>
                  </a:moveTo>
                  <a:lnTo>
                    <a:pt x="0" y="309716"/>
                  </a:lnTo>
                  <a:lnTo>
                    <a:pt x="693174" y="604684"/>
                  </a:lnTo>
                  <a:lnTo>
                    <a:pt x="1371600" y="309716"/>
                  </a:lnTo>
                  <a:lnTo>
                    <a:pt x="678426" y="0"/>
                  </a:ln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93" name="任意多边形 38"/>
            <p:cNvSpPr/>
            <p:nvPr/>
          </p:nvSpPr>
          <p:spPr bwMode="auto">
            <a:xfrm>
              <a:off x="7164388" y="1552575"/>
              <a:ext cx="781050" cy="869950"/>
            </a:xfrm>
            <a:custGeom>
              <a:avLst/>
              <a:gdLst>
                <a:gd name="T0" fmla="*/ 87936 w 781665"/>
                <a:gd name="T1" fmla="*/ 132488 h 870155"/>
                <a:gd name="T2" fmla="*/ 0 w 781665"/>
                <a:gd name="T3" fmla="*/ 662430 h 870155"/>
                <a:gd name="T4" fmla="*/ 776757 w 781665"/>
                <a:gd name="T5" fmla="*/ 868515 h 870155"/>
                <a:gd name="T6" fmla="*/ 718135 w 781665"/>
                <a:gd name="T7" fmla="*/ 0 h 870155"/>
                <a:gd name="T8" fmla="*/ 87936 w 781665"/>
                <a:gd name="T9" fmla="*/ 132488 h 870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1665"/>
                <a:gd name="T16" fmla="*/ 0 h 870155"/>
                <a:gd name="T17" fmla="*/ 781665 w 781665"/>
                <a:gd name="T18" fmla="*/ 870155 h 8701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1665" h="870155">
                  <a:moveTo>
                    <a:pt x="88491" y="132736"/>
                  </a:moveTo>
                  <a:lnTo>
                    <a:pt x="0" y="663678"/>
                  </a:lnTo>
                  <a:lnTo>
                    <a:pt x="781665" y="870155"/>
                  </a:lnTo>
                  <a:lnTo>
                    <a:pt x="722671" y="0"/>
                  </a:lnTo>
                  <a:lnTo>
                    <a:pt x="88491" y="132736"/>
                  </a:ln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94" name="任意多边形 39"/>
            <p:cNvSpPr/>
            <p:nvPr/>
          </p:nvSpPr>
          <p:spPr bwMode="auto">
            <a:xfrm>
              <a:off x="2063750" y="3214688"/>
              <a:ext cx="1120775" cy="736600"/>
            </a:xfrm>
            <a:custGeom>
              <a:avLst/>
              <a:gdLst>
                <a:gd name="T0" fmla="*/ 0 w 1120877"/>
                <a:gd name="T1" fmla="*/ 0 h 737419"/>
                <a:gd name="T2" fmla="*/ 280019 w 1120877"/>
                <a:gd name="T3" fmla="*/ 730893 h 737419"/>
                <a:gd name="T4" fmla="*/ 840042 w 1120877"/>
                <a:gd name="T5" fmla="*/ 730893 h 737419"/>
                <a:gd name="T6" fmla="*/ 1120061 w 1120877"/>
                <a:gd name="T7" fmla="*/ 14620 h 737419"/>
                <a:gd name="T8" fmla="*/ 0 w 1120877"/>
                <a:gd name="T9" fmla="*/ 0 h 7374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0877"/>
                <a:gd name="T16" fmla="*/ 0 h 737419"/>
                <a:gd name="T17" fmla="*/ 1120877 w 1120877"/>
                <a:gd name="T18" fmla="*/ 737419 h 7374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0877" h="737419">
                  <a:moveTo>
                    <a:pt x="0" y="0"/>
                  </a:moveTo>
                  <a:lnTo>
                    <a:pt x="280219" y="737419"/>
                  </a:lnTo>
                  <a:lnTo>
                    <a:pt x="840658" y="737419"/>
                  </a:lnTo>
                  <a:lnTo>
                    <a:pt x="1120877" y="1474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95" name="任意多边形 40"/>
            <p:cNvSpPr/>
            <p:nvPr/>
          </p:nvSpPr>
          <p:spPr bwMode="auto">
            <a:xfrm>
              <a:off x="3965575" y="3294063"/>
              <a:ext cx="1254125" cy="619125"/>
            </a:xfrm>
            <a:custGeom>
              <a:avLst/>
              <a:gdLst>
                <a:gd name="T0" fmla="*/ 0 w 1253613"/>
                <a:gd name="T1" fmla="*/ 0 h 619432"/>
                <a:gd name="T2" fmla="*/ 0 w 1253613"/>
                <a:gd name="T3" fmla="*/ 616980 h 619432"/>
                <a:gd name="T4" fmla="*/ 754629 w 1253613"/>
                <a:gd name="T5" fmla="*/ 616980 h 619432"/>
                <a:gd name="T6" fmla="*/ 1257714 w 1253613"/>
                <a:gd name="T7" fmla="*/ 0 h 619432"/>
                <a:gd name="T8" fmla="*/ 0 w 1253613"/>
                <a:gd name="T9" fmla="*/ 0 h 619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53613"/>
                <a:gd name="T16" fmla="*/ 0 h 619432"/>
                <a:gd name="T17" fmla="*/ 1253613 w 1253613"/>
                <a:gd name="T18" fmla="*/ 619432 h 619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53613" h="619432">
                  <a:moveTo>
                    <a:pt x="0" y="0"/>
                  </a:moveTo>
                  <a:lnTo>
                    <a:pt x="0" y="619432"/>
                  </a:lnTo>
                  <a:lnTo>
                    <a:pt x="752168" y="619432"/>
                  </a:lnTo>
                  <a:lnTo>
                    <a:pt x="125361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8100" cap="flat" cmpd="sng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96" name="矩形 41"/>
            <p:cNvSpPr>
              <a:spLocks noChangeArrowheads="1"/>
            </p:cNvSpPr>
            <p:nvPr/>
          </p:nvSpPr>
          <p:spPr bwMode="auto">
            <a:xfrm>
              <a:off x="6205855" y="3354705"/>
              <a:ext cx="656590" cy="63944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3" name="组合 38"/>
          <p:cNvGrpSpPr/>
          <p:nvPr/>
        </p:nvGrpSpPr>
        <p:grpSpPr bwMode="auto">
          <a:xfrm>
            <a:off x="1004888" y="1403350"/>
            <a:ext cx="7036117" cy="2693988"/>
            <a:chOff x="1004427" y="1403350"/>
            <a:chExt cx="7036575" cy="2693988"/>
          </a:xfrm>
        </p:grpSpPr>
        <p:sp>
          <p:nvSpPr>
            <p:cNvPr id="26662" name="弧形 33"/>
            <p:cNvSpPr/>
            <p:nvPr/>
          </p:nvSpPr>
          <p:spPr bwMode="auto">
            <a:xfrm>
              <a:off x="2727991" y="2072148"/>
              <a:ext cx="304800" cy="304800"/>
            </a:xfrm>
            <a:custGeom>
              <a:avLst/>
              <a:gdLst>
                <a:gd name="T0" fmla="*/ 146942 w 304800"/>
                <a:gd name="T1" fmla="*/ 98 h 304800"/>
                <a:gd name="T2" fmla="*/ 146941 w 304800"/>
                <a:gd name="T3" fmla="*/ 97 h 304800"/>
                <a:gd name="T4" fmla="*/ 152400 w 304800"/>
                <a:gd name="T5" fmla="*/ 0 h 304800"/>
                <a:gd name="T6" fmla="*/ 304800 w 304800"/>
                <a:gd name="T7" fmla="*/ 152400 h 304800"/>
                <a:gd name="T8" fmla="*/ 304731 w 304800"/>
                <a:gd name="T9" fmla="*/ 156960 h 304800"/>
                <a:gd name="T10" fmla="*/ 152400 w 304800"/>
                <a:gd name="T11" fmla="*/ 152400 h 304800"/>
                <a:gd name="T12" fmla="*/ 146942 w 304800"/>
                <a:gd name="T13" fmla="*/ 98 h 304800"/>
                <a:gd name="T14" fmla="*/ 146941 w 304800"/>
                <a:gd name="T15" fmla="*/ 97 h 304800"/>
                <a:gd name="T16" fmla="*/ 152400 w 304800"/>
                <a:gd name="T17" fmla="*/ 0 h 304800"/>
                <a:gd name="T18" fmla="*/ 304800 w 304800"/>
                <a:gd name="T19" fmla="*/ 152400 h 304800"/>
                <a:gd name="T20" fmla="*/ 304731 w 304800"/>
                <a:gd name="T21" fmla="*/ 156960 h 304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146942 w 304800"/>
                <a:gd name="T34" fmla="*/ 0 h 304800"/>
                <a:gd name="T35" fmla="*/ 304800 w 304800"/>
                <a:gd name="T36" fmla="*/ 156960 h 3048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4800" h="304800" stroke="0">
                  <a:moveTo>
                    <a:pt x="146942" y="98"/>
                  </a:moveTo>
                  <a:lnTo>
                    <a:pt x="146941" y="97"/>
                  </a:lnTo>
                  <a:cubicBezTo>
                    <a:pt x="148760" y="32"/>
                    <a:pt x="150580" y="-1"/>
                    <a:pt x="152400" y="0"/>
                  </a:cubicBezTo>
                  <a:cubicBezTo>
                    <a:pt x="236568" y="0"/>
                    <a:pt x="304800" y="68231"/>
                    <a:pt x="304800" y="152400"/>
                  </a:cubicBezTo>
                  <a:cubicBezTo>
                    <a:pt x="304800" y="153920"/>
                    <a:pt x="304777" y="155441"/>
                    <a:pt x="304731" y="156960"/>
                  </a:cubicBezTo>
                  <a:lnTo>
                    <a:pt x="152400" y="152400"/>
                  </a:lnTo>
                  <a:close/>
                </a:path>
                <a:path w="304800" h="304800" fill="none">
                  <a:moveTo>
                    <a:pt x="146942" y="98"/>
                  </a:moveTo>
                  <a:lnTo>
                    <a:pt x="146941" y="97"/>
                  </a:lnTo>
                  <a:cubicBezTo>
                    <a:pt x="148760" y="32"/>
                    <a:pt x="150580" y="-1"/>
                    <a:pt x="152400" y="0"/>
                  </a:cubicBezTo>
                  <a:cubicBezTo>
                    <a:pt x="236568" y="0"/>
                    <a:pt x="304800" y="68231"/>
                    <a:pt x="304800" y="152400"/>
                  </a:cubicBezTo>
                  <a:cubicBezTo>
                    <a:pt x="304800" y="153920"/>
                    <a:pt x="304777" y="155441"/>
                    <a:pt x="304731" y="15696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63" name="弧形 34"/>
            <p:cNvSpPr/>
            <p:nvPr/>
          </p:nvSpPr>
          <p:spPr bwMode="auto">
            <a:xfrm rot="6231897">
              <a:off x="2881979" y="1584785"/>
              <a:ext cx="304800" cy="304800"/>
            </a:xfrm>
            <a:custGeom>
              <a:avLst/>
              <a:gdLst>
                <a:gd name="T0" fmla="*/ 123240 w 304800"/>
                <a:gd name="T1" fmla="*/ 2816 h 304800"/>
                <a:gd name="T2" fmla="*/ 123239 w 304800"/>
                <a:gd name="T3" fmla="*/ 2815 h 304800"/>
                <a:gd name="T4" fmla="*/ 152400 w 304800"/>
                <a:gd name="T5" fmla="*/ 0 h 304800"/>
                <a:gd name="T6" fmla="*/ 304800 w 304800"/>
                <a:gd name="T7" fmla="*/ 152400 h 304800"/>
                <a:gd name="T8" fmla="*/ 302179 w 304800"/>
                <a:gd name="T9" fmla="*/ 180539 h 304800"/>
                <a:gd name="T10" fmla="*/ 152400 w 304800"/>
                <a:gd name="T11" fmla="*/ 152400 h 304800"/>
                <a:gd name="T12" fmla="*/ 123240 w 304800"/>
                <a:gd name="T13" fmla="*/ 2816 h 304800"/>
                <a:gd name="T14" fmla="*/ 123239 w 304800"/>
                <a:gd name="T15" fmla="*/ 2815 h 304800"/>
                <a:gd name="T16" fmla="*/ 152400 w 304800"/>
                <a:gd name="T17" fmla="*/ 0 h 304800"/>
                <a:gd name="T18" fmla="*/ 304800 w 304800"/>
                <a:gd name="T19" fmla="*/ 152400 h 304800"/>
                <a:gd name="T20" fmla="*/ 302179 w 304800"/>
                <a:gd name="T21" fmla="*/ 180539 h 304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123240 w 304800"/>
                <a:gd name="T34" fmla="*/ 0 h 304800"/>
                <a:gd name="T35" fmla="*/ 304800 w 304800"/>
                <a:gd name="T36" fmla="*/ 180538 h 3048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4800" h="304800" stroke="0">
                  <a:moveTo>
                    <a:pt x="123240" y="2816"/>
                  </a:moveTo>
                  <a:lnTo>
                    <a:pt x="123239" y="2815"/>
                  </a:lnTo>
                  <a:cubicBezTo>
                    <a:pt x="132846" y="942"/>
                    <a:pt x="142612" y="-1"/>
                    <a:pt x="152400" y="0"/>
                  </a:cubicBezTo>
                  <a:cubicBezTo>
                    <a:pt x="236568" y="0"/>
                    <a:pt x="304800" y="68231"/>
                    <a:pt x="304800" y="152400"/>
                  </a:cubicBezTo>
                  <a:cubicBezTo>
                    <a:pt x="304800" y="161840"/>
                    <a:pt x="303922" y="171260"/>
                    <a:pt x="302179" y="180539"/>
                  </a:cubicBezTo>
                  <a:lnTo>
                    <a:pt x="152400" y="152400"/>
                  </a:lnTo>
                  <a:close/>
                </a:path>
                <a:path w="304800" h="304800" fill="none">
                  <a:moveTo>
                    <a:pt x="123240" y="2816"/>
                  </a:moveTo>
                  <a:lnTo>
                    <a:pt x="123239" y="2815"/>
                  </a:lnTo>
                  <a:cubicBezTo>
                    <a:pt x="132846" y="942"/>
                    <a:pt x="142612" y="-1"/>
                    <a:pt x="152400" y="0"/>
                  </a:cubicBezTo>
                  <a:cubicBezTo>
                    <a:pt x="236568" y="0"/>
                    <a:pt x="304800" y="68231"/>
                    <a:pt x="304800" y="152400"/>
                  </a:cubicBezTo>
                  <a:cubicBezTo>
                    <a:pt x="304800" y="161840"/>
                    <a:pt x="303922" y="171260"/>
                    <a:pt x="302179" y="180539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64" name="弧形 35"/>
            <p:cNvSpPr/>
            <p:nvPr/>
          </p:nvSpPr>
          <p:spPr bwMode="auto">
            <a:xfrm rot="10800000">
              <a:off x="4085012" y="1586230"/>
              <a:ext cx="161936" cy="279400"/>
            </a:xfrm>
            <a:custGeom>
              <a:avLst/>
              <a:gdLst>
                <a:gd name="T0" fmla="*/ 183410 w 304800"/>
                <a:gd name="T1" fmla="*/ 3188 h 304800"/>
                <a:gd name="T2" fmla="*/ 183409 w 304800"/>
                <a:gd name="T3" fmla="*/ 3188 h 304800"/>
                <a:gd name="T4" fmla="*/ 304447 w 304800"/>
                <a:gd name="T5" fmla="*/ 142043 h 304800"/>
                <a:gd name="T6" fmla="*/ 152400 w 304800"/>
                <a:gd name="T7" fmla="*/ 152400 h 304800"/>
                <a:gd name="T8" fmla="*/ 183410 w 304800"/>
                <a:gd name="T9" fmla="*/ 3188 h 304800"/>
                <a:gd name="T10" fmla="*/ 183409 w 304800"/>
                <a:gd name="T11" fmla="*/ 3188 h 304800"/>
                <a:gd name="T12" fmla="*/ 304447 w 304800"/>
                <a:gd name="T13" fmla="*/ 142043 h 3048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183410 w 304800"/>
                <a:gd name="T22" fmla="*/ 3188 h 304800"/>
                <a:gd name="T23" fmla="*/ 304448 w 304800"/>
                <a:gd name="T24" fmla="*/ 142043 h 3048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4800" h="304800" stroke="0">
                  <a:moveTo>
                    <a:pt x="183410" y="3188"/>
                  </a:moveTo>
                  <a:lnTo>
                    <a:pt x="183409" y="3188"/>
                  </a:lnTo>
                  <a:cubicBezTo>
                    <a:pt x="250327" y="17095"/>
                    <a:pt x="299802" y="73853"/>
                    <a:pt x="304447" y="142043"/>
                  </a:cubicBezTo>
                  <a:lnTo>
                    <a:pt x="152400" y="152400"/>
                  </a:lnTo>
                  <a:close/>
                </a:path>
                <a:path w="304800" h="304800" fill="none">
                  <a:moveTo>
                    <a:pt x="183410" y="3188"/>
                  </a:moveTo>
                  <a:lnTo>
                    <a:pt x="183409" y="3188"/>
                  </a:lnTo>
                  <a:cubicBezTo>
                    <a:pt x="250327" y="17095"/>
                    <a:pt x="299802" y="73853"/>
                    <a:pt x="304447" y="142043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65" name="弧形 36"/>
            <p:cNvSpPr/>
            <p:nvPr/>
          </p:nvSpPr>
          <p:spPr bwMode="auto">
            <a:xfrm rot="-5400000">
              <a:off x="4046913" y="1955155"/>
              <a:ext cx="102235" cy="298469"/>
            </a:xfrm>
            <a:custGeom>
              <a:avLst/>
              <a:gdLst>
                <a:gd name="T0" fmla="*/ 156822 w 304800"/>
                <a:gd name="T1" fmla="*/ 64 h 304800"/>
                <a:gd name="T2" fmla="*/ 156821 w 304800"/>
                <a:gd name="T3" fmla="*/ 64 h 304800"/>
                <a:gd name="T4" fmla="*/ 304800 w 304800"/>
                <a:gd name="T5" fmla="*/ 152400 h 304800"/>
                <a:gd name="T6" fmla="*/ 300369 w 304800"/>
                <a:gd name="T7" fmla="*/ 188878 h 304800"/>
                <a:gd name="T8" fmla="*/ 152400 w 304800"/>
                <a:gd name="T9" fmla="*/ 152400 h 304800"/>
                <a:gd name="T10" fmla="*/ 156822 w 304800"/>
                <a:gd name="T11" fmla="*/ 64 h 304800"/>
                <a:gd name="T12" fmla="*/ 156821 w 304800"/>
                <a:gd name="T13" fmla="*/ 64 h 304800"/>
                <a:gd name="T14" fmla="*/ 304800 w 304800"/>
                <a:gd name="T15" fmla="*/ 152400 h 304800"/>
                <a:gd name="T16" fmla="*/ 300369 w 304800"/>
                <a:gd name="T17" fmla="*/ 188878 h 3048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156822 w 304800"/>
                <a:gd name="T28" fmla="*/ 64 h 304800"/>
                <a:gd name="T29" fmla="*/ 304800 w 304800"/>
                <a:gd name="T30" fmla="*/ 188879 h 3048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4800" h="304800" stroke="0">
                  <a:moveTo>
                    <a:pt x="156822" y="64"/>
                  </a:moveTo>
                  <a:lnTo>
                    <a:pt x="156821" y="64"/>
                  </a:lnTo>
                  <a:cubicBezTo>
                    <a:pt x="239233" y="2456"/>
                    <a:pt x="304800" y="69953"/>
                    <a:pt x="304800" y="152400"/>
                  </a:cubicBezTo>
                  <a:cubicBezTo>
                    <a:pt x="304800" y="164693"/>
                    <a:pt x="303312" y="176942"/>
                    <a:pt x="300369" y="188878"/>
                  </a:cubicBezTo>
                  <a:lnTo>
                    <a:pt x="152400" y="152400"/>
                  </a:lnTo>
                  <a:close/>
                </a:path>
                <a:path w="304800" h="304800" fill="none">
                  <a:moveTo>
                    <a:pt x="156822" y="64"/>
                  </a:moveTo>
                  <a:lnTo>
                    <a:pt x="156821" y="64"/>
                  </a:lnTo>
                  <a:cubicBezTo>
                    <a:pt x="239233" y="2456"/>
                    <a:pt x="304800" y="69953"/>
                    <a:pt x="304800" y="152400"/>
                  </a:cubicBezTo>
                  <a:cubicBezTo>
                    <a:pt x="304800" y="164693"/>
                    <a:pt x="303312" y="176942"/>
                    <a:pt x="300369" y="18887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66" name="矩形 53"/>
            <p:cNvSpPr>
              <a:spLocks noChangeArrowheads="1"/>
            </p:cNvSpPr>
            <p:nvPr/>
          </p:nvSpPr>
          <p:spPr bwMode="auto">
            <a:xfrm>
              <a:off x="1004427" y="2042652"/>
              <a:ext cx="152400" cy="152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6667" name="矩形 54"/>
            <p:cNvSpPr>
              <a:spLocks noChangeArrowheads="1"/>
            </p:cNvSpPr>
            <p:nvPr/>
          </p:nvSpPr>
          <p:spPr bwMode="auto">
            <a:xfrm>
              <a:off x="1004427" y="1785477"/>
              <a:ext cx="152400" cy="152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6668" name="矩形 55"/>
            <p:cNvSpPr>
              <a:spLocks noChangeArrowheads="1"/>
            </p:cNvSpPr>
            <p:nvPr/>
          </p:nvSpPr>
          <p:spPr bwMode="auto">
            <a:xfrm>
              <a:off x="2180304" y="2042652"/>
              <a:ext cx="152400" cy="152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6669" name="矩形 56"/>
            <p:cNvSpPr>
              <a:spLocks noChangeArrowheads="1"/>
            </p:cNvSpPr>
            <p:nvPr/>
          </p:nvSpPr>
          <p:spPr bwMode="auto">
            <a:xfrm>
              <a:off x="2180304" y="1785477"/>
              <a:ext cx="152400" cy="152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6670" name="弧形 41"/>
            <p:cNvSpPr/>
            <p:nvPr/>
          </p:nvSpPr>
          <p:spPr bwMode="auto">
            <a:xfrm rot="2591207">
              <a:off x="4934063" y="1776095"/>
              <a:ext cx="219724" cy="298450"/>
            </a:xfrm>
            <a:custGeom>
              <a:avLst/>
              <a:gdLst>
                <a:gd name="T0" fmla="*/ 189480 w 304800"/>
                <a:gd name="T1" fmla="*/ 4580 h 304800"/>
                <a:gd name="T2" fmla="*/ 189480 w 304800"/>
                <a:gd name="T3" fmla="*/ 4579 h 304800"/>
                <a:gd name="T4" fmla="*/ 296737 w 304800"/>
                <a:gd name="T5" fmla="*/ 103486 h 304800"/>
                <a:gd name="T6" fmla="*/ 152400 w 304800"/>
                <a:gd name="T7" fmla="*/ 152400 h 304800"/>
                <a:gd name="T8" fmla="*/ 189480 w 304800"/>
                <a:gd name="T9" fmla="*/ 4580 h 304800"/>
                <a:gd name="T10" fmla="*/ 189480 w 304800"/>
                <a:gd name="T11" fmla="*/ 4579 h 304800"/>
                <a:gd name="T12" fmla="*/ 296737 w 304800"/>
                <a:gd name="T13" fmla="*/ 103486 h 3048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189480 w 304800"/>
                <a:gd name="T22" fmla="*/ 4580 h 304800"/>
                <a:gd name="T23" fmla="*/ 296737 w 304800"/>
                <a:gd name="T24" fmla="*/ 103487 h 3048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4800" h="304800" stroke="0">
                  <a:moveTo>
                    <a:pt x="189480" y="4580"/>
                  </a:moveTo>
                  <a:lnTo>
                    <a:pt x="189480" y="4579"/>
                  </a:lnTo>
                  <a:cubicBezTo>
                    <a:pt x="239716" y="17181"/>
                    <a:pt x="280114" y="54434"/>
                    <a:pt x="296737" y="103486"/>
                  </a:cubicBezTo>
                  <a:lnTo>
                    <a:pt x="152400" y="152400"/>
                  </a:lnTo>
                  <a:close/>
                </a:path>
                <a:path w="304800" h="304800" fill="none">
                  <a:moveTo>
                    <a:pt x="189480" y="4580"/>
                  </a:moveTo>
                  <a:lnTo>
                    <a:pt x="189480" y="4579"/>
                  </a:lnTo>
                  <a:cubicBezTo>
                    <a:pt x="239716" y="17181"/>
                    <a:pt x="280114" y="54434"/>
                    <a:pt x="296737" y="103486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71" name="弧形 42"/>
            <p:cNvSpPr/>
            <p:nvPr/>
          </p:nvSpPr>
          <p:spPr bwMode="auto">
            <a:xfrm rot="8034854">
              <a:off x="5475288" y="1403350"/>
              <a:ext cx="304800" cy="304800"/>
            </a:xfrm>
            <a:custGeom>
              <a:avLst/>
              <a:gdLst>
                <a:gd name="T0" fmla="*/ 123240 w 304800"/>
                <a:gd name="T1" fmla="*/ 2816 h 304800"/>
                <a:gd name="T2" fmla="*/ 123239 w 304800"/>
                <a:gd name="T3" fmla="*/ 2815 h 304800"/>
                <a:gd name="T4" fmla="*/ 152400 w 304800"/>
                <a:gd name="T5" fmla="*/ 0 h 304800"/>
                <a:gd name="T6" fmla="*/ 304800 w 304800"/>
                <a:gd name="T7" fmla="*/ 152400 h 304800"/>
                <a:gd name="T8" fmla="*/ 302179 w 304800"/>
                <a:gd name="T9" fmla="*/ 180539 h 304800"/>
                <a:gd name="T10" fmla="*/ 152400 w 304800"/>
                <a:gd name="T11" fmla="*/ 152400 h 304800"/>
                <a:gd name="T12" fmla="*/ 123240 w 304800"/>
                <a:gd name="T13" fmla="*/ 2816 h 304800"/>
                <a:gd name="T14" fmla="*/ 123239 w 304800"/>
                <a:gd name="T15" fmla="*/ 2815 h 304800"/>
                <a:gd name="T16" fmla="*/ 152400 w 304800"/>
                <a:gd name="T17" fmla="*/ 0 h 304800"/>
                <a:gd name="T18" fmla="*/ 304800 w 304800"/>
                <a:gd name="T19" fmla="*/ 152400 h 304800"/>
                <a:gd name="T20" fmla="*/ 302179 w 304800"/>
                <a:gd name="T21" fmla="*/ 180539 h 304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123240 w 304800"/>
                <a:gd name="T34" fmla="*/ 0 h 304800"/>
                <a:gd name="T35" fmla="*/ 304800 w 304800"/>
                <a:gd name="T36" fmla="*/ 180538 h 3048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4800" h="304800" stroke="0">
                  <a:moveTo>
                    <a:pt x="123240" y="2816"/>
                  </a:moveTo>
                  <a:lnTo>
                    <a:pt x="123239" y="2815"/>
                  </a:lnTo>
                  <a:cubicBezTo>
                    <a:pt x="132846" y="942"/>
                    <a:pt x="142612" y="-1"/>
                    <a:pt x="152400" y="0"/>
                  </a:cubicBezTo>
                  <a:cubicBezTo>
                    <a:pt x="236568" y="0"/>
                    <a:pt x="304800" y="68231"/>
                    <a:pt x="304800" y="152400"/>
                  </a:cubicBezTo>
                  <a:cubicBezTo>
                    <a:pt x="304800" y="161840"/>
                    <a:pt x="303922" y="171260"/>
                    <a:pt x="302179" y="180539"/>
                  </a:cubicBezTo>
                  <a:lnTo>
                    <a:pt x="152400" y="152400"/>
                  </a:lnTo>
                  <a:close/>
                </a:path>
                <a:path w="304800" h="304800" fill="none">
                  <a:moveTo>
                    <a:pt x="123240" y="2816"/>
                  </a:moveTo>
                  <a:lnTo>
                    <a:pt x="123239" y="2815"/>
                  </a:lnTo>
                  <a:cubicBezTo>
                    <a:pt x="132846" y="942"/>
                    <a:pt x="142612" y="-1"/>
                    <a:pt x="152400" y="0"/>
                  </a:cubicBezTo>
                  <a:cubicBezTo>
                    <a:pt x="236568" y="0"/>
                    <a:pt x="304800" y="68231"/>
                    <a:pt x="304800" y="152400"/>
                  </a:cubicBezTo>
                  <a:cubicBezTo>
                    <a:pt x="304800" y="161840"/>
                    <a:pt x="303922" y="171260"/>
                    <a:pt x="302179" y="180539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72" name="弧形 43"/>
            <p:cNvSpPr/>
            <p:nvPr/>
          </p:nvSpPr>
          <p:spPr bwMode="auto">
            <a:xfrm rot="-9089886">
              <a:off x="6127305" y="1677670"/>
              <a:ext cx="186702" cy="290830"/>
            </a:xfrm>
            <a:custGeom>
              <a:avLst/>
              <a:gdLst>
                <a:gd name="T0" fmla="*/ 202592 w 304800"/>
                <a:gd name="T1" fmla="*/ 8502 h 304800"/>
                <a:gd name="T2" fmla="*/ 202591 w 304800"/>
                <a:gd name="T3" fmla="*/ 8502 h 304800"/>
                <a:gd name="T4" fmla="*/ 304447 w 304800"/>
                <a:gd name="T5" fmla="*/ 142043 h 304800"/>
                <a:gd name="T6" fmla="*/ 152400 w 304800"/>
                <a:gd name="T7" fmla="*/ 152400 h 304800"/>
                <a:gd name="T8" fmla="*/ 202592 w 304800"/>
                <a:gd name="T9" fmla="*/ 8502 h 304800"/>
                <a:gd name="T10" fmla="*/ 202591 w 304800"/>
                <a:gd name="T11" fmla="*/ 8502 h 304800"/>
                <a:gd name="T12" fmla="*/ 304447 w 304800"/>
                <a:gd name="T13" fmla="*/ 142043 h 3048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202592 w 304800"/>
                <a:gd name="T22" fmla="*/ 8502 h 304800"/>
                <a:gd name="T23" fmla="*/ 304448 w 304800"/>
                <a:gd name="T24" fmla="*/ 142043 h 3048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4800" h="304800" stroke="0">
                  <a:moveTo>
                    <a:pt x="202592" y="8502"/>
                  </a:moveTo>
                  <a:lnTo>
                    <a:pt x="202591" y="8502"/>
                  </a:lnTo>
                  <a:cubicBezTo>
                    <a:pt x="260221" y="28603"/>
                    <a:pt x="300299" y="81149"/>
                    <a:pt x="304447" y="142043"/>
                  </a:cubicBezTo>
                  <a:lnTo>
                    <a:pt x="152400" y="152400"/>
                  </a:lnTo>
                  <a:close/>
                </a:path>
                <a:path w="304800" h="304800" fill="none">
                  <a:moveTo>
                    <a:pt x="202592" y="8502"/>
                  </a:moveTo>
                  <a:lnTo>
                    <a:pt x="202591" y="8502"/>
                  </a:lnTo>
                  <a:cubicBezTo>
                    <a:pt x="260221" y="28603"/>
                    <a:pt x="300299" y="81149"/>
                    <a:pt x="304447" y="142043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73" name="弧形 44"/>
            <p:cNvSpPr/>
            <p:nvPr/>
          </p:nvSpPr>
          <p:spPr bwMode="auto">
            <a:xfrm rot="-2953326">
              <a:off x="5487988" y="2057400"/>
              <a:ext cx="304800" cy="304800"/>
            </a:xfrm>
            <a:custGeom>
              <a:avLst/>
              <a:gdLst>
                <a:gd name="T0" fmla="*/ 156822 w 304800"/>
                <a:gd name="T1" fmla="*/ 64 h 304800"/>
                <a:gd name="T2" fmla="*/ 156821 w 304800"/>
                <a:gd name="T3" fmla="*/ 64 h 304800"/>
                <a:gd name="T4" fmla="*/ 304800 w 304800"/>
                <a:gd name="T5" fmla="*/ 152400 h 304800"/>
                <a:gd name="T6" fmla="*/ 300369 w 304800"/>
                <a:gd name="T7" fmla="*/ 188878 h 304800"/>
                <a:gd name="T8" fmla="*/ 152400 w 304800"/>
                <a:gd name="T9" fmla="*/ 152400 h 304800"/>
                <a:gd name="T10" fmla="*/ 156822 w 304800"/>
                <a:gd name="T11" fmla="*/ 64 h 304800"/>
                <a:gd name="T12" fmla="*/ 156821 w 304800"/>
                <a:gd name="T13" fmla="*/ 64 h 304800"/>
                <a:gd name="T14" fmla="*/ 304800 w 304800"/>
                <a:gd name="T15" fmla="*/ 152400 h 304800"/>
                <a:gd name="T16" fmla="*/ 300369 w 304800"/>
                <a:gd name="T17" fmla="*/ 188878 h 3048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156822 w 304800"/>
                <a:gd name="T28" fmla="*/ 64 h 304800"/>
                <a:gd name="T29" fmla="*/ 304800 w 304800"/>
                <a:gd name="T30" fmla="*/ 188879 h 3048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4800" h="304800" stroke="0">
                  <a:moveTo>
                    <a:pt x="156822" y="64"/>
                  </a:moveTo>
                  <a:lnTo>
                    <a:pt x="156821" y="64"/>
                  </a:lnTo>
                  <a:cubicBezTo>
                    <a:pt x="239233" y="2456"/>
                    <a:pt x="304800" y="69953"/>
                    <a:pt x="304800" y="152400"/>
                  </a:cubicBezTo>
                  <a:cubicBezTo>
                    <a:pt x="304800" y="164693"/>
                    <a:pt x="303312" y="176942"/>
                    <a:pt x="300369" y="188878"/>
                  </a:cubicBezTo>
                  <a:lnTo>
                    <a:pt x="152400" y="152400"/>
                  </a:lnTo>
                  <a:close/>
                </a:path>
                <a:path w="304800" h="304800" fill="none">
                  <a:moveTo>
                    <a:pt x="156822" y="64"/>
                  </a:moveTo>
                  <a:lnTo>
                    <a:pt x="156821" y="64"/>
                  </a:lnTo>
                  <a:cubicBezTo>
                    <a:pt x="239233" y="2456"/>
                    <a:pt x="304800" y="69953"/>
                    <a:pt x="304800" y="152400"/>
                  </a:cubicBezTo>
                  <a:cubicBezTo>
                    <a:pt x="304800" y="164693"/>
                    <a:pt x="303312" y="176942"/>
                    <a:pt x="300369" y="18887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74" name="弧形 45"/>
            <p:cNvSpPr/>
            <p:nvPr/>
          </p:nvSpPr>
          <p:spPr bwMode="auto">
            <a:xfrm rot="351978">
              <a:off x="7023100" y="2073275"/>
              <a:ext cx="304800" cy="304800"/>
            </a:xfrm>
            <a:custGeom>
              <a:avLst/>
              <a:gdLst>
                <a:gd name="T0" fmla="*/ 146942 w 304800"/>
                <a:gd name="T1" fmla="*/ 98 h 304800"/>
                <a:gd name="T2" fmla="*/ 146941 w 304800"/>
                <a:gd name="T3" fmla="*/ 97 h 304800"/>
                <a:gd name="T4" fmla="*/ 152400 w 304800"/>
                <a:gd name="T5" fmla="*/ 0 h 304800"/>
                <a:gd name="T6" fmla="*/ 304800 w 304800"/>
                <a:gd name="T7" fmla="*/ 152400 h 304800"/>
                <a:gd name="T8" fmla="*/ 304731 w 304800"/>
                <a:gd name="T9" fmla="*/ 156960 h 304800"/>
                <a:gd name="T10" fmla="*/ 152400 w 304800"/>
                <a:gd name="T11" fmla="*/ 152400 h 304800"/>
                <a:gd name="T12" fmla="*/ 146942 w 304800"/>
                <a:gd name="T13" fmla="*/ 98 h 304800"/>
                <a:gd name="T14" fmla="*/ 146941 w 304800"/>
                <a:gd name="T15" fmla="*/ 97 h 304800"/>
                <a:gd name="T16" fmla="*/ 152400 w 304800"/>
                <a:gd name="T17" fmla="*/ 0 h 304800"/>
                <a:gd name="T18" fmla="*/ 304800 w 304800"/>
                <a:gd name="T19" fmla="*/ 152400 h 304800"/>
                <a:gd name="T20" fmla="*/ 304731 w 304800"/>
                <a:gd name="T21" fmla="*/ 156960 h 304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146942 w 304800"/>
                <a:gd name="T34" fmla="*/ 0 h 304800"/>
                <a:gd name="T35" fmla="*/ 304800 w 304800"/>
                <a:gd name="T36" fmla="*/ 156960 h 3048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4800" h="304800" stroke="0">
                  <a:moveTo>
                    <a:pt x="146942" y="98"/>
                  </a:moveTo>
                  <a:lnTo>
                    <a:pt x="146941" y="97"/>
                  </a:lnTo>
                  <a:cubicBezTo>
                    <a:pt x="148760" y="32"/>
                    <a:pt x="150580" y="-1"/>
                    <a:pt x="152400" y="0"/>
                  </a:cubicBezTo>
                  <a:cubicBezTo>
                    <a:pt x="236568" y="0"/>
                    <a:pt x="304800" y="68231"/>
                    <a:pt x="304800" y="152400"/>
                  </a:cubicBezTo>
                  <a:cubicBezTo>
                    <a:pt x="304800" y="153920"/>
                    <a:pt x="304777" y="155441"/>
                    <a:pt x="304731" y="156960"/>
                  </a:cubicBezTo>
                  <a:lnTo>
                    <a:pt x="152400" y="152400"/>
                  </a:lnTo>
                  <a:close/>
                </a:path>
                <a:path w="304800" h="304800" fill="none">
                  <a:moveTo>
                    <a:pt x="146942" y="98"/>
                  </a:moveTo>
                  <a:lnTo>
                    <a:pt x="146941" y="97"/>
                  </a:lnTo>
                  <a:cubicBezTo>
                    <a:pt x="148760" y="32"/>
                    <a:pt x="150580" y="-1"/>
                    <a:pt x="152400" y="0"/>
                  </a:cubicBezTo>
                  <a:cubicBezTo>
                    <a:pt x="236568" y="0"/>
                    <a:pt x="304800" y="68231"/>
                    <a:pt x="304800" y="152400"/>
                  </a:cubicBezTo>
                  <a:cubicBezTo>
                    <a:pt x="304800" y="153920"/>
                    <a:pt x="304777" y="155441"/>
                    <a:pt x="304731" y="15696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75" name="弧形 46"/>
            <p:cNvSpPr/>
            <p:nvPr/>
          </p:nvSpPr>
          <p:spPr bwMode="auto">
            <a:xfrm rot="6231897">
              <a:off x="7121525" y="1466850"/>
              <a:ext cx="304800" cy="304800"/>
            </a:xfrm>
            <a:custGeom>
              <a:avLst/>
              <a:gdLst>
                <a:gd name="T0" fmla="*/ 142713 w 304800"/>
                <a:gd name="T1" fmla="*/ 308 h 304800"/>
                <a:gd name="T2" fmla="*/ 142713 w 304800"/>
                <a:gd name="T3" fmla="*/ 308 h 304800"/>
                <a:gd name="T4" fmla="*/ 152400 w 304800"/>
                <a:gd name="T5" fmla="*/ 0 h 304800"/>
                <a:gd name="T6" fmla="*/ 304791 w 304800"/>
                <a:gd name="T7" fmla="*/ 150779 h 304800"/>
                <a:gd name="T8" fmla="*/ 152400 w 304800"/>
                <a:gd name="T9" fmla="*/ 152400 h 304800"/>
                <a:gd name="T10" fmla="*/ 142713 w 304800"/>
                <a:gd name="T11" fmla="*/ 308 h 304800"/>
                <a:gd name="T12" fmla="*/ 142713 w 304800"/>
                <a:gd name="T13" fmla="*/ 308 h 304800"/>
                <a:gd name="T14" fmla="*/ 152400 w 304800"/>
                <a:gd name="T15" fmla="*/ 0 h 304800"/>
                <a:gd name="T16" fmla="*/ 304791 w 304800"/>
                <a:gd name="T17" fmla="*/ 150779 h 3048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142713 w 304800"/>
                <a:gd name="T28" fmla="*/ 0 h 304800"/>
                <a:gd name="T29" fmla="*/ 304791 w 304800"/>
                <a:gd name="T30" fmla="*/ 150779 h 3048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4800" h="304800" stroke="0">
                  <a:moveTo>
                    <a:pt x="142713" y="308"/>
                  </a:moveTo>
                  <a:lnTo>
                    <a:pt x="142713" y="308"/>
                  </a:lnTo>
                  <a:cubicBezTo>
                    <a:pt x="145937" y="102"/>
                    <a:pt x="149168" y="-1"/>
                    <a:pt x="152400" y="0"/>
                  </a:cubicBezTo>
                  <a:cubicBezTo>
                    <a:pt x="235935" y="0"/>
                    <a:pt x="303902" y="67247"/>
                    <a:pt x="304791" y="150779"/>
                  </a:cubicBezTo>
                  <a:lnTo>
                    <a:pt x="152400" y="152400"/>
                  </a:lnTo>
                  <a:close/>
                </a:path>
                <a:path w="304800" h="304800" fill="none">
                  <a:moveTo>
                    <a:pt x="142713" y="308"/>
                  </a:moveTo>
                  <a:lnTo>
                    <a:pt x="142713" y="308"/>
                  </a:lnTo>
                  <a:cubicBezTo>
                    <a:pt x="145937" y="102"/>
                    <a:pt x="149168" y="-1"/>
                    <a:pt x="152400" y="0"/>
                  </a:cubicBezTo>
                  <a:cubicBezTo>
                    <a:pt x="235935" y="0"/>
                    <a:pt x="303902" y="67247"/>
                    <a:pt x="304791" y="150779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76" name="弧形 47"/>
            <p:cNvSpPr/>
            <p:nvPr/>
          </p:nvSpPr>
          <p:spPr bwMode="auto">
            <a:xfrm rot="10800000">
              <a:off x="7733960" y="1406525"/>
              <a:ext cx="195593" cy="335915"/>
            </a:xfrm>
            <a:custGeom>
              <a:avLst/>
              <a:gdLst>
                <a:gd name="T0" fmla="*/ 183410 w 304800"/>
                <a:gd name="T1" fmla="*/ 3188 h 304800"/>
                <a:gd name="T2" fmla="*/ 183409 w 304800"/>
                <a:gd name="T3" fmla="*/ 3188 h 304800"/>
                <a:gd name="T4" fmla="*/ 304447 w 304800"/>
                <a:gd name="T5" fmla="*/ 142043 h 304800"/>
                <a:gd name="T6" fmla="*/ 152400 w 304800"/>
                <a:gd name="T7" fmla="*/ 152400 h 304800"/>
                <a:gd name="T8" fmla="*/ 183410 w 304800"/>
                <a:gd name="T9" fmla="*/ 3188 h 304800"/>
                <a:gd name="T10" fmla="*/ 183409 w 304800"/>
                <a:gd name="T11" fmla="*/ 3188 h 304800"/>
                <a:gd name="T12" fmla="*/ 304447 w 304800"/>
                <a:gd name="T13" fmla="*/ 142043 h 3048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183410 w 304800"/>
                <a:gd name="T22" fmla="*/ 3188 h 304800"/>
                <a:gd name="T23" fmla="*/ 304448 w 304800"/>
                <a:gd name="T24" fmla="*/ 142043 h 3048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4800" h="304800" stroke="0">
                  <a:moveTo>
                    <a:pt x="183410" y="3188"/>
                  </a:moveTo>
                  <a:lnTo>
                    <a:pt x="183409" y="3188"/>
                  </a:lnTo>
                  <a:cubicBezTo>
                    <a:pt x="250327" y="17095"/>
                    <a:pt x="299802" y="73853"/>
                    <a:pt x="304447" y="142043"/>
                  </a:cubicBezTo>
                  <a:lnTo>
                    <a:pt x="152400" y="152400"/>
                  </a:lnTo>
                  <a:close/>
                </a:path>
                <a:path w="304800" h="304800" fill="none">
                  <a:moveTo>
                    <a:pt x="183410" y="3188"/>
                  </a:moveTo>
                  <a:lnTo>
                    <a:pt x="183409" y="3188"/>
                  </a:lnTo>
                  <a:cubicBezTo>
                    <a:pt x="250327" y="17095"/>
                    <a:pt x="299802" y="73853"/>
                    <a:pt x="304447" y="142043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77" name="弧形 48"/>
            <p:cNvSpPr/>
            <p:nvPr/>
          </p:nvSpPr>
          <p:spPr bwMode="auto">
            <a:xfrm rot="-5400000">
              <a:off x="7718729" y="2232015"/>
              <a:ext cx="339725" cy="304820"/>
            </a:xfrm>
            <a:custGeom>
              <a:avLst/>
              <a:gdLst>
                <a:gd name="T0" fmla="*/ 190178 w 304800"/>
                <a:gd name="T1" fmla="*/ 4757 h 304800"/>
                <a:gd name="T2" fmla="*/ 190178 w 304800"/>
                <a:gd name="T3" fmla="*/ 4756 h 304800"/>
                <a:gd name="T4" fmla="*/ 304800 w 304800"/>
                <a:gd name="T5" fmla="*/ 152400 h 304800"/>
                <a:gd name="T6" fmla="*/ 304582 w 304800"/>
                <a:gd name="T7" fmla="*/ 160529 h 304800"/>
                <a:gd name="T8" fmla="*/ 152400 w 304800"/>
                <a:gd name="T9" fmla="*/ 152400 h 304800"/>
                <a:gd name="T10" fmla="*/ 190178 w 304800"/>
                <a:gd name="T11" fmla="*/ 4757 h 304800"/>
                <a:gd name="T12" fmla="*/ 190178 w 304800"/>
                <a:gd name="T13" fmla="*/ 4756 h 304800"/>
                <a:gd name="T14" fmla="*/ 304800 w 304800"/>
                <a:gd name="T15" fmla="*/ 152400 h 304800"/>
                <a:gd name="T16" fmla="*/ 304582 w 304800"/>
                <a:gd name="T17" fmla="*/ 160529 h 3048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190178 w 304800"/>
                <a:gd name="T28" fmla="*/ 4757 h 304800"/>
                <a:gd name="T29" fmla="*/ 304800 w 304800"/>
                <a:gd name="T30" fmla="*/ 160529 h 3048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4800" h="304800" stroke="0">
                  <a:moveTo>
                    <a:pt x="190178" y="4757"/>
                  </a:moveTo>
                  <a:lnTo>
                    <a:pt x="190178" y="4756"/>
                  </a:lnTo>
                  <a:cubicBezTo>
                    <a:pt x="257623" y="22014"/>
                    <a:pt x="304800" y="82782"/>
                    <a:pt x="304800" y="152400"/>
                  </a:cubicBezTo>
                  <a:cubicBezTo>
                    <a:pt x="304800" y="155111"/>
                    <a:pt x="304727" y="157822"/>
                    <a:pt x="304582" y="160529"/>
                  </a:cubicBezTo>
                  <a:lnTo>
                    <a:pt x="152400" y="152400"/>
                  </a:lnTo>
                  <a:close/>
                </a:path>
                <a:path w="304800" h="304800" fill="none">
                  <a:moveTo>
                    <a:pt x="190178" y="4757"/>
                  </a:moveTo>
                  <a:lnTo>
                    <a:pt x="190178" y="4756"/>
                  </a:lnTo>
                  <a:cubicBezTo>
                    <a:pt x="257623" y="22014"/>
                    <a:pt x="304800" y="82782"/>
                    <a:pt x="304800" y="152400"/>
                  </a:cubicBezTo>
                  <a:cubicBezTo>
                    <a:pt x="304800" y="155111"/>
                    <a:pt x="304727" y="157822"/>
                    <a:pt x="304582" y="160529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78" name="弧形 49"/>
            <p:cNvSpPr/>
            <p:nvPr/>
          </p:nvSpPr>
          <p:spPr bwMode="auto">
            <a:xfrm>
              <a:off x="2160588" y="3792538"/>
              <a:ext cx="304800" cy="304800"/>
            </a:xfrm>
            <a:custGeom>
              <a:avLst/>
              <a:gdLst>
                <a:gd name="T0" fmla="*/ 119700 w 304800"/>
                <a:gd name="T1" fmla="*/ 3550 h 304800"/>
                <a:gd name="T2" fmla="*/ 119699 w 304800"/>
                <a:gd name="T3" fmla="*/ 3549 h 304800"/>
                <a:gd name="T4" fmla="*/ 152400 w 304800"/>
                <a:gd name="T5" fmla="*/ 0 h 304800"/>
                <a:gd name="T6" fmla="*/ 304800 w 304800"/>
                <a:gd name="T7" fmla="*/ 152400 h 304800"/>
                <a:gd name="T8" fmla="*/ 304731 w 304800"/>
                <a:gd name="T9" fmla="*/ 156960 h 304800"/>
                <a:gd name="T10" fmla="*/ 152400 w 304800"/>
                <a:gd name="T11" fmla="*/ 152400 h 304800"/>
                <a:gd name="T12" fmla="*/ 119700 w 304800"/>
                <a:gd name="T13" fmla="*/ 3550 h 304800"/>
                <a:gd name="T14" fmla="*/ 119699 w 304800"/>
                <a:gd name="T15" fmla="*/ 3549 h 304800"/>
                <a:gd name="T16" fmla="*/ 152400 w 304800"/>
                <a:gd name="T17" fmla="*/ 0 h 304800"/>
                <a:gd name="T18" fmla="*/ 304800 w 304800"/>
                <a:gd name="T19" fmla="*/ 152400 h 304800"/>
                <a:gd name="T20" fmla="*/ 304731 w 304800"/>
                <a:gd name="T21" fmla="*/ 156960 h 304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119700 w 304800"/>
                <a:gd name="T34" fmla="*/ 0 h 304800"/>
                <a:gd name="T35" fmla="*/ 304800 w 304800"/>
                <a:gd name="T36" fmla="*/ 156960 h 3048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4800" h="304800" stroke="0">
                  <a:moveTo>
                    <a:pt x="119700" y="3550"/>
                  </a:moveTo>
                  <a:lnTo>
                    <a:pt x="119699" y="3549"/>
                  </a:lnTo>
                  <a:cubicBezTo>
                    <a:pt x="130439" y="1190"/>
                    <a:pt x="141403" y="-1"/>
                    <a:pt x="152400" y="0"/>
                  </a:cubicBezTo>
                  <a:cubicBezTo>
                    <a:pt x="236568" y="0"/>
                    <a:pt x="304800" y="68231"/>
                    <a:pt x="304800" y="152400"/>
                  </a:cubicBezTo>
                  <a:cubicBezTo>
                    <a:pt x="304800" y="153920"/>
                    <a:pt x="304777" y="155441"/>
                    <a:pt x="304731" y="156960"/>
                  </a:cubicBezTo>
                  <a:lnTo>
                    <a:pt x="152400" y="152400"/>
                  </a:lnTo>
                  <a:close/>
                </a:path>
                <a:path w="304800" h="304800" fill="none">
                  <a:moveTo>
                    <a:pt x="119700" y="3550"/>
                  </a:moveTo>
                  <a:lnTo>
                    <a:pt x="119699" y="3549"/>
                  </a:lnTo>
                  <a:cubicBezTo>
                    <a:pt x="130439" y="1190"/>
                    <a:pt x="141403" y="-1"/>
                    <a:pt x="152400" y="0"/>
                  </a:cubicBezTo>
                  <a:cubicBezTo>
                    <a:pt x="236568" y="0"/>
                    <a:pt x="304800" y="68231"/>
                    <a:pt x="304800" y="152400"/>
                  </a:cubicBezTo>
                  <a:cubicBezTo>
                    <a:pt x="304800" y="153920"/>
                    <a:pt x="304777" y="155441"/>
                    <a:pt x="304731" y="156960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79" name="弧形 50"/>
            <p:cNvSpPr/>
            <p:nvPr/>
          </p:nvSpPr>
          <p:spPr bwMode="auto">
            <a:xfrm rot="6231897">
              <a:off x="1954213" y="3033713"/>
              <a:ext cx="304800" cy="304800"/>
            </a:xfrm>
            <a:custGeom>
              <a:avLst/>
              <a:gdLst>
                <a:gd name="T0" fmla="*/ 153296 w 304800"/>
                <a:gd name="T1" fmla="*/ 3 h 304800"/>
                <a:gd name="T2" fmla="*/ 153296 w 304800"/>
                <a:gd name="T3" fmla="*/ 2 h 304800"/>
                <a:gd name="T4" fmla="*/ 299547 w 304800"/>
                <a:gd name="T5" fmla="*/ 112734 h 304800"/>
                <a:gd name="T6" fmla="*/ 152400 w 304800"/>
                <a:gd name="T7" fmla="*/ 152400 h 304800"/>
                <a:gd name="T8" fmla="*/ 153296 w 304800"/>
                <a:gd name="T9" fmla="*/ 3 h 304800"/>
                <a:gd name="T10" fmla="*/ 153296 w 304800"/>
                <a:gd name="T11" fmla="*/ 2 h 304800"/>
                <a:gd name="T12" fmla="*/ 299547 w 304800"/>
                <a:gd name="T13" fmla="*/ 112734 h 3048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153296 w 304800"/>
                <a:gd name="T22" fmla="*/ 3 h 304800"/>
                <a:gd name="T23" fmla="*/ 299547 w 304800"/>
                <a:gd name="T24" fmla="*/ 112734 h 3048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4800" h="304800" stroke="0">
                  <a:moveTo>
                    <a:pt x="153296" y="3"/>
                  </a:moveTo>
                  <a:lnTo>
                    <a:pt x="153296" y="2"/>
                  </a:lnTo>
                  <a:cubicBezTo>
                    <a:pt x="221853" y="405"/>
                    <a:pt x="281703" y="46538"/>
                    <a:pt x="299547" y="112734"/>
                  </a:cubicBezTo>
                  <a:lnTo>
                    <a:pt x="152400" y="152400"/>
                  </a:lnTo>
                  <a:close/>
                </a:path>
                <a:path w="304800" h="304800" fill="none">
                  <a:moveTo>
                    <a:pt x="153296" y="3"/>
                  </a:moveTo>
                  <a:lnTo>
                    <a:pt x="153296" y="2"/>
                  </a:lnTo>
                  <a:cubicBezTo>
                    <a:pt x="221853" y="405"/>
                    <a:pt x="281703" y="46538"/>
                    <a:pt x="299547" y="112734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80" name="弧形 51"/>
            <p:cNvSpPr/>
            <p:nvPr/>
          </p:nvSpPr>
          <p:spPr bwMode="auto">
            <a:xfrm rot="10800000">
              <a:off x="2994011" y="3078480"/>
              <a:ext cx="94621" cy="280670"/>
            </a:xfrm>
            <a:custGeom>
              <a:avLst/>
              <a:gdLst>
                <a:gd name="T0" fmla="*/ 183410 w 304800"/>
                <a:gd name="T1" fmla="*/ 3188 h 304800"/>
                <a:gd name="T2" fmla="*/ 183409 w 304800"/>
                <a:gd name="T3" fmla="*/ 3188 h 304800"/>
                <a:gd name="T4" fmla="*/ 304447 w 304800"/>
                <a:gd name="T5" fmla="*/ 142043 h 304800"/>
                <a:gd name="T6" fmla="*/ 152400 w 304800"/>
                <a:gd name="T7" fmla="*/ 152400 h 304800"/>
                <a:gd name="T8" fmla="*/ 183410 w 304800"/>
                <a:gd name="T9" fmla="*/ 3188 h 304800"/>
                <a:gd name="T10" fmla="*/ 183409 w 304800"/>
                <a:gd name="T11" fmla="*/ 3188 h 304800"/>
                <a:gd name="T12" fmla="*/ 304447 w 304800"/>
                <a:gd name="T13" fmla="*/ 142043 h 3048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183410 w 304800"/>
                <a:gd name="T22" fmla="*/ 3188 h 304800"/>
                <a:gd name="T23" fmla="*/ 304448 w 304800"/>
                <a:gd name="T24" fmla="*/ 142043 h 3048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4800" h="304800" stroke="0">
                  <a:moveTo>
                    <a:pt x="183410" y="3188"/>
                  </a:moveTo>
                  <a:lnTo>
                    <a:pt x="183409" y="3188"/>
                  </a:lnTo>
                  <a:cubicBezTo>
                    <a:pt x="250327" y="17095"/>
                    <a:pt x="299802" y="73853"/>
                    <a:pt x="304447" y="142043"/>
                  </a:cubicBezTo>
                  <a:lnTo>
                    <a:pt x="152400" y="152400"/>
                  </a:lnTo>
                  <a:close/>
                </a:path>
                <a:path w="304800" h="304800" fill="none">
                  <a:moveTo>
                    <a:pt x="183410" y="3188"/>
                  </a:moveTo>
                  <a:lnTo>
                    <a:pt x="183409" y="3188"/>
                  </a:lnTo>
                  <a:cubicBezTo>
                    <a:pt x="250327" y="17095"/>
                    <a:pt x="299802" y="73853"/>
                    <a:pt x="304447" y="142043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81" name="弧形 52"/>
            <p:cNvSpPr/>
            <p:nvPr/>
          </p:nvSpPr>
          <p:spPr bwMode="auto">
            <a:xfrm rot="-5400000">
              <a:off x="2852401" y="3663303"/>
              <a:ext cx="112395" cy="361974"/>
            </a:xfrm>
            <a:custGeom>
              <a:avLst/>
              <a:gdLst>
                <a:gd name="T0" fmla="*/ 156822 w 304800"/>
                <a:gd name="T1" fmla="*/ 64 h 304800"/>
                <a:gd name="T2" fmla="*/ 156821 w 304800"/>
                <a:gd name="T3" fmla="*/ 64 h 304800"/>
                <a:gd name="T4" fmla="*/ 304800 w 304800"/>
                <a:gd name="T5" fmla="*/ 152400 h 304800"/>
                <a:gd name="T6" fmla="*/ 300369 w 304800"/>
                <a:gd name="T7" fmla="*/ 188878 h 304800"/>
                <a:gd name="T8" fmla="*/ 152400 w 304800"/>
                <a:gd name="T9" fmla="*/ 152400 h 304800"/>
                <a:gd name="T10" fmla="*/ 156822 w 304800"/>
                <a:gd name="T11" fmla="*/ 64 h 304800"/>
                <a:gd name="T12" fmla="*/ 156821 w 304800"/>
                <a:gd name="T13" fmla="*/ 64 h 304800"/>
                <a:gd name="T14" fmla="*/ 304800 w 304800"/>
                <a:gd name="T15" fmla="*/ 152400 h 304800"/>
                <a:gd name="T16" fmla="*/ 300369 w 304800"/>
                <a:gd name="T17" fmla="*/ 188878 h 3048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156822 w 304800"/>
                <a:gd name="T28" fmla="*/ 64 h 304800"/>
                <a:gd name="T29" fmla="*/ 304800 w 304800"/>
                <a:gd name="T30" fmla="*/ 188879 h 3048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4800" h="304800" stroke="0">
                  <a:moveTo>
                    <a:pt x="156822" y="64"/>
                  </a:moveTo>
                  <a:lnTo>
                    <a:pt x="156821" y="64"/>
                  </a:lnTo>
                  <a:cubicBezTo>
                    <a:pt x="239233" y="2456"/>
                    <a:pt x="304800" y="69953"/>
                    <a:pt x="304800" y="152400"/>
                  </a:cubicBezTo>
                  <a:cubicBezTo>
                    <a:pt x="304800" y="164693"/>
                    <a:pt x="303312" y="176942"/>
                    <a:pt x="300369" y="188878"/>
                  </a:cubicBezTo>
                  <a:lnTo>
                    <a:pt x="152400" y="152400"/>
                  </a:lnTo>
                  <a:close/>
                </a:path>
                <a:path w="304800" h="304800" fill="none">
                  <a:moveTo>
                    <a:pt x="156822" y="64"/>
                  </a:moveTo>
                  <a:lnTo>
                    <a:pt x="156821" y="64"/>
                  </a:lnTo>
                  <a:cubicBezTo>
                    <a:pt x="239233" y="2456"/>
                    <a:pt x="304800" y="69953"/>
                    <a:pt x="304800" y="152400"/>
                  </a:cubicBezTo>
                  <a:cubicBezTo>
                    <a:pt x="304800" y="164693"/>
                    <a:pt x="303312" y="176942"/>
                    <a:pt x="300369" y="18887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82" name="弧形 53"/>
            <p:cNvSpPr/>
            <p:nvPr/>
          </p:nvSpPr>
          <p:spPr bwMode="auto">
            <a:xfrm rot="10800000">
              <a:off x="4989311" y="3139440"/>
              <a:ext cx="123833" cy="309880"/>
            </a:xfrm>
            <a:custGeom>
              <a:avLst/>
              <a:gdLst>
                <a:gd name="T0" fmla="*/ 183410 w 304800"/>
                <a:gd name="T1" fmla="*/ 3188 h 304800"/>
                <a:gd name="T2" fmla="*/ 183409 w 304800"/>
                <a:gd name="T3" fmla="*/ 3188 h 304800"/>
                <a:gd name="T4" fmla="*/ 304447 w 304800"/>
                <a:gd name="T5" fmla="*/ 142043 h 304800"/>
                <a:gd name="T6" fmla="*/ 152400 w 304800"/>
                <a:gd name="T7" fmla="*/ 152400 h 304800"/>
                <a:gd name="T8" fmla="*/ 183410 w 304800"/>
                <a:gd name="T9" fmla="*/ 3188 h 304800"/>
                <a:gd name="T10" fmla="*/ 183409 w 304800"/>
                <a:gd name="T11" fmla="*/ 3188 h 304800"/>
                <a:gd name="T12" fmla="*/ 304447 w 304800"/>
                <a:gd name="T13" fmla="*/ 142043 h 3048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183410 w 304800"/>
                <a:gd name="T22" fmla="*/ 3188 h 304800"/>
                <a:gd name="T23" fmla="*/ 304448 w 304800"/>
                <a:gd name="T24" fmla="*/ 142043 h 3048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4800" h="304800" stroke="0">
                  <a:moveTo>
                    <a:pt x="183410" y="3188"/>
                  </a:moveTo>
                  <a:lnTo>
                    <a:pt x="183409" y="3188"/>
                  </a:lnTo>
                  <a:cubicBezTo>
                    <a:pt x="250327" y="17095"/>
                    <a:pt x="299802" y="73853"/>
                    <a:pt x="304447" y="142043"/>
                  </a:cubicBezTo>
                  <a:lnTo>
                    <a:pt x="152400" y="152400"/>
                  </a:lnTo>
                  <a:close/>
                </a:path>
                <a:path w="304800" h="304800" fill="none">
                  <a:moveTo>
                    <a:pt x="183410" y="3188"/>
                  </a:moveTo>
                  <a:lnTo>
                    <a:pt x="183409" y="3188"/>
                  </a:lnTo>
                  <a:cubicBezTo>
                    <a:pt x="250327" y="17095"/>
                    <a:pt x="299802" y="73853"/>
                    <a:pt x="304447" y="142043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83" name="弧形 54"/>
            <p:cNvSpPr/>
            <p:nvPr/>
          </p:nvSpPr>
          <p:spPr bwMode="auto">
            <a:xfrm rot="-4744607">
              <a:off x="4662904" y="3688068"/>
              <a:ext cx="142240" cy="361974"/>
            </a:xfrm>
            <a:custGeom>
              <a:avLst/>
              <a:gdLst>
                <a:gd name="T0" fmla="*/ 156822 w 304800"/>
                <a:gd name="T1" fmla="*/ 64 h 304800"/>
                <a:gd name="T2" fmla="*/ 156821 w 304800"/>
                <a:gd name="T3" fmla="*/ 64 h 304800"/>
                <a:gd name="T4" fmla="*/ 304800 w 304800"/>
                <a:gd name="T5" fmla="*/ 152400 h 304800"/>
                <a:gd name="T6" fmla="*/ 300369 w 304800"/>
                <a:gd name="T7" fmla="*/ 188878 h 304800"/>
                <a:gd name="T8" fmla="*/ 152400 w 304800"/>
                <a:gd name="T9" fmla="*/ 152400 h 304800"/>
                <a:gd name="T10" fmla="*/ 156822 w 304800"/>
                <a:gd name="T11" fmla="*/ 64 h 304800"/>
                <a:gd name="T12" fmla="*/ 156821 w 304800"/>
                <a:gd name="T13" fmla="*/ 64 h 304800"/>
                <a:gd name="T14" fmla="*/ 304800 w 304800"/>
                <a:gd name="T15" fmla="*/ 152400 h 304800"/>
                <a:gd name="T16" fmla="*/ 300369 w 304800"/>
                <a:gd name="T17" fmla="*/ 188878 h 3048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156822 w 304800"/>
                <a:gd name="T28" fmla="*/ 64 h 304800"/>
                <a:gd name="T29" fmla="*/ 304800 w 304800"/>
                <a:gd name="T30" fmla="*/ 188879 h 3048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4800" h="304800" stroke="0">
                  <a:moveTo>
                    <a:pt x="156822" y="64"/>
                  </a:moveTo>
                  <a:lnTo>
                    <a:pt x="156821" y="64"/>
                  </a:lnTo>
                  <a:cubicBezTo>
                    <a:pt x="239233" y="2456"/>
                    <a:pt x="304800" y="69953"/>
                    <a:pt x="304800" y="152400"/>
                  </a:cubicBezTo>
                  <a:cubicBezTo>
                    <a:pt x="304800" y="164693"/>
                    <a:pt x="303312" y="176942"/>
                    <a:pt x="300369" y="188878"/>
                  </a:cubicBezTo>
                  <a:lnTo>
                    <a:pt x="152400" y="152400"/>
                  </a:lnTo>
                  <a:close/>
                </a:path>
                <a:path w="304800" h="304800" fill="none">
                  <a:moveTo>
                    <a:pt x="156822" y="64"/>
                  </a:moveTo>
                  <a:lnTo>
                    <a:pt x="156821" y="64"/>
                  </a:lnTo>
                  <a:cubicBezTo>
                    <a:pt x="239233" y="2456"/>
                    <a:pt x="304800" y="69953"/>
                    <a:pt x="304800" y="152400"/>
                  </a:cubicBezTo>
                  <a:cubicBezTo>
                    <a:pt x="304800" y="164693"/>
                    <a:pt x="303312" y="176942"/>
                    <a:pt x="300369" y="188878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6684" name="矩形 73"/>
            <p:cNvSpPr>
              <a:spLocks noChangeArrowheads="1"/>
            </p:cNvSpPr>
            <p:nvPr/>
          </p:nvSpPr>
          <p:spPr bwMode="auto">
            <a:xfrm>
              <a:off x="3965575" y="3749215"/>
              <a:ext cx="152400" cy="152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6685" name="矩形 74"/>
            <p:cNvSpPr>
              <a:spLocks noChangeArrowheads="1"/>
            </p:cNvSpPr>
            <p:nvPr/>
          </p:nvSpPr>
          <p:spPr bwMode="auto">
            <a:xfrm>
              <a:off x="3965575" y="3296777"/>
              <a:ext cx="152400" cy="152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6686" name="矩形 75"/>
            <p:cNvSpPr>
              <a:spLocks noChangeArrowheads="1"/>
            </p:cNvSpPr>
            <p:nvPr/>
          </p:nvSpPr>
          <p:spPr bwMode="auto">
            <a:xfrm>
              <a:off x="6218238" y="3844465"/>
              <a:ext cx="152400" cy="152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6687" name="矩形 76"/>
            <p:cNvSpPr>
              <a:spLocks noChangeArrowheads="1"/>
            </p:cNvSpPr>
            <p:nvPr/>
          </p:nvSpPr>
          <p:spPr bwMode="auto">
            <a:xfrm>
              <a:off x="6218238" y="3358690"/>
              <a:ext cx="152400" cy="152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6688" name="矩形 77"/>
            <p:cNvSpPr>
              <a:spLocks noChangeArrowheads="1"/>
            </p:cNvSpPr>
            <p:nvPr/>
          </p:nvSpPr>
          <p:spPr bwMode="auto">
            <a:xfrm>
              <a:off x="6694027" y="3844465"/>
              <a:ext cx="152400" cy="152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26689" name="矩形 78"/>
            <p:cNvSpPr>
              <a:spLocks noChangeArrowheads="1"/>
            </p:cNvSpPr>
            <p:nvPr/>
          </p:nvSpPr>
          <p:spPr bwMode="auto">
            <a:xfrm>
              <a:off x="6694027" y="3358690"/>
              <a:ext cx="152400" cy="152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</p:grpSp>
      <p:grpSp>
        <p:nvGrpSpPr>
          <p:cNvPr id="90" name="组合 89"/>
          <p:cNvGrpSpPr/>
          <p:nvPr/>
        </p:nvGrpSpPr>
        <p:grpSpPr bwMode="auto">
          <a:xfrm>
            <a:off x="7524750" y="115888"/>
            <a:ext cx="1177925" cy="1174750"/>
            <a:chOff x="7445970" y="2104101"/>
            <a:chExt cx="1178207" cy="880922"/>
          </a:xfrm>
        </p:grpSpPr>
        <p:sp>
          <p:nvSpPr>
            <p:cNvPr id="91" name="Freeform 26"/>
            <p:cNvSpPr/>
            <p:nvPr/>
          </p:nvSpPr>
          <p:spPr bwMode="auto">
            <a:xfrm flipH="1">
              <a:off x="7445970" y="2104101"/>
              <a:ext cx="1178207" cy="880922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2" name="Freeform 26"/>
            <p:cNvSpPr/>
            <p:nvPr/>
          </p:nvSpPr>
          <p:spPr bwMode="auto">
            <a:xfrm flipH="1">
              <a:off x="7512661" y="2157670"/>
              <a:ext cx="1044825" cy="780925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19050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repeatCount="indefinite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4.16667E-6 -4.44444E-6 L 0.04652 -4.44444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1 -0.003 L 0.22309 -0.2289 " pathEditMode="relative" rAng="0" ptsTypes="AA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113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0.26667 -0.23333 " pathEditMode="relative" rAng="0" ptsTypes="AA">
                                      <p:cBhvr>
                                        <p:cTn id="1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14548 -0.21736 " pathEditMode="relative" rAng="0" ptsTypes="AA">
                                      <p:cBhvr>
                                        <p:cTn id="1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-10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0.14167 -0.23334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-0.0033 -0.23403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5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7.40741E-7 L -0.13333 -0.22223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93064E-6 L -0.21181 0.01411 " pathEditMode="relative" rAng="0" ptsTypes="AA">
                                      <p:cBhvr>
                                        <p:cTn id="1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7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 autoUpdateAnimBg="0"/>
      <p:bldP spid="80" grpId="0" animBg="1" autoUpdateAnimBg="0"/>
      <p:bldP spid="80" grpId="1" animBg="1" autoUpdateAnimBg="0"/>
      <p:bldP spid="81" grpId="0" animBg="1" autoUpdateAnimBg="0"/>
      <p:bldP spid="81" grpId="1" animBg="1" autoUpdateAnimBg="0"/>
      <p:bldP spid="82" grpId="0" animBg="1" autoUpdateAnimBg="0"/>
      <p:bldP spid="82" grpId="1" animBg="1" autoUpdateAnimBg="0"/>
      <p:bldP spid="83" grpId="0" animBg="1" autoUpdateAnimBg="0"/>
      <p:bldP spid="83" grpId="1" animBg="1" autoUpdateAnimBg="0"/>
      <p:bldP spid="84" grpId="0" animBg="1" autoUpdateAnimBg="0"/>
      <p:bldP spid="84" grpId="1" animBg="1" autoUpdateAnimBg="0"/>
      <p:bldP spid="85" grpId="0" animBg="1" autoUpdateAnimBg="0"/>
      <p:bldP spid="85" grpId="1" animBg="1" autoUpdateAnimBg="0"/>
      <p:bldP spid="86" grpId="0" autoUpdateAnimBg="0"/>
      <p:bldP spid="86" grpId="1"/>
      <p:bldP spid="8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" name="圆角矩形 163"/>
          <p:cNvSpPr/>
          <p:nvPr/>
        </p:nvSpPr>
        <p:spPr>
          <a:xfrm>
            <a:off x="1042988" y="1557338"/>
            <a:ext cx="6985000" cy="4679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651" name="AutoShape 14"/>
          <p:cNvSpPr>
            <a:spLocks noChangeArrowheads="1"/>
          </p:cNvSpPr>
          <p:nvPr/>
        </p:nvSpPr>
        <p:spPr bwMode="auto">
          <a:xfrm>
            <a:off x="5334000" y="1752600"/>
            <a:ext cx="1371600" cy="990600"/>
          </a:xfrm>
          <a:prstGeom prst="flowChartPunchedTape">
            <a:avLst/>
          </a:prstGeom>
          <a:noFill/>
          <a:ln w="25400">
            <a:solidFill>
              <a:srgbClr val="0000FF"/>
            </a:solidFill>
            <a:miter lim="800000"/>
          </a:ln>
        </p:spPr>
        <p:txBody>
          <a:bodyPr lIns="90170" tIns="46990" rIns="90170" bIns="46990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grpSp>
        <p:nvGrpSpPr>
          <p:cNvPr id="27652" name="组合 23"/>
          <p:cNvGrpSpPr/>
          <p:nvPr/>
        </p:nvGrpSpPr>
        <p:grpSpPr bwMode="auto">
          <a:xfrm>
            <a:off x="2286000" y="4191000"/>
            <a:ext cx="1204913" cy="1211263"/>
            <a:chOff x="6767052" y="1882527"/>
            <a:chExt cx="1205373" cy="1212177"/>
          </a:xfrm>
        </p:grpSpPr>
        <p:cxnSp>
          <p:nvCxnSpPr>
            <p:cNvPr id="27672" name="AutoShape 16"/>
            <p:cNvCxnSpPr>
              <a:cxnSpLocks noChangeShapeType="1"/>
            </p:cNvCxnSpPr>
            <p:nvPr/>
          </p:nvCxnSpPr>
          <p:spPr bwMode="auto">
            <a:xfrm>
              <a:off x="7035819" y="1905000"/>
              <a:ext cx="936606" cy="0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</a:ln>
          </p:spPr>
        </p:cxnSp>
        <p:cxnSp>
          <p:nvCxnSpPr>
            <p:cNvPr id="27673" name="AutoShape 17"/>
            <p:cNvCxnSpPr>
              <a:cxnSpLocks noChangeShapeType="1"/>
            </p:cNvCxnSpPr>
            <p:nvPr/>
          </p:nvCxnSpPr>
          <p:spPr bwMode="auto">
            <a:xfrm flipH="1">
              <a:off x="6781800" y="1882527"/>
              <a:ext cx="254019" cy="1197429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</a:ln>
          </p:spPr>
        </p:cxnSp>
        <p:cxnSp>
          <p:nvCxnSpPr>
            <p:cNvPr id="27674" name="AutoShape 18"/>
            <p:cNvCxnSpPr>
              <a:cxnSpLocks noChangeShapeType="1"/>
            </p:cNvCxnSpPr>
            <p:nvPr/>
          </p:nvCxnSpPr>
          <p:spPr bwMode="auto">
            <a:xfrm flipV="1">
              <a:off x="6767052" y="2811675"/>
              <a:ext cx="935187" cy="283029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</a:ln>
          </p:spPr>
        </p:cxnSp>
        <p:cxnSp>
          <p:nvCxnSpPr>
            <p:cNvPr id="27675" name="AutoShape 19"/>
            <p:cNvCxnSpPr>
              <a:cxnSpLocks noChangeShapeType="1"/>
            </p:cNvCxnSpPr>
            <p:nvPr/>
          </p:nvCxnSpPr>
          <p:spPr bwMode="auto">
            <a:xfrm flipH="1">
              <a:off x="7823419" y="1882527"/>
              <a:ext cx="149006" cy="609600"/>
            </a:xfrm>
            <a:prstGeom prst="straightConnector1">
              <a:avLst/>
            </a:prstGeom>
            <a:noFill/>
            <a:ln w="25400">
              <a:solidFill>
                <a:srgbClr val="0000FF"/>
              </a:solidFill>
              <a:round/>
            </a:ln>
          </p:spPr>
        </p:cxnSp>
      </p:grpSp>
      <p:sp>
        <p:nvSpPr>
          <p:cNvPr id="27653" name="TextBox 16"/>
          <p:cNvSpPr txBox="1">
            <a:spLocks noChangeArrowheads="1"/>
          </p:cNvSpPr>
          <p:nvPr/>
        </p:nvSpPr>
        <p:spPr bwMode="auto">
          <a:xfrm>
            <a:off x="2590800" y="2743200"/>
            <a:ext cx="69215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0000CC"/>
                </a:solidFill>
                <a:latin typeface="Calibri" panose="020F0502020204030204" pitchFamily="34" charset="0"/>
              </a:rPr>
              <a:t>①</a:t>
            </a:r>
            <a:endParaRPr lang="zh-CN" altLang="en-US" sz="4000" b="1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27654" name="TextBox 17"/>
          <p:cNvSpPr txBox="1">
            <a:spLocks noChangeArrowheads="1"/>
          </p:cNvSpPr>
          <p:nvPr/>
        </p:nvSpPr>
        <p:spPr bwMode="auto">
          <a:xfrm>
            <a:off x="5791200" y="2743200"/>
            <a:ext cx="6985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0000CC"/>
                </a:solidFill>
                <a:latin typeface="Calibri" panose="020F0502020204030204" pitchFamily="34" charset="0"/>
              </a:rPr>
              <a:t>②</a:t>
            </a:r>
            <a:endParaRPr lang="zh-CN" altLang="en-US" sz="4000" b="1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27655" name="TextBox 20"/>
          <p:cNvSpPr txBox="1">
            <a:spLocks noChangeArrowheads="1"/>
          </p:cNvSpPr>
          <p:nvPr/>
        </p:nvSpPr>
        <p:spPr bwMode="auto">
          <a:xfrm>
            <a:off x="5791200" y="5318125"/>
            <a:ext cx="6985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0000CC"/>
                </a:solidFill>
                <a:latin typeface="Calibri" panose="020F0502020204030204" pitchFamily="34" charset="0"/>
              </a:rPr>
              <a:t>④</a:t>
            </a:r>
            <a:endParaRPr lang="zh-CN" altLang="en-US" sz="4000" b="1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27656" name="TextBox 21"/>
          <p:cNvSpPr txBox="1">
            <a:spLocks noChangeArrowheads="1"/>
          </p:cNvSpPr>
          <p:nvPr/>
        </p:nvSpPr>
        <p:spPr bwMode="auto">
          <a:xfrm>
            <a:off x="2590800" y="5334000"/>
            <a:ext cx="698500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0000CC"/>
                </a:solidFill>
                <a:latin typeface="Calibri" panose="020F0502020204030204" pitchFamily="34" charset="0"/>
              </a:rPr>
              <a:t>③</a:t>
            </a:r>
            <a:endParaRPr lang="zh-CN" altLang="en-US" sz="4000" b="1">
              <a:solidFill>
                <a:srgbClr val="0000CC"/>
              </a:solidFill>
              <a:latin typeface="Calibri" panose="020F0502020204030204" pitchFamily="34" charset="0"/>
            </a:endParaRPr>
          </a:p>
        </p:txBody>
      </p:sp>
      <p:sp>
        <p:nvSpPr>
          <p:cNvPr id="27657" name="任意多边形 22"/>
          <p:cNvSpPr/>
          <p:nvPr/>
        </p:nvSpPr>
        <p:spPr bwMode="auto">
          <a:xfrm rot="-900128">
            <a:off x="5213350" y="4011613"/>
            <a:ext cx="1427163" cy="1611312"/>
          </a:xfrm>
          <a:custGeom>
            <a:avLst/>
            <a:gdLst>
              <a:gd name="T0" fmla="*/ 19981076 w 1017639"/>
              <a:gd name="T1" fmla="*/ 0 h 1327355"/>
              <a:gd name="T2" fmla="*/ 0 w 1017639"/>
              <a:gd name="T3" fmla="*/ 2045012 h 1327355"/>
              <a:gd name="T4" fmla="*/ 24187606 w 1017639"/>
              <a:gd name="T5" fmla="*/ 3915975 h 1327355"/>
              <a:gd name="T6" fmla="*/ 16125091 w 1017639"/>
              <a:gd name="T7" fmla="*/ 1957986 h 1327355"/>
              <a:gd name="T8" fmla="*/ 19981076 w 1017639"/>
              <a:gd name="T9" fmla="*/ 0 h 13273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17639"/>
              <a:gd name="T16" fmla="*/ 0 h 1327355"/>
              <a:gd name="T17" fmla="*/ 1017639 w 1017639"/>
              <a:gd name="T18" fmla="*/ 1327355 h 13273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17639" h="1327355">
                <a:moveTo>
                  <a:pt x="840658" y="0"/>
                </a:moveTo>
                <a:lnTo>
                  <a:pt x="0" y="693174"/>
                </a:lnTo>
                <a:lnTo>
                  <a:pt x="1017639" y="1327355"/>
                </a:lnTo>
                <a:lnTo>
                  <a:pt x="678426" y="663677"/>
                </a:lnTo>
                <a:lnTo>
                  <a:pt x="840658" y="0"/>
                </a:lnTo>
                <a:close/>
              </a:path>
            </a:pathLst>
          </a:custGeom>
          <a:noFill/>
          <a:ln w="25400" cap="flat" cmpd="sng">
            <a:solidFill>
              <a:srgbClr val="0000FF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58" name="任意多边形 423"/>
          <p:cNvSpPr/>
          <p:nvPr/>
        </p:nvSpPr>
        <p:spPr bwMode="auto">
          <a:xfrm>
            <a:off x="2209800" y="1752600"/>
            <a:ext cx="1579563" cy="1008063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2147483647 w 21600"/>
              <a:gd name="T9" fmla="*/ 2147483647 h 21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2639" y="6326"/>
                </a:moveTo>
                <a:lnTo>
                  <a:pt x="0" y="21600"/>
                </a:lnTo>
                <a:lnTo>
                  <a:pt x="21600" y="17121"/>
                </a:lnTo>
                <a:lnTo>
                  <a:pt x="10079" y="0"/>
                </a:lnTo>
                <a:lnTo>
                  <a:pt x="2639" y="6326"/>
                </a:lnTo>
                <a:close/>
              </a:path>
            </a:pathLst>
          </a:custGeom>
          <a:noFill/>
          <a:ln w="25400" cap="flat" cmpd="sng">
            <a:solidFill>
              <a:srgbClr val="0000CC"/>
            </a:solidFill>
            <a:beve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5" name="圆角矩形 164"/>
          <p:cNvSpPr/>
          <p:nvPr/>
        </p:nvSpPr>
        <p:spPr>
          <a:xfrm>
            <a:off x="971550" y="692150"/>
            <a:ext cx="5761038" cy="6492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61" name="组合 160"/>
          <p:cNvGrpSpPr/>
          <p:nvPr/>
        </p:nvGrpSpPr>
        <p:grpSpPr bwMode="auto">
          <a:xfrm>
            <a:off x="5416550" y="179388"/>
            <a:ext cx="442913" cy="442912"/>
            <a:chOff x="5416694" y="134894"/>
            <a:chExt cx="443483" cy="331583"/>
          </a:xfrm>
        </p:grpSpPr>
        <p:sp>
          <p:nvSpPr>
            <p:cNvPr id="162" name="Freeform 26"/>
            <p:cNvSpPr/>
            <p:nvPr/>
          </p:nvSpPr>
          <p:spPr bwMode="auto">
            <a:xfrm flipH="1">
              <a:off x="5416694" y="134894"/>
              <a:ext cx="443483" cy="331583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3" name="Freeform 26"/>
            <p:cNvSpPr/>
            <p:nvPr/>
          </p:nvSpPr>
          <p:spPr bwMode="auto">
            <a:xfrm flipH="1">
              <a:off x="5442127" y="158663"/>
              <a:ext cx="379901" cy="284044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9525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66" name="组合 165"/>
          <p:cNvGrpSpPr/>
          <p:nvPr/>
        </p:nvGrpSpPr>
        <p:grpSpPr bwMode="auto">
          <a:xfrm>
            <a:off x="7380288" y="188913"/>
            <a:ext cx="1177925" cy="1174750"/>
            <a:chOff x="7445970" y="2104101"/>
            <a:chExt cx="1178207" cy="880922"/>
          </a:xfrm>
        </p:grpSpPr>
        <p:sp>
          <p:nvSpPr>
            <p:cNvPr id="167" name="Freeform 26"/>
            <p:cNvSpPr/>
            <p:nvPr/>
          </p:nvSpPr>
          <p:spPr bwMode="auto">
            <a:xfrm flipH="1">
              <a:off x="7445970" y="2104101"/>
              <a:ext cx="1178207" cy="880922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8" name="Freeform 26"/>
            <p:cNvSpPr/>
            <p:nvPr/>
          </p:nvSpPr>
          <p:spPr bwMode="auto">
            <a:xfrm flipH="1">
              <a:off x="7512661" y="2157670"/>
              <a:ext cx="1044825" cy="780925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19050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7662" name="Picture 10" descr="2995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20713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3" descr="C:\Documents and Settings\Administrator\桌面\图片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620713"/>
            <a:ext cx="64547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79" name="弧形 45"/>
          <p:cNvSpPr/>
          <p:nvPr/>
        </p:nvSpPr>
        <p:spPr bwMode="auto">
          <a:xfrm rot="2456591">
            <a:off x="5167313" y="4814888"/>
            <a:ext cx="304800" cy="304800"/>
          </a:xfrm>
          <a:custGeom>
            <a:avLst/>
            <a:gdLst>
              <a:gd name="T0" fmla="*/ 93 w 304800"/>
              <a:gd name="T1" fmla="*/ 0 h 304800"/>
              <a:gd name="T2" fmla="*/ 93 w 304800"/>
              <a:gd name="T3" fmla="*/ 0 h 304800"/>
              <a:gd name="T4" fmla="*/ 96 w 304800"/>
              <a:gd name="T5" fmla="*/ 0 h 304800"/>
              <a:gd name="T6" fmla="*/ 192 w 304800"/>
              <a:gd name="T7" fmla="*/ 96 h 304800"/>
              <a:gd name="T8" fmla="*/ 192 w 304800"/>
              <a:gd name="T9" fmla="*/ 99 h 304800"/>
              <a:gd name="T10" fmla="*/ 96 w 304800"/>
              <a:gd name="T11" fmla="*/ 96 h 304800"/>
              <a:gd name="T12" fmla="*/ 93 w 304800"/>
              <a:gd name="T13" fmla="*/ 0 h 304800"/>
              <a:gd name="T14" fmla="*/ 93 w 304800"/>
              <a:gd name="T15" fmla="*/ 0 h 304800"/>
              <a:gd name="T16" fmla="*/ 96 w 304800"/>
              <a:gd name="T17" fmla="*/ 0 h 304800"/>
              <a:gd name="T18" fmla="*/ 192 w 304800"/>
              <a:gd name="T19" fmla="*/ 96 h 304800"/>
              <a:gd name="T20" fmla="*/ 192 w 304800"/>
              <a:gd name="T21" fmla="*/ 99 h 3048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147638 w 304800"/>
              <a:gd name="T34" fmla="*/ 0 h 304800"/>
              <a:gd name="T35" fmla="*/ 304800 w 304800"/>
              <a:gd name="T36" fmla="*/ 157163 h 3048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04800" h="304800" stroke="0">
                <a:moveTo>
                  <a:pt x="146942" y="98"/>
                </a:moveTo>
                <a:lnTo>
                  <a:pt x="146941" y="97"/>
                </a:lnTo>
                <a:cubicBezTo>
                  <a:pt x="148760" y="32"/>
                  <a:pt x="150580" y="-1"/>
                  <a:pt x="152400" y="0"/>
                </a:cubicBezTo>
                <a:cubicBezTo>
                  <a:pt x="236568" y="0"/>
                  <a:pt x="304800" y="68231"/>
                  <a:pt x="304800" y="152400"/>
                </a:cubicBezTo>
                <a:cubicBezTo>
                  <a:pt x="304800" y="153920"/>
                  <a:pt x="304777" y="155441"/>
                  <a:pt x="304731" y="156960"/>
                </a:cubicBezTo>
                <a:lnTo>
                  <a:pt x="152400" y="152400"/>
                </a:lnTo>
                <a:close/>
              </a:path>
              <a:path w="304800" h="304800" fill="none">
                <a:moveTo>
                  <a:pt x="146942" y="98"/>
                </a:moveTo>
                <a:lnTo>
                  <a:pt x="146941" y="97"/>
                </a:lnTo>
                <a:cubicBezTo>
                  <a:pt x="148760" y="32"/>
                  <a:pt x="150580" y="-1"/>
                  <a:pt x="152400" y="0"/>
                </a:cubicBezTo>
                <a:cubicBezTo>
                  <a:pt x="236568" y="0"/>
                  <a:pt x="304800" y="68231"/>
                  <a:pt x="304800" y="152400"/>
                </a:cubicBezTo>
                <a:cubicBezTo>
                  <a:pt x="304800" y="153920"/>
                  <a:pt x="304777" y="155441"/>
                  <a:pt x="304731" y="15696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80" name="弧形 47"/>
          <p:cNvSpPr/>
          <p:nvPr/>
        </p:nvSpPr>
        <p:spPr bwMode="auto">
          <a:xfrm rot="9956275">
            <a:off x="6024245" y="3989070"/>
            <a:ext cx="78105" cy="180975"/>
          </a:xfrm>
          <a:custGeom>
            <a:avLst/>
            <a:gdLst>
              <a:gd name="T0" fmla="*/ 308 w 304800"/>
              <a:gd name="T1" fmla="*/ 2 h 304800"/>
              <a:gd name="T2" fmla="*/ 308 w 304800"/>
              <a:gd name="T3" fmla="*/ 2 h 304800"/>
              <a:gd name="T4" fmla="*/ 507 w 304800"/>
              <a:gd name="T5" fmla="*/ 89 h 304800"/>
              <a:gd name="T6" fmla="*/ 254 w 304800"/>
              <a:gd name="T7" fmla="*/ 96 h 304800"/>
              <a:gd name="T8" fmla="*/ 308 w 304800"/>
              <a:gd name="T9" fmla="*/ 2 h 304800"/>
              <a:gd name="T10" fmla="*/ 308 w 304800"/>
              <a:gd name="T11" fmla="*/ 2 h 304800"/>
              <a:gd name="T12" fmla="*/ 507 w 304800"/>
              <a:gd name="T13" fmla="*/ 89 h 3048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184150 w 304800"/>
              <a:gd name="T22" fmla="*/ 3175 h 304800"/>
              <a:gd name="T23" fmla="*/ 304800 w 304800"/>
              <a:gd name="T24" fmla="*/ 141288 h 3048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4800" h="304800" stroke="0">
                <a:moveTo>
                  <a:pt x="183410" y="3188"/>
                </a:moveTo>
                <a:lnTo>
                  <a:pt x="183409" y="3188"/>
                </a:lnTo>
                <a:cubicBezTo>
                  <a:pt x="250327" y="17095"/>
                  <a:pt x="299802" y="73853"/>
                  <a:pt x="304447" y="142043"/>
                </a:cubicBezTo>
                <a:lnTo>
                  <a:pt x="152400" y="152400"/>
                </a:lnTo>
                <a:close/>
              </a:path>
              <a:path w="304800" h="304800" fill="none">
                <a:moveTo>
                  <a:pt x="183410" y="3188"/>
                </a:moveTo>
                <a:lnTo>
                  <a:pt x="183409" y="3188"/>
                </a:lnTo>
                <a:cubicBezTo>
                  <a:pt x="250327" y="17095"/>
                  <a:pt x="299802" y="73853"/>
                  <a:pt x="304447" y="142043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81" name="弧形 48"/>
          <p:cNvSpPr/>
          <p:nvPr/>
        </p:nvSpPr>
        <p:spPr bwMode="auto">
          <a:xfrm rot="-7025733">
            <a:off x="6468269" y="5161756"/>
            <a:ext cx="304800" cy="268288"/>
          </a:xfrm>
          <a:custGeom>
            <a:avLst/>
            <a:gdLst>
              <a:gd name="T0" fmla="*/ 120 w 304800"/>
              <a:gd name="T1" fmla="*/ 3 h 304800"/>
              <a:gd name="T2" fmla="*/ 120 w 304800"/>
              <a:gd name="T3" fmla="*/ 3 h 304800"/>
              <a:gd name="T4" fmla="*/ 192 w 304800"/>
              <a:gd name="T5" fmla="*/ 57 h 304800"/>
              <a:gd name="T6" fmla="*/ 192 w 304800"/>
              <a:gd name="T7" fmla="*/ 61 h 304800"/>
              <a:gd name="T8" fmla="*/ 96 w 304800"/>
              <a:gd name="T9" fmla="*/ 57 h 304800"/>
              <a:gd name="T10" fmla="*/ 120 w 304800"/>
              <a:gd name="T11" fmla="*/ 3 h 304800"/>
              <a:gd name="T12" fmla="*/ 120 w 304800"/>
              <a:gd name="T13" fmla="*/ 3 h 304800"/>
              <a:gd name="T14" fmla="*/ 192 w 304800"/>
              <a:gd name="T15" fmla="*/ 57 h 304800"/>
              <a:gd name="T16" fmla="*/ 192 w 304800"/>
              <a:gd name="T17" fmla="*/ 61 h 3048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190500 w 304800"/>
              <a:gd name="T28" fmla="*/ 4763 h 304800"/>
              <a:gd name="T29" fmla="*/ 304800 w 304800"/>
              <a:gd name="T30" fmla="*/ 160338 h 3048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4800" h="304800" stroke="0">
                <a:moveTo>
                  <a:pt x="190178" y="4757"/>
                </a:moveTo>
                <a:lnTo>
                  <a:pt x="190178" y="4756"/>
                </a:lnTo>
                <a:cubicBezTo>
                  <a:pt x="257623" y="22014"/>
                  <a:pt x="304800" y="82782"/>
                  <a:pt x="304800" y="152400"/>
                </a:cubicBezTo>
                <a:cubicBezTo>
                  <a:pt x="304800" y="155111"/>
                  <a:pt x="304727" y="157822"/>
                  <a:pt x="304582" y="160529"/>
                </a:cubicBezTo>
                <a:lnTo>
                  <a:pt x="152400" y="152400"/>
                </a:lnTo>
                <a:close/>
              </a:path>
              <a:path w="304800" h="304800" fill="none">
                <a:moveTo>
                  <a:pt x="190178" y="4757"/>
                </a:moveTo>
                <a:lnTo>
                  <a:pt x="190178" y="4756"/>
                </a:lnTo>
                <a:cubicBezTo>
                  <a:pt x="257623" y="22014"/>
                  <a:pt x="304800" y="82782"/>
                  <a:pt x="304800" y="152400"/>
                </a:cubicBezTo>
                <a:cubicBezTo>
                  <a:pt x="304800" y="155111"/>
                  <a:pt x="304727" y="157822"/>
                  <a:pt x="304582" y="160529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7682" name="Arc 34"/>
          <p:cNvSpPr/>
          <p:nvPr/>
        </p:nvSpPr>
        <p:spPr bwMode="auto">
          <a:xfrm rot="14864861" flipH="1">
            <a:off x="6063456" y="4561682"/>
            <a:ext cx="390525" cy="382588"/>
          </a:xfrm>
          <a:custGeom>
            <a:avLst/>
            <a:gdLst>
              <a:gd name="T0" fmla="*/ 0 w 35198"/>
              <a:gd name="T1" fmla="*/ 44444151 h 21600"/>
              <a:gd name="T2" fmla="*/ 48074008 w 35198"/>
              <a:gd name="T3" fmla="*/ 57319296 h 21600"/>
              <a:gd name="T4" fmla="*/ 22918447 w 35198"/>
              <a:gd name="T5" fmla="*/ 120029042 h 21600"/>
              <a:gd name="T6" fmla="*/ 0 60000 65536"/>
              <a:gd name="T7" fmla="*/ 0 60000 65536"/>
              <a:gd name="T8" fmla="*/ 0 60000 65536"/>
              <a:gd name="T9" fmla="*/ 0 w 35198"/>
              <a:gd name="T10" fmla="*/ 0 h 21600"/>
              <a:gd name="T11" fmla="*/ 35198 w 3519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198" h="21600" fill="none" extrusionOk="0">
                <a:moveTo>
                  <a:pt x="0" y="7998"/>
                </a:moveTo>
                <a:cubicBezTo>
                  <a:pt x="4101" y="2938"/>
                  <a:pt x="10266" y="-1"/>
                  <a:pt x="16780" y="0"/>
                </a:cubicBezTo>
                <a:cubicBezTo>
                  <a:pt x="24295" y="0"/>
                  <a:pt x="31271" y="3906"/>
                  <a:pt x="35197" y="10315"/>
                </a:cubicBezTo>
              </a:path>
              <a:path w="35198" h="21600" stroke="0" extrusionOk="0">
                <a:moveTo>
                  <a:pt x="0" y="7998"/>
                </a:moveTo>
                <a:cubicBezTo>
                  <a:pt x="4101" y="2938"/>
                  <a:pt x="10266" y="-1"/>
                  <a:pt x="16780" y="0"/>
                </a:cubicBezTo>
                <a:cubicBezTo>
                  <a:pt x="24295" y="0"/>
                  <a:pt x="31271" y="3906"/>
                  <a:pt x="35197" y="10315"/>
                </a:cubicBezTo>
                <a:lnTo>
                  <a:pt x="1678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3.88889E-6 -6.17284E-7 L 0.02761 -6.17284E-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16667E-6 -4.44444E-6 L 0.04652 -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9" grpId="0" animBg="1"/>
      <p:bldP spid="27680" grpId="0" bldLvl="0" animBg="1"/>
      <p:bldP spid="27681" grpId="0" animBg="1"/>
      <p:bldP spid="2768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1B9EF5302D3390544B6416D71DDA9298_M450.jpg"/>
          <p:cNvPicPr>
            <a:picLocks noChangeAspect="1"/>
          </p:cNvPicPr>
          <p:nvPr/>
        </p:nvPicPr>
        <p:blipFill>
          <a:blip r:embed="rId1"/>
          <a:srcRect l="-3455" t="4956" r="16417" b="7176"/>
          <a:stretch>
            <a:fillRect/>
          </a:stretch>
        </p:blipFill>
        <p:spPr bwMode="auto">
          <a:xfrm>
            <a:off x="3348038" y="4292600"/>
            <a:ext cx="18002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2"/>
          <a:srcRect l="2065" t="1775" b="4176"/>
          <a:stretch>
            <a:fillRect/>
          </a:stretch>
        </p:blipFill>
        <p:spPr bwMode="auto">
          <a:xfrm>
            <a:off x="5638800" y="4114800"/>
            <a:ext cx="25908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 descr="u=2555350500,2346105977&amp;fm=0&amp;gp=-36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 l="3935" t="29134" r="2908" b="5339"/>
          <a:stretch>
            <a:fillRect/>
          </a:stretch>
        </p:blipFill>
        <p:spPr bwMode="auto">
          <a:xfrm>
            <a:off x="2771775" y="1628775"/>
            <a:ext cx="27479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图片 23" descr="g1_600_600_1332984138105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89" t="3333" r="20000" b="7777"/>
          <a:stretch>
            <a:fillRect/>
          </a:stretch>
        </p:blipFill>
        <p:spPr bwMode="auto">
          <a:xfrm>
            <a:off x="1295400" y="1524000"/>
            <a:ext cx="1214438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1371600" y="2209800"/>
            <a:ext cx="884238" cy="868363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 rot="-5402963">
            <a:off x="2797968" y="2180432"/>
            <a:ext cx="1439863" cy="9144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</a:ln>
        </p:spPr>
        <p:txBody>
          <a:bodyPr vert="eaVert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5791200" y="4800600"/>
            <a:ext cx="2286000" cy="838200"/>
          </a:xfrm>
          <a:prstGeom prst="rect">
            <a:avLst/>
          </a:prstGeom>
          <a:noFill/>
          <a:ln w="63500">
            <a:solidFill>
              <a:srgbClr val="FF3300"/>
            </a:solidFill>
            <a:miter lim="800000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8" name="矩形 30"/>
          <p:cNvSpPr>
            <a:spLocks noChangeArrowheads="1"/>
          </p:cNvSpPr>
          <p:nvPr/>
        </p:nvSpPr>
        <p:spPr bwMode="auto">
          <a:xfrm>
            <a:off x="3563938" y="4437063"/>
            <a:ext cx="1447800" cy="1447800"/>
          </a:xfrm>
          <a:prstGeom prst="rect">
            <a:avLst/>
          </a:prstGeom>
          <a:noFill/>
          <a:ln w="63500" algn="ctr">
            <a:solidFill>
              <a:srgbClr val="FF3300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9" name="Picture 25"/>
          <p:cNvPicPr>
            <a:picLocks noChangeAspect="1" noChangeArrowheads="1"/>
          </p:cNvPicPr>
          <p:nvPr/>
        </p:nvPicPr>
        <p:blipFill>
          <a:blip r:embed="rId5">
            <a:lum bright="24000"/>
          </a:blip>
          <a:srcRect l="9329" t="16667" r="16035"/>
          <a:stretch>
            <a:fillRect/>
          </a:stretch>
        </p:blipFill>
        <p:spPr bwMode="auto">
          <a:xfrm>
            <a:off x="395288" y="4076700"/>
            <a:ext cx="243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Freeform 17"/>
          <p:cNvSpPr/>
          <p:nvPr/>
        </p:nvSpPr>
        <p:spPr bwMode="auto">
          <a:xfrm>
            <a:off x="1692275" y="4365625"/>
            <a:ext cx="685800" cy="1752600"/>
          </a:xfrm>
          <a:custGeom>
            <a:avLst/>
            <a:gdLst>
              <a:gd name="T0" fmla="*/ 2147483647 w 432"/>
              <a:gd name="T1" fmla="*/ 2147483647 h 1104"/>
              <a:gd name="T2" fmla="*/ 0 w 432"/>
              <a:gd name="T3" fmla="*/ 2147483647 h 1104"/>
              <a:gd name="T4" fmla="*/ 2147483647 w 432"/>
              <a:gd name="T5" fmla="*/ 2147483647 h 1104"/>
              <a:gd name="T6" fmla="*/ 2147483647 w 432"/>
              <a:gd name="T7" fmla="*/ 0 h 1104"/>
              <a:gd name="T8" fmla="*/ 2147483647 w 432"/>
              <a:gd name="T9" fmla="*/ 2147483647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1104"/>
              <a:gd name="T17" fmla="*/ 432 w 432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1104">
                <a:moveTo>
                  <a:pt x="48" y="240"/>
                </a:moveTo>
                <a:lnTo>
                  <a:pt x="0" y="1104"/>
                </a:lnTo>
                <a:lnTo>
                  <a:pt x="384" y="864"/>
                </a:lnTo>
                <a:lnTo>
                  <a:pt x="432" y="0"/>
                </a:lnTo>
                <a:lnTo>
                  <a:pt x="48" y="240"/>
                </a:lnTo>
                <a:close/>
              </a:path>
            </a:pathLst>
          </a:custGeom>
          <a:noFill/>
          <a:ln w="63500">
            <a:solidFill>
              <a:srgbClr val="FF33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1" name="Picture 17" descr="80cb39db8e96fe1ad0164e83"/>
          <p:cNvPicPr>
            <a:picLocks noChangeAspect="1" noChangeArrowheads="1"/>
          </p:cNvPicPr>
          <p:nvPr/>
        </p:nvPicPr>
        <p:blipFill>
          <a:blip r:embed="rId6"/>
          <a:srcRect l="1103" r="61371" b="2620"/>
          <a:stretch>
            <a:fillRect/>
          </a:stretch>
        </p:blipFill>
        <p:spPr bwMode="auto">
          <a:xfrm>
            <a:off x="6156325" y="1773238"/>
            <a:ext cx="259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Freeform 20"/>
          <p:cNvSpPr/>
          <p:nvPr/>
        </p:nvSpPr>
        <p:spPr bwMode="auto">
          <a:xfrm>
            <a:off x="6156325" y="2420938"/>
            <a:ext cx="2133600" cy="685800"/>
          </a:xfrm>
          <a:custGeom>
            <a:avLst/>
            <a:gdLst>
              <a:gd name="T0" fmla="*/ 0 w 1344"/>
              <a:gd name="T1" fmla="*/ 2147483647 h 432"/>
              <a:gd name="T2" fmla="*/ 2147483647 w 1344"/>
              <a:gd name="T3" fmla="*/ 2147483647 h 432"/>
              <a:gd name="T4" fmla="*/ 2147483647 w 1344"/>
              <a:gd name="T5" fmla="*/ 0 h 432"/>
              <a:gd name="T6" fmla="*/ 2147483647 w 1344"/>
              <a:gd name="T7" fmla="*/ 0 h 432"/>
              <a:gd name="T8" fmla="*/ 0 w 1344"/>
              <a:gd name="T9" fmla="*/ 2147483647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4"/>
              <a:gd name="T16" fmla="*/ 0 h 432"/>
              <a:gd name="T17" fmla="*/ 1344 w 1344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4" h="432">
                <a:moveTo>
                  <a:pt x="0" y="384"/>
                </a:moveTo>
                <a:lnTo>
                  <a:pt x="1344" y="432"/>
                </a:lnTo>
                <a:lnTo>
                  <a:pt x="768" y="0"/>
                </a:lnTo>
                <a:lnTo>
                  <a:pt x="240" y="0"/>
                </a:lnTo>
                <a:lnTo>
                  <a:pt x="0" y="384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33" name="组合 42"/>
          <p:cNvGrpSpPr/>
          <p:nvPr/>
        </p:nvGrpSpPr>
        <p:grpSpPr>
          <a:xfrm>
            <a:off x="251522" y="1124745"/>
            <a:ext cx="284863" cy="379820"/>
            <a:chOff x="4859338" y="3219450"/>
            <a:chExt cx="195262" cy="195263"/>
          </a:xfrm>
          <a:solidFill>
            <a:srgbClr val="FFFF00"/>
          </a:solidFill>
          <a:effectLst/>
        </p:grpSpPr>
        <p:sp>
          <p:nvSpPr>
            <p:cNvPr id="34" name="Freeform 105"/>
            <p:cNvSpPr/>
            <p:nvPr/>
          </p:nvSpPr>
          <p:spPr bwMode="auto">
            <a:xfrm>
              <a:off x="4859338" y="3219450"/>
              <a:ext cx="195262" cy="195263"/>
            </a:xfrm>
            <a:custGeom>
              <a:avLst/>
              <a:gdLst>
                <a:gd name="T0" fmla="*/ 26 w 52"/>
                <a:gd name="T1" fmla="*/ 25 h 52"/>
                <a:gd name="T2" fmla="*/ 27 w 52"/>
                <a:gd name="T3" fmla="*/ 24 h 52"/>
                <a:gd name="T4" fmla="*/ 26 w 52"/>
                <a:gd name="T5" fmla="*/ 17 h 52"/>
                <a:gd name="T6" fmla="*/ 30 w 52"/>
                <a:gd name="T7" fmla="*/ 5 h 52"/>
                <a:gd name="T8" fmla="*/ 33 w 52"/>
                <a:gd name="T9" fmla="*/ 1 h 52"/>
                <a:gd name="T10" fmla="*/ 37 w 52"/>
                <a:gd name="T11" fmla="*/ 2 h 52"/>
                <a:gd name="T12" fmla="*/ 44 w 52"/>
                <a:gd name="T13" fmla="*/ 9 h 52"/>
                <a:gd name="T14" fmla="*/ 46 w 52"/>
                <a:gd name="T15" fmla="*/ 12 h 52"/>
                <a:gd name="T16" fmla="*/ 44 w 52"/>
                <a:gd name="T17" fmla="*/ 15 h 52"/>
                <a:gd name="T18" fmla="*/ 44 w 52"/>
                <a:gd name="T19" fmla="*/ 16 h 52"/>
                <a:gd name="T20" fmla="*/ 51 w 52"/>
                <a:gd name="T21" fmla="*/ 19 h 52"/>
                <a:gd name="T22" fmla="*/ 52 w 52"/>
                <a:gd name="T23" fmla="*/ 23 h 52"/>
                <a:gd name="T24" fmla="*/ 52 w 52"/>
                <a:gd name="T25" fmla="*/ 27 h 52"/>
                <a:gd name="T26" fmla="*/ 52 w 52"/>
                <a:gd name="T27" fmla="*/ 30 h 52"/>
                <a:gd name="T28" fmla="*/ 50 w 52"/>
                <a:gd name="T29" fmla="*/ 34 h 52"/>
                <a:gd name="T30" fmla="*/ 47 w 52"/>
                <a:gd name="T31" fmla="*/ 38 h 52"/>
                <a:gd name="T32" fmla="*/ 44 w 52"/>
                <a:gd name="T33" fmla="*/ 38 h 52"/>
                <a:gd name="T34" fmla="*/ 37 w 52"/>
                <a:gd name="T35" fmla="*/ 35 h 52"/>
                <a:gd name="T36" fmla="*/ 37 w 52"/>
                <a:gd name="T37" fmla="*/ 36 h 52"/>
                <a:gd name="T38" fmla="*/ 37 w 52"/>
                <a:gd name="T39" fmla="*/ 37 h 52"/>
                <a:gd name="T40" fmla="*/ 37 w 52"/>
                <a:gd name="T41" fmla="*/ 38 h 52"/>
                <a:gd name="T42" fmla="*/ 36 w 52"/>
                <a:gd name="T43" fmla="*/ 38 h 52"/>
                <a:gd name="T44" fmla="*/ 35 w 52"/>
                <a:gd name="T45" fmla="*/ 37 h 52"/>
                <a:gd name="T46" fmla="*/ 34 w 52"/>
                <a:gd name="T47" fmla="*/ 37 h 52"/>
                <a:gd name="T48" fmla="*/ 37 w 52"/>
                <a:gd name="T49" fmla="*/ 45 h 52"/>
                <a:gd name="T50" fmla="*/ 37 w 52"/>
                <a:gd name="T51" fmla="*/ 48 h 52"/>
                <a:gd name="T52" fmla="*/ 32 w 52"/>
                <a:gd name="T53" fmla="*/ 51 h 52"/>
                <a:gd name="T54" fmla="*/ 29 w 52"/>
                <a:gd name="T55" fmla="*/ 52 h 52"/>
                <a:gd name="T56" fmla="*/ 24 w 52"/>
                <a:gd name="T57" fmla="*/ 52 h 52"/>
                <a:gd name="T58" fmla="*/ 19 w 52"/>
                <a:gd name="T59" fmla="*/ 51 h 52"/>
                <a:gd name="T60" fmla="*/ 15 w 52"/>
                <a:gd name="T61" fmla="*/ 43 h 52"/>
                <a:gd name="T62" fmla="*/ 15 w 52"/>
                <a:gd name="T63" fmla="*/ 43 h 52"/>
                <a:gd name="T64" fmla="*/ 12 w 52"/>
                <a:gd name="T65" fmla="*/ 45 h 52"/>
                <a:gd name="T66" fmla="*/ 9 w 52"/>
                <a:gd name="T67" fmla="*/ 44 h 52"/>
                <a:gd name="T68" fmla="*/ 3 w 52"/>
                <a:gd name="T69" fmla="*/ 38 h 52"/>
                <a:gd name="T70" fmla="*/ 0 w 52"/>
                <a:gd name="T71" fmla="*/ 34 h 52"/>
                <a:gd name="T72" fmla="*/ 2 w 52"/>
                <a:gd name="T73" fmla="*/ 30 h 52"/>
                <a:gd name="T74" fmla="*/ 11 w 52"/>
                <a:gd name="T75" fmla="*/ 26 h 52"/>
                <a:gd name="T76" fmla="*/ 23 w 52"/>
                <a:gd name="T77" fmla="*/ 26 h 52"/>
                <a:gd name="T78" fmla="*/ 24 w 52"/>
                <a:gd name="T79" fmla="*/ 27 h 52"/>
                <a:gd name="T80" fmla="*/ 24 w 52"/>
                <a:gd name="T81" fmla="*/ 25 h 52"/>
                <a:gd name="T82" fmla="*/ 24 w 52"/>
                <a:gd name="T83" fmla="*/ 25 h 52"/>
                <a:gd name="T84" fmla="*/ 25 w 52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52">
                  <a:moveTo>
                    <a:pt x="25" y="24"/>
                  </a:moveTo>
                  <a:cubicBezTo>
                    <a:pt x="25" y="25"/>
                    <a:pt x="26" y="25"/>
                    <a:pt x="26" y="25"/>
                  </a:cubicBezTo>
                  <a:cubicBezTo>
                    <a:pt x="26" y="25"/>
                    <a:pt x="26" y="25"/>
                    <a:pt x="27" y="2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5" y="21"/>
                    <a:pt x="25" y="19"/>
                    <a:pt x="26" y="17"/>
                  </a:cubicBezTo>
                  <a:cubicBezTo>
                    <a:pt x="26" y="15"/>
                    <a:pt x="26" y="13"/>
                    <a:pt x="27" y="10"/>
                  </a:cubicBezTo>
                  <a:cubicBezTo>
                    <a:pt x="28" y="8"/>
                    <a:pt x="28" y="6"/>
                    <a:pt x="30" y="5"/>
                  </a:cubicBezTo>
                  <a:cubicBezTo>
                    <a:pt x="30" y="3"/>
                    <a:pt x="31" y="2"/>
                    <a:pt x="32" y="1"/>
                  </a:cubicBezTo>
                  <a:cubicBezTo>
                    <a:pt x="32" y="1"/>
                    <a:pt x="32" y="1"/>
                    <a:pt x="33" y="1"/>
                  </a:cubicBezTo>
                  <a:cubicBezTo>
                    <a:pt x="33" y="0"/>
                    <a:pt x="34" y="0"/>
                    <a:pt x="35" y="0"/>
                  </a:cubicBezTo>
                  <a:cubicBezTo>
                    <a:pt x="36" y="1"/>
                    <a:pt x="36" y="1"/>
                    <a:pt x="37" y="2"/>
                  </a:cubicBezTo>
                  <a:cubicBezTo>
                    <a:pt x="39" y="3"/>
                    <a:pt x="40" y="5"/>
                    <a:pt x="41" y="6"/>
                  </a:cubicBezTo>
                  <a:cubicBezTo>
                    <a:pt x="42" y="7"/>
                    <a:pt x="43" y="8"/>
                    <a:pt x="44" y="9"/>
                  </a:cubicBezTo>
                  <a:cubicBezTo>
                    <a:pt x="44" y="9"/>
                    <a:pt x="45" y="10"/>
                    <a:pt x="45" y="11"/>
                  </a:cubicBezTo>
                  <a:cubicBezTo>
                    <a:pt x="45" y="11"/>
                    <a:pt x="46" y="11"/>
                    <a:pt x="46" y="12"/>
                  </a:cubicBezTo>
                  <a:cubicBezTo>
                    <a:pt x="46" y="12"/>
                    <a:pt x="46" y="13"/>
                    <a:pt x="45" y="13"/>
                  </a:cubicBezTo>
                  <a:cubicBezTo>
                    <a:pt x="45" y="14"/>
                    <a:pt x="44" y="15"/>
                    <a:pt x="44" y="15"/>
                  </a:cubicBezTo>
                  <a:cubicBezTo>
                    <a:pt x="44" y="16"/>
                    <a:pt x="43" y="16"/>
                    <a:pt x="43" y="16"/>
                  </a:cubicBezTo>
                  <a:cubicBezTo>
                    <a:pt x="43" y="16"/>
                    <a:pt x="44" y="16"/>
                    <a:pt x="44" y="16"/>
                  </a:cubicBezTo>
                  <a:cubicBezTo>
                    <a:pt x="45" y="17"/>
                    <a:pt x="47" y="17"/>
                    <a:pt x="49" y="18"/>
                  </a:cubicBezTo>
                  <a:cubicBezTo>
                    <a:pt x="49" y="18"/>
                    <a:pt x="50" y="19"/>
                    <a:pt x="51" y="19"/>
                  </a:cubicBezTo>
                  <a:cubicBezTo>
                    <a:pt x="51" y="20"/>
                    <a:pt x="51" y="20"/>
                    <a:pt x="51" y="21"/>
                  </a:cubicBezTo>
                  <a:cubicBezTo>
                    <a:pt x="51" y="21"/>
                    <a:pt x="51" y="22"/>
                    <a:pt x="52" y="23"/>
                  </a:cubicBezTo>
                  <a:cubicBezTo>
                    <a:pt x="52" y="24"/>
                    <a:pt x="52" y="25"/>
                    <a:pt x="52" y="26"/>
                  </a:cubicBezTo>
                  <a:cubicBezTo>
                    <a:pt x="52" y="26"/>
                    <a:pt x="52" y="27"/>
                    <a:pt x="52" y="27"/>
                  </a:cubicBezTo>
                  <a:cubicBezTo>
                    <a:pt x="52" y="28"/>
                    <a:pt x="52" y="29"/>
                    <a:pt x="52" y="29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1"/>
                    <a:pt x="52" y="31"/>
                    <a:pt x="51" y="32"/>
                  </a:cubicBezTo>
                  <a:cubicBezTo>
                    <a:pt x="51" y="33"/>
                    <a:pt x="50" y="33"/>
                    <a:pt x="50" y="34"/>
                  </a:cubicBezTo>
                  <a:cubicBezTo>
                    <a:pt x="50" y="35"/>
                    <a:pt x="49" y="36"/>
                    <a:pt x="48" y="37"/>
                  </a:cubicBezTo>
                  <a:cubicBezTo>
                    <a:pt x="48" y="37"/>
                    <a:pt x="48" y="37"/>
                    <a:pt x="47" y="38"/>
                  </a:cubicBezTo>
                  <a:cubicBezTo>
                    <a:pt x="47" y="38"/>
                    <a:pt x="46" y="38"/>
                    <a:pt x="46" y="38"/>
                  </a:cubicBezTo>
                  <a:cubicBezTo>
                    <a:pt x="45" y="38"/>
                    <a:pt x="44" y="38"/>
                    <a:pt x="44" y="38"/>
                  </a:cubicBezTo>
                  <a:cubicBezTo>
                    <a:pt x="43" y="38"/>
                    <a:pt x="42" y="37"/>
                    <a:pt x="40" y="37"/>
                  </a:cubicBezTo>
                  <a:cubicBezTo>
                    <a:pt x="39" y="36"/>
                    <a:pt x="38" y="36"/>
                    <a:pt x="37" y="35"/>
                  </a:cubicBezTo>
                  <a:cubicBezTo>
                    <a:pt x="37" y="35"/>
                    <a:pt x="36" y="35"/>
                    <a:pt x="36" y="34"/>
                  </a:cubicBezTo>
                  <a:cubicBezTo>
                    <a:pt x="36" y="35"/>
                    <a:pt x="36" y="35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7"/>
                    <a:pt x="37" y="37"/>
                  </a:cubicBezTo>
                  <a:cubicBezTo>
                    <a:pt x="37" y="37"/>
                    <a:pt x="38" y="37"/>
                    <a:pt x="38" y="37"/>
                  </a:cubicBezTo>
                  <a:cubicBezTo>
                    <a:pt x="38" y="38"/>
                    <a:pt x="37" y="38"/>
                    <a:pt x="37" y="38"/>
                  </a:cubicBezTo>
                  <a:cubicBezTo>
                    <a:pt x="37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4" y="37"/>
                    <a:pt x="34" y="36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9"/>
                    <a:pt x="36" y="40"/>
                    <a:pt x="36" y="42"/>
                  </a:cubicBezTo>
                  <a:cubicBezTo>
                    <a:pt x="36" y="43"/>
                    <a:pt x="37" y="44"/>
                    <a:pt x="37" y="45"/>
                  </a:cubicBezTo>
                  <a:cubicBezTo>
                    <a:pt x="37" y="45"/>
                    <a:pt x="37" y="46"/>
                    <a:pt x="37" y="46"/>
                  </a:cubicBezTo>
                  <a:cubicBezTo>
                    <a:pt x="37" y="47"/>
                    <a:pt x="37" y="47"/>
                    <a:pt x="37" y="48"/>
                  </a:cubicBezTo>
                  <a:cubicBezTo>
                    <a:pt x="36" y="48"/>
                    <a:pt x="35" y="49"/>
                    <a:pt x="35" y="50"/>
                  </a:cubicBezTo>
                  <a:cubicBezTo>
                    <a:pt x="34" y="50"/>
                    <a:pt x="33" y="51"/>
                    <a:pt x="32" y="51"/>
                  </a:cubicBezTo>
                  <a:cubicBezTo>
                    <a:pt x="32" y="51"/>
                    <a:pt x="31" y="51"/>
                    <a:pt x="31" y="52"/>
                  </a:cubicBezTo>
                  <a:cubicBezTo>
                    <a:pt x="30" y="52"/>
                    <a:pt x="29" y="52"/>
                    <a:pt x="29" y="52"/>
                  </a:cubicBezTo>
                  <a:cubicBezTo>
                    <a:pt x="28" y="52"/>
                    <a:pt x="27" y="52"/>
                    <a:pt x="26" y="52"/>
                  </a:cubicBezTo>
                  <a:cubicBezTo>
                    <a:pt x="25" y="52"/>
                    <a:pt x="25" y="52"/>
                    <a:pt x="24" y="52"/>
                  </a:cubicBezTo>
                  <a:cubicBezTo>
                    <a:pt x="24" y="52"/>
                    <a:pt x="23" y="52"/>
                    <a:pt x="22" y="52"/>
                  </a:cubicBezTo>
                  <a:cubicBezTo>
                    <a:pt x="21" y="51"/>
                    <a:pt x="20" y="51"/>
                    <a:pt x="19" y="51"/>
                  </a:cubicBezTo>
                  <a:cubicBezTo>
                    <a:pt x="18" y="51"/>
                    <a:pt x="17" y="50"/>
                    <a:pt x="17" y="48"/>
                  </a:cubicBezTo>
                  <a:cubicBezTo>
                    <a:pt x="16" y="47"/>
                    <a:pt x="16" y="45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4" y="44"/>
                    <a:pt x="13" y="44"/>
                  </a:cubicBezTo>
                  <a:cubicBezTo>
                    <a:pt x="13" y="44"/>
                    <a:pt x="13" y="45"/>
                    <a:pt x="12" y="45"/>
                  </a:cubicBezTo>
                  <a:cubicBezTo>
                    <a:pt x="12" y="45"/>
                    <a:pt x="11" y="45"/>
                    <a:pt x="10" y="45"/>
                  </a:cubicBezTo>
                  <a:cubicBezTo>
                    <a:pt x="10" y="45"/>
                    <a:pt x="9" y="45"/>
                    <a:pt x="9" y="44"/>
                  </a:cubicBezTo>
                  <a:cubicBezTo>
                    <a:pt x="8" y="44"/>
                    <a:pt x="8" y="43"/>
                    <a:pt x="7" y="43"/>
                  </a:cubicBezTo>
                  <a:cubicBezTo>
                    <a:pt x="6" y="41"/>
                    <a:pt x="4" y="40"/>
                    <a:pt x="3" y="38"/>
                  </a:cubicBezTo>
                  <a:cubicBezTo>
                    <a:pt x="2" y="38"/>
                    <a:pt x="2" y="37"/>
                    <a:pt x="1" y="36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0" y="33"/>
                    <a:pt x="0" y="32"/>
                    <a:pt x="1" y="31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3" y="30"/>
                    <a:pt x="3" y="29"/>
                    <a:pt x="4" y="29"/>
                  </a:cubicBezTo>
                  <a:cubicBezTo>
                    <a:pt x="6" y="28"/>
                    <a:pt x="8" y="27"/>
                    <a:pt x="11" y="26"/>
                  </a:cubicBezTo>
                  <a:cubicBezTo>
                    <a:pt x="13" y="26"/>
                    <a:pt x="15" y="25"/>
                    <a:pt x="18" y="25"/>
                  </a:cubicBezTo>
                  <a:cubicBezTo>
                    <a:pt x="19" y="25"/>
                    <a:pt x="21" y="26"/>
                    <a:pt x="23" y="26"/>
                  </a:cubicBezTo>
                  <a:cubicBezTo>
                    <a:pt x="23" y="26"/>
                    <a:pt x="24" y="26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6"/>
                    <a:pt x="24" y="26"/>
                  </a:cubicBezTo>
                  <a:cubicBezTo>
                    <a:pt x="25" y="26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Freeform 106"/>
            <p:cNvSpPr/>
            <p:nvPr/>
          </p:nvSpPr>
          <p:spPr bwMode="auto">
            <a:xfrm>
              <a:off x="4922838" y="3298825"/>
              <a:ext cx="7937" cy="3175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2 w 2"/>
                <a:gd name="T5" fmla="*/ 1 h 1"/>
                <a:gd name="T6" fmla="*/ 1 w 2"/>
                <a:gd name="T7" fmla="*/ 1 h 1"/>
                <a:gd name="T8" fmla="*/ 1 w 2"/>
                <a:gd name="T9" fmla="*/ 1 h 1"/>
                <a:gd name="T10" fmla="*/ 1 w 2"/>
                <a:gd name="T11" fmla="*/ 0 h 1"/>
                <a:gd name="T12" fmla="*/ 1 w 2"/>
                <a:gd name="T13" fmla="*/ 0 h 1"/>
                <a:gd name="T14" fmla="*/ 2 w 2"/>
                <a:gd name="T15" fmla="*/ 1 h 1"/>
                <a:gd name="T16" fmla="*/ 2 w 2"/>
                <a:gd name="T17" fmla="*/ 1 h 1"/>
                <a:gd name="T18" fmla="*/ 2 w 2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Freeform 107"/>
            <p:cNvSpPr/>
            <p:nvPr/>
          </p:nvSpPr>
          <p:spPr bwMode="auto">
            <a:xfrm>
              <a:off x="4938713" y="3282950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  <a:gd name="T10" fmla="*/ 1 w 1"/>
                <a:gd name="T11" fmla="*/ 2 h 2"/>
                <a:gd name="T12" fmla="*/ 1 w 1"/>
                <a:gd name="T13" fmla="*/ 2 h 2"/>
                <a:gd name="T14" fmla="*/ 1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108"/>
            <p:cNvSpPr/>
            <p:nvPr/>
          </p:nvSpPr>
          <p:spPr bwMode="auto">
            <a:xfrm>
              <a:off x="4930775" y="3302000"/>
              <a:ext cx="7937" cy="4763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1 w 2"/>
                <a:gd name="T5" fmla="*/ 1 h 1"/>
                <a:gd name="T6" fmla="*/ 0 w 2"/>
                <a:gd name="T7" fmla="*/ 1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Freeform 109"/>
            <p:cNvSpPr/>
            <p:nvPr/>
          </p:nvSpPr>
          <p:spPr bwMode="auto">
            <a:xfrm>
              <a:off x="4941888" y="3290888"/>
              <a:ext cx="4762" cy="793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Freeform 110"/>
            <p:cNvSpPr/>
            <p:nvPr/>
          </p:nvSpPr>
          <p:spPr bwMode="auto">
            <a:xfrm>
              <a:off x="4946650" y="3294063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Freeform 111"/>
            <p:cNvSpPr/>
            <p:nvPr/>
          </p:nvSpPr>
          <p:spPr bwMode="auto">
            <a:xfrm>
              <a:off x="4935538" y="3306763"/>
              <a:ext cx="6350" cy="3175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Freeform 112"/>
            <p:cNvSpPr/>
            <p:nvPr/>
          </p:nvSpPr>
          <p:spPr bwMode="auto">
            <a:xfrm>
              <a:off x="4946650" y="33099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Freeform 113"/>
            <p:cNvSpPr/>
            <p:nvPr/>
          </p:nvSpPr>
          <p:spPr bwMode="auto">
            <a:xfrm>
              <a:off x="4949825" y="330676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Freeform 114"/>
            <p:cNvSpPr/>
            <p:nvPr/>
          </p:nvSpPr>
          <p:spPr bwMode="auto">
            <a:xfrm>
              <a:off x="4949825" y="3302000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" name="Freeform 115"/>
            <p:cNvSpPr/>
            <p:nvPr/>
          </p:nvSpPr>
          <p:spPr bwMode="auto">
            <a:xfrm>
              <a:off x="4941888" y="3309938"/>
              <a:ext cx="4762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Freeform 116"/>
            <p:cNvSpPr/>
            <p:nvPr/>
          </p:nvSpPr>
          <p:spPr bwMode="auto">
            <a:xfrm>
              <a:off x="4941888" y="330676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Freeform 117"/>
            <p:cNvSpPr/>
            <p:nvPr/>
          </p:nvSpPr>
          <p:spPr bwMode="auto">
            <a:xfrm>
              <a:off x="4946650" y="3302000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Freeform 118"/>
            <p:cNvSpPr/>
            <p:nvPr/>
          </p:nvSpPr>
          <p:spPr bwMode="auto">
            <a:xfrm>
              <a:off x="4930775" y="3302000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" name="Oval 119"/>
            <p:cNvSpPr>
              <a:spLocks noChangeArrowheads="1"/>
            </p:cNvSpPr>
            <p:nvPr/>
          </p:nvSpPr>
          <p:spPr bwMode="auto">
            <a:xfrm>
              <a:off x="4941888" y="3290888"/>
              <a:ext cx="4762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" name="Oval 120"/>
            <p:cNvSpPr>
              <a:spLocks noChangeArrowheads="1"/>
            </p:cNvSpPr>
            <p:nvPr/>
          </p:nvSpPr>
          <p:spPr bwMode="auto">
            <a:xfrm>
              <a:off x="4953000" y="3309938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" name="Oval 121"/>
            <p:cNvSpPr>
              <a:spLocks noChangeArrowheads="1"/>
            </p:cNvSpPr>
            <p:nvPr/>
          </p:nvSpPr>
          <p:spPr bwMode="auto">
            <a:xfrm>
              <a:off x="4949825" y="3313113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Freeform 122"/>
            <p:cNvSpPr/>
            <p:nvPr/>
          </p:nvSpPr>
          <p:spPr bwMode="auto">
            <a:xfrm>
              <a:off x="4930775" y="33020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123"/>
            <p:cNvSpPr/>
            <p:nvPr/>
          </p:nvSpPr>
          <p:spPr bwMode="auto">
            <a:xfrm>
              <a:off x="4941888" y="3290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3" name="组合 62"/>
          <p:cNvGrpSpPr/>
          <p:nvPr/>
        </p:nvGrpSpPr>
        <p:grpSpPr>
          <a:xfrm>
            <a:off x="827584" y="260650"/>
            <a:ext cx="214312" cy="275167"/>
            <a:chOff x="4248150" y="3073400"/>
            <a:chExt cx="214312" cy="206375"/>
          </a:xfrm>
          <a:solidFill>
            <a:srgbClr val="FFFF00"/>
          </a:solidFill>
          <a:effectLst/>
        </p:grpSpPr>
        <p:sp>
          <p:nvSpPr>
            <p:cNvPr id="54" name="Freeform 148"/>
            <p:cNvSpPr/>
            <p:nvPr/>
          </p:nvSpPr>
          <p:spPr bwMode="auto">
            <a:xfrm>
              <a:off x="4248150" y="3073400"/>
              <a:ext cx="214312" cy="206375"/>
            </a:xfrm>
            <a:custGeom>
              <a:avLst/>
              <a:gdLst>
                <a:gd name="T0" fmla="*/ 48 w 57"/>
                <a:gd name="T1" fmla="*/ 20 h 55"/>
                <a:gd name="T2" fmla="*/ 52 w 57"/>
                <a:gd name="T3" fmla="*/ 22 h 55"/>
                <a:gd name="T4" fmla="*/ 54 w 57"/>
                <a:gd name="T5" fmla="*/ 25 h 55"/>
                <a:gd name="T6" fmla="*/ 54 w 57"/>
                <a:gd name="T7" fmla="*/ 28 h 55"/>
                <a:gd name="T8" fmla="*/ 54 w 57"/>
                <a:gd name="T9" fmla="*/ 30 h 55"/>
                <a:gd name="T10" fmla="*/ 57 w 57"/>
                <a:gd name="T11" fmla="*/ 33 h 55"/>
                <a:gd name="T12" fmla="*/ 56 w 57"/>
                <a:gd name="T13" fmla="*/ 36 h 55"/>
                <a:gd name="T14" fmla="*/ 54 w 57"/>
                <a:gd name="T15" fmla="*/ 37 h 55"/>
                <a:gd name="T16" fmla="*/ 53 w 57"/>
                <a:gd name="T17" fmla="*/ 40 h 55"/>
                <a:gd name="T18" fmla="*/ 51 w 57"/>
                <a:gd name="T19" fmla="*/ 42 h 55"/>
                <a:gd name="T20" fmla="*/ 48 w 57"/>
                <a:gd name="T21" fmla="*/ 42 h 55"/>
                <a:gd name="T22" fmla="*/ 38 w 57"/>
                <a:gd name="T23" fmla="*/ 38 h 55"/>
                <a:gd name="T24" fmla="*/ 35 w 57"/>
                <a:gd name="T25" fmla="*/ 33 h 55"/>
                <a:gd name="T26" fmla="*/ 38 w 57"/>
                <a:gd name="T27" fmla="*/ 42 h 55"/>
                <a:gd name="T28" fmla="*/ 37 w 57"/>
                <a:gd name="T29" fmla="*/ 44 h 55"/>
                <a:gd name="T30" fmla="*/ 31 w 57"/>
                <a:gd name="T31" fmla="*/ 35 h 55"/>
                <a:gd name="T32" fmla="*/ 33 w 57"/>
                <a:gd name="T33" fmla="*/ 42 h 55"/>
                <a:gd name="T34" fmla="*/ 32 w 57"/>
                <a:gd name="T35" fmla="*/ 51 h 55"/>
                <a:gd name="T36" fmla="*/ 30 w 57"/>
                <a:gd name="T37" fmla="*/ 53 h 55"/>
                <a:gd name="T38" fmla="*/ 27 w 57"/>
                <a:gd name="T39" fmla="*/ 55 h 55"/>
                <a:gd name="T40" fmla="*/ 24 w 57"/>
                <a:gd name="T41" fmla="*/ 55 h 55"/>
                <a:gd name="T42" fmla="*/ 22 w 57"/>
                <a:gd name="T43" fmla="*/ 53 h 55"/>
                <a:gd name="T44" fmla="*/ 19 w 57"/>
                <a:gd name="T45" fmla="*/ 54 h 55"/>
                <a:gd name="T46" fmla="*/ 18 w 57"/>
                <a:gd name="T47" fmla="*/ 50 h 55"/>
                <a:gd name="T48" fmla="*/ 16 w 57"/>
                <a:gd name="T49" fmla="*/ 49 h 55"/>
                <a:gd name="T50" fmla="*/ 14 w 57"/>
                <a:gd name="T51" fmla="*/ 48 h 55"/>
                <a:gd name="T52" fmla="*/ 13 w 57"/>
                <a:gd name="T53" fmla="*/ 44 h 55"/>
                <a:gd name="T54" fmla="*/ 13 w 57"/>
                <a:gd name="T55" fmla="*/ 41 h 55"/>
                <a:gd name="T56" fmla="*/ 15 w 57"/>
                <a:gd name="T57" fmla="*/ 37 h 55"/>
                <a:gd name="T58" fmla="*/ 9 w 57"/>
                <a:gd name="T59" fmla="*/ 37 h 55"/>
                <a:gd name="T60" fmla="*/ 7 w 57"/>
                <a:gd name="T61" fmla="*/ 35 h 55"/>
                <a:gd name="T62" fmla="*/ 5 w 57"/>
                <a:gd name="T63" fmla="*/ 32 h 55"/>
                <a:gd name="T64" fmla="*/ 4 w 57"/>
                <a:gd name="T65" fmla="*/ 28 h 55"/>
                <a:gd name="T66" fmla="*/ 2 w 57"/>
                <a:gd name="T67" fmla="*/ 26 h 55"/>
                <a:gd name="T68" fmla="*/ 1 w 57"/>
                <a:gd name="T69" fmla="*/ 24 h 55"/>
                <a:gd name="T70" fmla="*/ 1 w 57"/>
                <a:gd name="T71" fmla="*/ 22 h 55"/>
                <a:gd name="T72" fmla="*/ 2 w 57"/>
                <a:gd name="T73" fmla="*/ 20 h 55"/>
                <a:gd name="T74" fmla="*/ 20 w 57"/>
                <a:gd name="T75" fmla="*/ 23 h 55"/>
                <a:gd name="T76" fmla="*/ 29 w 57"/>
                <a:gd name="T77" fmla="*/ 28 h 55"/>
                <a:gd name="T78" fmla="*/ 30 w 57"/>
                <a:gd name="T79" fmla="*/ 28 h 55"/>
                <a:gd name="T80" fmla="*/ 30 w 57"/>
                <a:gd name="T81" fmla="*/ 24 h 55"/>
                <a:gd name="T82" fmla="*/ 36 w 57"/>
                <a:gd name="T83" fmla="*/ 1 h 55"/>
                <a:gd name="T84" fmla="*/ 39 w 57"/>
                <a:gd name="T85" fmla="*/ 0 h 55"/>
                <a:gd name="T86" fmla="*/ 41 w 57"/>
                <a:gd name="T87" fmla="*/ 2 h 55"/>
                <a:gd name="T88" fmla="*/ 42 w 57"/>
                <a:gd name="T89" fmla="*/ 4 h 55"/>
                <a:gd name="T90" fmla="*/ 43 w 57"/>
                <a:gd name="T91" fmla="*/ 7 h 55"/>
                <a:gd name="T92" fmla="*/ 46 w 57"/>
                <a:gd name="T93" fmla="*/ 10 h 55"/>
                <a:gd name="T94" fmla="*/ 48 w 57"/>
                <a:gd name="T95" fmla="*/ 13 h 55"/>
                <a:gd name="T96" fmla="*/ 48 w 57"/>
                <a:gd name="T97" fmla="*/ 15 h 55"/>
                <a:gd name="T98" fmla="*/ 44 w 57"/>
                <a:gd name="T99" fmla="*/ 2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" h="55">
                  <a:moveTo>
                    <a:pt x="44" y="21"/>
                  </a:moveTo>
                  <a:cubicBezTo>
                    <a:pt x="44" y="21"/>
                    <a:pt x="44" y="21"/>
                    <a:pt x="45" y="21"/>
                  </a:cubicBezTo>
                  <a:cubicBezTo>
                    <a:pt x="46" y="20"/>
                    <a:pt x="47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20"/>
                    <a:pt x="49" y="20"/>
                    <a:pt x="49" y="21"/>
                  </a:cubicBezTo>
                  <a:cubicBezTo>
                    <a:pt x="49" y="21"/>
                    <a:pt x="49" y="21"/>
                    <a:pt x="50" y="21"/>
                  </a:cubicBezTo>
                  <a:cubicBezTo>
                    <a:pt x="51" y="21"/>
                    <a:pt x="51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4"/>
                    <a:pt x="53" y="24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5"/>
                    <a:pt x="54" y="26"/>
                    <a:pt x="53" y="26"/>
                  </a:cubicBezTo>
                  <a:cubicBezTo>
                    <a:pt x="53" y="26"/>
                    <a:pt x="53" y="26"/>
                    <a:pt x="53" y="27"/>
                  </a:cubicBezTo>
                  <a:cubicBezTo>
                    <a:pt x="54" y="27"/>
                    <a:pt x="54" y="27"/>
                    <a:pt x="54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4" y="29"/>
                    <a:pt x="54" y="30"/>
                    <a:pt x="54" y="30"/>
                  </a:cubicBezTo>
                  <a:cubicBezTo>
                    <a:pt x="54" y="30"/>
                    <a:pt x="55" y="31"/>
                    <a:pt x="55" y="31"/>
                  </a:cubicBezTo>
                  <a:cubicBezTo>
                    <a:pt x="56" y="32"/>
                    <a:pt x="56" y="32"/>
                    <a:pt x="57" y="32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6" y="33"/>
                    <a:pt x="55" y="33"/>
                  </a:cubicBezTo>
                  <a:cubicBezTo>
                    <a:pt x="55" y="34"/>
                    <a:pt x="54" y="34"/>
                    <a:pt x="55" y="35"/>
                  </a:cubicBezTo>
                  <a:cubicBezTo>
                    <a:pt x="55" y="36"/>
                    <a:pt x="56" y="36"/>
                    <a:pt x="56" y="36"/>
                  </a:cubicBezTo>
                  <a:cubicBezTo>
                    <a:pt x="56" y="36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5" y="37"/>
                    <a:pt x="55" y="37"/>
                  </a:cubicBezTo>
                  <a:cubicBezTo>
                    <a:pt x="55" y="37"/>
                    <a:pt x="55" y="37"/>
                    <a:pt x="54" y="37"/>
                  </a:cubicBezTo>
                  <a:cubicBezTo>
                    <a:pt x="54" y="37"/>
                    <a:pt x="53" y="38"/>
                    <a:pt x="53" y="38"/>
                  </a:cubicBezTo>
                  <a:cubicBezTo>
                    <a:pt x="54" y="39"/>
                    <a:pt x="54" y="39"/>
                    <a:pt x="54" y="40"/>
                  </a:cubicBezTo>
                  <a:cubicBezTo>
                    <a:pt x="54" y="40"/>
                    <a:pt x="54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2" y="40"/>
                    <a:pt x="52" y="41"/>
                    <a:pt x="52" y="41"/>
                  </a:cubicBezTo>
                  <a:cubicBezTo>
                    <a:pt x="52" y="41"/>
                    <a:pt x="52" y="41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49" y="43"/>
                    <a:pt x="49" y="43"/>
                    <a:pt x="49" y="42"/>
                  </a:cubicBezTo>
                  <a:cubicBezTo>
                    <a:pt x="49" y="42"/>
                    <a:pt x="48" y="42"/>
                    <a:pt x="48" y="42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2"/>
                    <a:pt x="45" y="42"/>
                    <a:pt x="44" y="42"/>
                  </a:cubicBezTo>
                  <a:cubicBezTo>
                    <a:pt x="44" y="41"/>
                    <a:pt x="43" y="41"/>
                    <a:pt x="43" y="41"/>
                  </a:cubicBezTo>
                  <a:cubicBezTo>
                    <a:pt x="41" y="40"/>
                    <a:pt x="40" y="39"/>
                    <a:pt x="38" y="38"/>
                  </a:cubicBezTo>
                  <a:cubicBezTo>
                    <a:pt x="37" y="37"/>
                    <a:pt x="37" y="37"/>
                    <a:pt x="36" y="36"/>
                  </a:cubicBezTo>
                  <a:cubicBezTo>
                    <a:pt x="36" y="36"/>
                    <a:pt x="35" y="36"/>
                    <a:pt x="35" y="35"/>
                  </a:cubicBezTo>
                  <a:cubicBezTo>
                    <a:pt x="35" y="35"/>
                    <a:pt x="35" y="34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4" y="33"/>
                    <a:pt x="34" y="33"/>
                  </a:cubicBezTo>
                  <a:cubicBezTo>
                    <a:pt x="34" y="34"/>
                    <a:pt x="34" y="35"/>
                    <a:pt x="34" y="35"/>
                  </a:cubicBezTo>
                  <a:cubicBezTo>
                    <a:pt x="35" y="37"/>
                    <a:pt x="35" y="38"/>
                    <a:pt x="36" y="39"/>
                  </a:cubicBezTo>
                  <a:cubicBezTo>
                    <a:pt x="37" y="40"/>
                    <a:pt x="37" y="41"/>
                    <a:pt x="38" y="42"/>
                  </a:cubicBezTo>
                  <a:cubicBezTo>
                    <a:pt x="38" y="43"/>
                    <a:pt x="38" y="43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5"/>
                    <a:pt x="38" y="45"/>
                    <a:pt x="37" y="45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6" y="42"/>
                    <a:pt x="35" y="41"/>
                    <a:pt x="35" y="39"/>
                  </a:cubicBezTo>
                  <a:cubicBezTo>
                    <a:pt x="34" y="38"/>
                    <a:pt x="34" y="37"/>
                    <a:pt x="33" y="36"/>
                  </a:cubicBezTo>
                  <a:cubicBezTo>
                    <a:pt x="32" y="36"/>
                    <a:pt x="32" y="35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1" y="36"/>
                    <a:pt x="31" y="36"/>
                  </a:cubicBezTo>
                  <a:cubicBezTo>
                    <a:pt x="32" y="36"/>
                    <a:pt x="32" y="36"/>
                    <a:pt x="32" y="37"/>
                  </a:cubicBezTo>
                  <a:cubicBezTo>
                    <a:pt x="33" y="37"/>
                    <a:pt x="33" y="38"/>
                    <a:pt x="33" y="38"/>
                  </a:cubicBezTo>
                  <a:cubicBezTo>
                    <a:pt x="33" y="40"/>
                    <a:pt x="33" y="41"/>
                    <a:pt x="33" y="42"/>
                  </a:cubicBezTo>
                  <a:cubicBezTo>
                    <a:pt x="33" y="43"/>
                    <a:pt x="33" y="45"/>
                    <a:pt x="33" y="46"/>
                  </a:cubicBezTo>
                  <a:cubicBezTo>
                    <a:pt x="33" y="47"/>
                    <a:pt x="33" y="47"/>
                    <a:pt x="33" y="48"/>
                  </a:cubicBezTo>
                  <a:cubicBezTo>
                    <a:pt x="33" y="49"/>
                    <a:pt x="33" y="49"/>
                    <a:pt x="32" y="50"/>
                  </a:cubicBezTo>
                  <a:cubicBezTo>
                    <a:pt x="32" y="50"/>
                    <a:pt x="32" y="51"/>
                    <a:pt x="32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0" y="54"/>
                  </a:cubicBezTo>
                  <a:cubicBezTo>
                    <a:pt x="30" y="54"/>
                    <a:pt x="30" y="53"/>
                    <a:pt x="30" y="53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7" y="55"/>
                    <a:pt x="27" y="55"/>
                  </a:cubicBezTo>
                  <a:cubicBezTo>
                    <a:pt x="27" y="55"/>
                    <a:pt x="27" y="55"/>
                    <a:pt x="26" y="55"/>
                  </a:cubicBezTo>
                  <a:cubicBezTo>
                    <a:pt x="26" y="55"/>
                    <a:pt x="26" y="54"/>
                    <a:pt x="25" y="54"/>
                  </a:cubicBezTo>
                  <a:cubicBezTo>
                    <a:pt x="25" y="54"/>
                    <a:pt x="24" y="54"/>
                    <a:pt x="24" y="54"/>
                  </a:cubicBezTo>
                  <a:cubicBezTo>
                    <a:pt x="24" y="54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4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1" y="53"/>
                    <a:pt x="21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18" y="51"/>
                    <a:pt x="18" y="51"/>
                    <a:pt x="18" y="50"/>
                  </a:cubicBezTo>
                  <a:cubicBezTo>
                    <a:pt x="18" y="50"/>
                    <a:pt x="17" y="50"/>
                    <a:pt x="17" y="50"/>
                  </a:cubicBezTo>
                  <a:cubicBezTo>
                    <a:pt x="17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49"/>
                    <a:pt x="16" y="49"/>
                  </a:cubicBezTo>
                  <a:cubicBezTo>
                    <a:pt x="16" y="49"/>
                    <a:pt x="16" y="48"/>
                    <a:pt x="16" y="48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4" y="47"/>
                    <a:pt x="14" y="47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7"/>
                    <a:pt x="13" y="47"/>
                  </a:cubicBezTo>
                  <a:cubicBezTo>
                    <a:pt x="13" y="47"/>
                    <a:pt x="14" y="47"/>
                    <a:pt x="14" y="47"/>
                  </a:cubicBezTo>
                  <a:cubicBezTo>
                    <a:pt x="14" y="46"/>
                    <a:pt x="14" y="45"/>
                    <a:pt x="14" y="45"/>
                  </a:cubicBezTo>
                  <a:cubicBezTo>
                    <a:pt x="14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1"/>
                    <a:pt x="13" y="41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39"/>
                    <a:pt x="14" y="38"/>
                    <a:pt x="15" y="38"/>
                  </a:cubicBezTo>
                  <a:cubicBezTo>
                    <a:pt x="15" y="38"/>
                    <a:pt x="15" y="37"/>
                    <a:pt x="16" y="37"/>
                  </a:cubicBezTo>
                  <a:cubicBezTo>
                    <a:pt x="16" y="37"/>
                    <a:pt x="16" y="37"/>
                    <a:pt x="15" y="37"/>
                  </a:cubicBezTo>
                  <a:cubicBezTo>
                    <a:pt x="14" y="37"/>
                    <a:pt x="13" y="38"/>
                    <a:pt x="11" y="38"/>
                  </a:cubicBezTo>
                  <a:cubicBezTo>
                    <a:pt x="11" y="38"/>
                    <a:pt x="10" y="38"/>
                    <a:pt x="10" y="38"/>
                  </a:cubicBezTo>
                  <a:cubicBezTo>
                    <a:pt x="9" y="38"/>
                    <a:pt x="9" y="38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7"/>
                    <a:pt x="8" y="37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4"/>
                  </a:cubicBezTo>
                  <a:cubicBezTo>
                    <a:pt x="7" y="34"/>
                    <a:pt x="7" y="33"/>
                    <a:pt x="6" y="33"/>
                  </a:cubicBezTo>
                  <a:cubicBezTo>
                    <a:pt x="6" y="33"/>
                    <a:pt x="6" y="33"/>
                    <a:pt x="5" y="33"/>
                  </a:cubicBezTo>
                  <a:cubicBezTo>
                    <a:pt x="5" y="33"/>
                    <a:pt x="5" y="32"/>
                    <a:pt x="5" y="32"/>
                  </a:cubicBezTo>
                  <a:cubicBezTo>
                    <a:pt x="5" y="32"/>
                    <a:pt x="5" y="32"/>
                    <a:pt x="5" y="31"/>
                  </a:cubicBezTo>
                  <a:cubicBezTo>
                    <a:pt x="6" y="31"/>
                    <a:pt x="5" y="30"/>
                    <a:pt x="5" y="30"/>
                  </a:cubicBezTo>
                  <a:cubicBezTo>
                    <a:pt x="4" y="30"/>
                    <a:pt x="4" y="30"/>
                    <a:pt x="4" y="29"/>
                  </a:cubicBezTo>
                  <a:cubicBezTo>
                    <a:pt x="4" y="29"/>
                    <a:pt x="4" y="29"/>
                    <a:pt x="4" y="28"/>
                  </a:cubicBezTo>
                  <a:cubicBezTo>
                    <a:pt x="4" y="28"/>
                    <a:pt x="4" y="28"/>
                    <a:pt x="3" y="28"/>
                  </a:cubicBezTo>
                  <a:cubicBezTo>
                    <a:pt x="3" y="28"/>
                    <a:pt x="3" y="28"/>
                    <a:pt x="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5"/>
                    <a:pt x="1" y="25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2"/>
                    <a:pt x="1" y="22"/>
                  </a:cubicBezTo>
                  <a:cubicBezTo>
                    <a:pt x="1" y="22"/>
                    <a:pt x="1" y="22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2" y="19"/>
                    <a:pt x="3" y="19"/>
                    <a:pt x="4" y="19"/>
                  </a:cubicBezTo>
                  <a:cubicBezTo>
                    <a:pt x="5" y="19"/>
                    <a:pt x="6" y="19"/>
                    <a:pt x="8" y="19"/>
                  </a:cubicBezTo>
                  <a:cubicBezTo>
                    <a:pt x="10" y="19"/>
                    <a:pt x="12" y="20"/>
                    <a:pt x="14" y="20"/>
                  </a:cubicBezTo>
                  <a:cubicBezTo>
                    <a:pt x="16" y="21"/>
                    <a:pt x="18" y="22"/>
                    <a:pt x="20" y="23"/>
                  </a:cubicBezTo>
                  <a:cubicBezTo>
                    <a:pt x="22" y="24"/>
                    <a:pt x="24" y="25"/>
                    <a:pt x="26" y="27"/>
                  </a:cubicBezTo>
                  <a:cubicBezTo>
                    <a:pt x="27" y="28"/>
                    <a:pt x="28" y="28"/>
                    <a:pt x="28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30" y="26"/>
                    <a:pt x="30" y="25"/>
                    <a:pt x="30" y="24"/>
                  </a:cubicBezTo>
                  <a:cubicBezTo>
                    <a:pt x="30" y="20"/>
                    <a:pt x="30" y="16"/>
                    <a:pt x="31" y="12"/>
                  </a:cubicBezTo>
                  <a:cubicBezTo>
                    <a:pt x="31" y="11"/>
                    <a:pt x="31" y="10"/>
                    <a:pt x="32" y="9"/>
                  </a:cubicBezTo>
                  <a:cubicBezTo>
                    <a:pt x="32" y="8"/>
                    <a:pt x="32" y="6"/>
                    <a:pt x="33" y="5"/>
                  </a:cubicBezTo>
                  <a:cubicBezTo>
                    <a:pt x="34" y="3"/>
                    <a:pt x="35" y="2"/>
                    <a:pt x="36" y="1"/>
                  </a:cubicBezTo>
                  <a:cubicBezTo>
                    <a:pt x="36" y="1"/>
                    <a:pt x="37" y="0"/>
                    <a:pt x="37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0" y="1"/>
                    <a:pt x="40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2" y="2"/>
                  </a:cubicBezTo>
                  <a:cubicBezTo>
                    <a:pt x="42" y="2"/>
                    <a:pt x="42" y="2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4"/>
                    <a:pt x="43" y="4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6"/>
                    <a:pt x="43" y="6"/>
                    <a:pt x="43" y="7"/>
                  </a:cubicBezTo>
                  <a:cubicBezTo>
                    <a:pt x="44" y="7"/>
                    <a:pt x="44" y="7"/>
                    <a:pt x="44" y="8"/>
                  </a:cubicBezTo>
                  <a:cubicBezTo>
                    <a:pt x="44" y="9"/>
                    <a:pt x="44" y="9"/>
                    <a:pt x="45" y="9"/>
                  </a:cubicBezTo>
                  <a:cubicBezTo>
                    <a:pt x="45" y="9"/>
                    <a:pt x="45" y="9"/>
                    <a:pt x="46" y="9"/>
                  </a:cubicBezTo>
                  <a:cubicBezTo>
                    <a:pt x="46" y="9"/>
                    <a:pt x="46" y="10"/>
                    <a:pt x="46" y="10"/>
                  </a:cubicBezTo>
                  <a:cubicBezTo>
                    <a:pt x="46" y="10"/>
                    <a:pt x="46" y="11"/>
                    <a:pt x="46" y="11"/>
                  </a:cubicBezTo>
                  <a:cubicBezTo>
                    <a:pt x="46" y="12"/>
                    <a:pt x="46" y="12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8" y="13"/>
                    <a:pt x="48" y="13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7" y="14"/>
                    <a:pt x="47" y="14"/>
                    <a:pt x="48" y="14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8"/>
                    <a:pt x="46" y="19"/>
                    <a:pt x="45" y="20"/>
                  </a:cubicBezTo>
                  <a:cubicBezTo>
                    <a:pt x="45" y="20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Freeform 149"/>
            <p:cNvSpPr/>
            <p:nvPr/>
          </p:nvSpPr>
          <p:spPr bwMode="auto">
            <a:xfrm>
              <a:off x="4346575" y="3136900"/>
              <a:ext cx="6350" cy="11113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2 h 3"/>
                <a:gd name="T12" fmla="*/ 0 w 2"/>
                <a:gd name="T13" fmla="*/ 1 h 3"/>
                <a:gd name="T14" fmla="*/ 1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6" name="Freeform 150"/>
            <p:cNvSpPr/>
            <p:nvPr/>
          </p:nvSpPr>
          <p:spPr bwMode="auto">
            <a:xfrm>
              <a:off x="4357688" y="3159125"/>
              <a:ext cx="3175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0 w 1"/>
                <a:gd name="T5" fmla="*/ 0 h 3"/>
                <a:gd name="T6" fmla="*/ 1 w 1"/>
                <a:gd name="T7" fmla="*/ 3 h 3"/>
                <a:gd name="T8" fmla="*/ 1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7" name="Freeform 151"/>
            <p:cNvSpPr/>
            <p:nvPr/>
          </p:nvSpPr>
          <p:spPr bwMode="auto">
            <a:xfrm>
              <a:off x="4341813" y="3163888"/>
              <a:ext cx="7937" cy="11113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2 h 3"/>
                <a:gd name="T4" fmla="*/ 0 w 2"/>
                <a:gd name="T5" fmla="*/ 1 h 3"/>
                <a:gd name="T6" fmla="*/ 0 w 2"/>
                <a:gd name="T7" fmla="*/ 0 h 3"/>
                <a:gd name="T8" fmla="*/ 1 w 2"/>
                <a:gd name="T9" fmla="*/ 1 h 3"/>
                <a:gd name="T10" fmla="*/ 2 w 2"/>
                <a:gd name="T11" fmla="*/ 2 h 3"/>
                <a:gd name="T12" fmla="*/ 1 w 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3"/>
                    <a:pt x="1" y="3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8" name="Freeform 152"/>
            <p:cNvSpPr/>
            <p:nvPr/>
          </p:nvSpPr>
          <p:spPr bwMode="auto">
            <a:xfrm>
              <a:off x="4357688" y="3170238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  <a:gd name="T12" fmla="*/ 1 w 1"/>
                <a:gd name="T13" fmla="*/ 1 h 1"/>
                <a:gd name="T14" fmla="*/ 1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9" name="Freeform 153"/>
            <p:cNvSpPr/>
            <p:nvPr/>
          </p:nvSpPr>
          <p:spPr bwMode="auto">
            <a:xfrm>
              <a:off x="4330700" y="3152775"/>
              <a:ext cx="7937" cy="6350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1 w 2"/>
                <a:gd name="T5" fmla="*/ 0 h 2"/>
                <a:gd name="T6" fmla="*/ 2 w 2"/>
                <a:gd name="T7" fmla="*/ 2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0" name="Freeform 154"/>
            <p:cNvSpPr/>
            <p:nvPr/>
          </p:nvSpPr>
          <p:spPr bwMode="auto">
            <a:xfrm>
              <a:off x="4330700" y="3144838"/>
              <a:ext cx="4762" cy="7938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1" name="Freeform 155"/>
            <p:cNvSpPr/>
            <p:nvPr/>
          </p:nvSpPr>
          <p:spPr bwMode="auto">
            <a:xfrm>
              <a:off x="4352925" y="3178175"/>
              <a:ext cx="4762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0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2" name="Freeform 156"/>
            <p:cNvSpPr/>
            <p:nvPr/>
          </p:nvSpPr>
          <p:spPr bwMode="auto">
            <a:xfrm>
              <a:off x="4357688" y="3155950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3" name="Freeform 157"/>
            <p:cNvSpPr/>
            <p:nvPr/>
          </p:nvSpPr>
          <p:spPr bwMode="auto">
            <a:xfrm>
              <a:off x="4335463" y="3155950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4" name="Freeform 158"/>
            <p:cNvSpPr/>
            <p:nvPr/>
          </p:nvSpPr>
          <p:spPr bwMode="auto">
            <a:xfrm>
              <a:off x="4338638" y="3159125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5" name="Freeform 159"/>
            <p:cNvSpPr/>
            <p:nvPr/>
          </p:nvSpPr>
          <p:spPr bwMode="auto">
            <a:xfrm>
              <a:off x="4352925" y="3152775"/>
              <a:ext cx="4762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6" name="Freeform 160"/>
            <p:cNvSpPr/>
            <p:nvPr/>
          </p:nvSpPr>
          <p:spPr bwMode="auto">
            <a:xfrm>
              <a:off x="4341813" y="3136900"/>
              <a:ext cx="7937" cy="476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1 w 2"/>
                <a:gd name="T5" fmla="*/ 0 h 1"/>
                <a:gd name="T6" fmla="*/ 1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7" name="Freeform 161"/>
            <p:cNvSpPr/>
            <p:nvPr/>
          </p:nvSpPr>
          <p:spPr bwMode="auto">
            <a:xfrm>
              <a:off x="4341813" y="3133725"/>
              <a:ext cx="4762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8" name="Freeform 162"/>
            <p:cNvSpPr/>
            <p:nvPr/>
          </p:nvSpPr>
          <p:spPr bwMode="auto">
            <a:xfrm>
              <a:off x="4349750" y="3175000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9" name="Freeform 163"/>
            <p:cNvSpPr/>
            <p:nvPr/>
          </p:nvSpPr>
          <p:spPr bwMode="auto">
            <a:xfrm>
              <a:off x="4394200" y="32353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0" name="Freeform 164"/>
            <p:cNvSpPr/>
            <p:nvPr/>
          </p:nvSpPr>
          <p:spPr bwMode="auto">
            <a:xfrm>
              <a:off x="4305300" y="32115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1" name="Freeform 165"/>
            <p:cNvSpPr/>
            <p:nvPr/>
          </p:nvSpPr>
          <p:spPr bwMode="auto">
            <a:xfrm>
              <a:off x="4330700" y="314166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2" name="Oval 166"/>
            <p:cNvSpPr>
              <a:spLocks noChangeArrowheads="1"/>
            </p:cNvSpPr>
            <p:nvPr/>
          </p:nvSpPr>
          <p:spPr bwMode="auto">
            <a:xfrm>
              <a:off x="4349750" y="3175000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3" name="Freeform 167"/>
            <p:cNvSpPr/>
            <p:nvPr/>
          </p:nvSpPr>
          <p:spPr bwMode="auto">
            <a:xfrm>
              <a:off x="4352925" y="3148013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4" name="Freeform 168"/>
            <p:cNvSpPr/>
            <p:nvPr/>
          </p:nvSpPr>
          <p:spPr bwMode="auto">
            <a:xfrm>
              <a:off x="4346575" y="3170238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5" name="Freeform 169"/>
            <p:cNvSpPr/>
            <p:nvPr/>
          </p:nvSpPr>
          <p:spPr bwMode="auto">
            <a:xfrm>
              <a:off x="4413250" y="31527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6" name="Freeform 170"/>
            <p:cNvSpPr/>
            <p:nvPr/>
          </p:nvSpPr>
          <p:spPr bwMode="auto">
            <a:xfrm>
              <a:off x="4338638" y="3133725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7" name="Freeform 171"/>
            <p:cNvSpPr/>
            <p:nvPr/>
          </p:nvSpPr>
          <p:spPr bwMode="auto">
            <a:xfrm>
              <a:off x="4330700" y="3141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8" name="Freeform 172"/>
            <p:cNvSpPr/>
            <p:nvPr/>
          </p:nvSpPr>
          <p:spPr bwMode="auto">
            <a:xfrm>
              <a:off x="4338638" y="31638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9" name="Oval 173"/>
            <p:cNvSpPr>
              <a:spLocks noChangeArrowheads="1"/>
            </p:cNvSpPr>
            <p:nvPr/>
          </p:nvSpPr>
          <p:spPr bwMode="auto">
            <a:xfrm>
              <a:off x="4330700" y="3144838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0" name="Freeform 174"/>
            <p:cNvSpPr/>
            <p:nvPr/>
          </p:nvSpPr>
          <p:spPr bwMode="auto">
            <a:xfrm>
              <a:off x="4338638" y="3133725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81" name="组合 90"/>
          <p:cNvGrpSpPr/>
          <p:nvPr/>
        </p:nvGrpSpPr>
        <p:grpSpPr>
          <a:xfrm>
            <a:off x="251522" y="620688"/>
            <a:ext cx="225425" cy="264584"/>
            <a:chOff x="3573463" y="3103563"/>
            <a:chExt cx="225425" cy="198438"/>
          </a:xfrm>
          <a:solidFill>
            <a:srgbClr val="FFFF00"/>
          </a:solidFill>
          <a:effectLst/>
        </p:grpSpPr>
        <p:sp>
          <p:nvSpPr>
            <p:cNvPr id="82" name="Freeform 175"/>
            <p:cNvSpPr/>
            <p:nvPr/>
          </p:nvSpPr>
          <p:spPr bwMode="auto">
            <a:xfrm>
              <a:off x="3573463" y="3103563"/>
              <a:ext cx="225425" cy="198438"/>
            </a:xfrm>
            <a:custGeom>
              <a:avLst/>
              <a:gdLst>
                <a:gd name="T0" fmla="*/ 18 w 60"/>
                <a:gd name="T1" fmla="*/ 42 h 53"/>
                <a:gd name="T2" fmla="*/ 14 w 60"/>
                <a:gd name="T3" fmla="*/ 46 h 53"/>
                <a:gd name="T4" fmla="*/ 12 w 60"/>
                <a:gd name="T5" fmla="*/ 49 h 53"/>
                <a:gd name="T6" fmla="*/ 8 w 60"/>
                <a:gd name="T7" fmla="*/ 48 h 53"/>
                <a:gd name="T8" fmla="*/ 7 w 60"/>
                <a:gd name="T9" fmla="*/ 47 h 53"/>
                <a:gd name="T10" fmla="*/ 4 w 60"/>
                <a:gd name="T11" fmla="*/ 46 h 53"/>
                <a:gd name="T12" fmla="*/ 4 w 60"/>
                <a:gd name="T13" fmla="*/ 43 h 53"/>
                <a:gd name="T14" fmla="*/ 3 w 60"/>
                <a:gd name="T15" fmla="*/ 40 h 53"/>
                <a:gd name="T16" fmla="*/ 2 w 60"/>
                <a:gd name="T17" fmla="*/ 36 h 53"/>
                <a:gd name="T18" fmla="*/ 1 w 60"/>
                <a:gd name="T19" fmla="*/ 33 h 53"/>
                <a:gd name="T20" fmla="*/ 6 w 60"/>
                <a:gd name="T21" fmla="*/ 28 h 53"/>
                <a:gd name="T22" fmla="*/ 10 w 60"/>
                <a:gd name="T23" fmla="*/ 26 h 53"/>
                <a:gd name="T24" fmla="*/ 3 w 60"/>
                <a:gd name="T25" fmla="*/ 25 h 53"/>
                <a:gd name="T26" fmla="*/ 1 w 60"/>
                <a:gd name="T27" fmla="*/ 18 h 53"/>
                <a:gd name="T28" fmla="*/ 1 w 60"/>
                <a:gd name="T29" fmla="*/ 15 h 53"/>
                <a:gd name="T30" fmla="*/ 1 w 60"/>
                <a:gd name="T31" fmla="*/ 11 h 53"/>
                <a:gd name="T32" fmla="*/ 1 w 60"/>
                <a:gd name="T33" fmla="*/ 8 h 53"/>
                <a:gd name="T34" fmla="*/ 0 w 60"/>
                <a:gd name="T35" fmla="*/ 3 h 53"/>
                <a:gd name="T36" fmla="*/ 3 w 60"/>
                <a:gd name="T37" fmla="*/ 0 h 53"/>
                <a:gd name="T38" fmla="*/ 16 w 60"/>
                <a:gd name="T39" fmla="*/ 9 h 53"/>
                <a:gd name="T40" fmla="*/ 23 w 60"/>
                <a:gd name="T41" fmla="*/ 23 h 53"/>
                <a:gd name="T42" fmla="*/ 25 w 60"/>
                <a:gd name="T43" fmla="*/ 25 h 53"/>
                <a:gd name="T44" fmla="*/ 26 w 60"/>
                <a:gd name="T45" fmla="*/ 23 h 53"/>
                <a:gd name="T46" fmla="*/ 27 w 60"/>
                <a:gd name="T47" fmla="*/ 22 h 53"/>
                <a:gd name="T48" fmla="*/ 29 w 60"/>
                <a:gd name="T49" fmla="*/ 23 h 53"/>
                <a:gd name="T50" fmla="*/ 29 w 60"/>
                <a:gd name="T51" fmla="*/ 24 h 53"/>
                <a:gd name="T52" fmla="*/ 29 w 60"/>
                <a:gd name="T53" fmla="*/ 26 h 53"/>
                <a:gd name="T54" fmla="*/ 39 w 60"/>
                <a:gd name="T55" fmla="*/ 16 h 53"/>
                <a:gd name="T56" fmla="*/ 58 w 60"/>
                <a:gd name="T57" fmla="*/ 10 h 53"/>
                <a:gd name="T58" fmla="*/ 59 w 60"/>
                <a:gd name="T59" fmla="*/ 15 h 53"/>
                <a:gd name="T60" fmla="*/ 56 w 60"/>
                <a:gd name="T61" fmla="*/ 19 h 53"/>
                <a:gd name="T62" fmla="*/ 55 w 60"/>
                <a:gd name="T63" fmla="*/ 23 h 53"/>
                <a:gd name="T64" fmla="*/ 54 w 60"/>
                <a:gd name="T65" fmla="*/ 26 h 53"/>
                <a:gd name="T66" fmla="*/ 51 w 60"/>
                <a:gd name="T67" fmla="*/ 31 h 53"/>
                <a:gd name="T68" fmla="*/ 41 w 60"/>
                <a:gd name="T69" fmla="*/ 32 h 53"/>
                <a:gd name="T70" fmla="*/ 45 w 60"/>
                <a:gd name="T71" fmla="*/ 35 h 53"/>
                <a:gd name="T72" fmla="*/ 47 w 60"/>
                <a:gd name="T73" fmla="*/ 41 h 53"/>
                <a:gd name="T74" fmla="*/ 45 w 60"/>
                <a:gd name="T75" fmla="*/ 46 h 53"/>
                <a:gd name="T76" fmla="*/ 43 w 60"/>
                <a:gd name="T77" fmla="*/ 48 h 53"/>
                <a:gd name="T78" fmla="*/ 41 w 60"/>
                <a:gd name="T79" fmla="*/ 50 h 53"/>
                <a:gd name="T80" fmla="*/ 39 w 60"/>
                <a:gd name="T81" fmla="*/ 52 h 53"/>
                <a:gd name="T82" fmla="*/ 36 w 60"/>
                <a:gd name="T83" fmla="*/ 53 h 53"/>
                <a:gd name="T84" fmla="*/ 34 w 60"/>
                <a:gd name="T85" fmla="*/ 53 h 53"/>
                <a:gd name="T86" fmla="*/ 31 w 60"/>
                <a:gd name="T87" fmla="*/ 52 h 53"/>
                <a:gd name="T88" fmla="*/ 30 w 60"/>
                <a:gd name="T89" fmla="*/ 49 h 53"/>
                <a:gd name="T90" fmla="*/ 28 w 60"/>
                <a:gd name="T91" fmla="*/ 44 h 53"/>
                <a:gd name="T92" fmla="*/ 27 w 60"/>
                <a:gd name="T93" fmla="*/ 31 h 53"/>
                <a:gd name="T94" fmla="*/ 26 w 60"/>
                <a:gd name="T95" fmla="*/ 35 h 53"/>
                <a:gd name="T96" fmla="*/ 25 w 60"/>
                <a:gd name="T97" fmla="*/ 40 h 53"/>
                <a:gd name="T98" fmla="*/ 24 w 60"/>
                <a:gd name="T99" fmla="*/ 43 h 53"/>
                <a:gd name="T100" fmla="*/ 23 w 60"/>
                <a:gd name="T101" fmla="*/ 43 h 53"/>
                <a:gd name="T102" fmla="*/ 22 w 60"/>
                <a:gd name="T103" fmla="*/ 40 h 53"/>
                <a:gd name="T104" fmla="*/ 22 w 60"/>
                <a:gd name="T105" fmla="*/ 38 h 53"/>
                <a:gd name="T106" fmla="*/ 23 w 60"/>
                <a:gd name="T107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" h="53">
                  <a:moveTo>
                    <a:pt x="23" y="32"/>
                  </a:moveTo>
                  <a:cubicBezTo>
                    <a:pt x="23" y="34"/>
                    <a:pt x="22" y="3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8" y="42"/>
                    <a:pt x="18" y="42"/>
                    <a:pt x="18" y="43"/>
                  </a:cubicBezTo>
                  <a:cubicBezTo>
                    <a:pt x="17" y="43"/>
                    <a:pt x="17" y="44"/>
                    <a:pt x="16" y="44"/>
                  </a:cubicBezTo>
                  <a:cubicBezTo>
                    <a:pt x="16" y="45"/>
                    <a:pt x="15" y="46"/>
                    <a:pt x="14" y="46"/>
                  </a:cubicBezTo>
                  <a:cubicBezTo>
                    <a:pt x="14" y="46"/>
                    <a:pt x="14" y="47"/>
                    <a:pt x="14" y="47"/>
                  </a:cubicBezTo>
                  <a:cubicBezTo>
                    <a:pt x="14" y="47"/>
                    <a:pt x="13" y="48"/>
                    <a:pt x="13" y="48"/>
                  </a:cubicBezTo>
                  <a:cubicBezTo>
                    <a:pt x="13" y="49"/>
                    <a:pt x="12" y="49"/>
                    <a:pt x="12" y="49"/>
                  </a:cubicBezTo>
                  <a:cubicBezTo>
                    <a:pt x="11" y="50"/>
                    <a:pt x="11" y="50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9" y="48"/>
                    <a:pt x="9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7" y="48"/>
                    <a:pt x="7" y="48"/>
                  </a:cubicBezTo>
                  <a:cubicBezTo>
                    <a:pt x="7" y="48"/>
                    <a:pt x="7" y="48"/>
                    <a:pt x="7" y="47"/>
                  </a:cubicBezTo>
                  <a:cubicBezTo>
                    <a:pt x="7" y="47"/>
                    <a:pt x="6" y="47"/>
                    <a:pt x="6" y="47"/>
                  </a:cubicBezTo>
                  <a:cubicBezTo>
                    <a:pt x="6" y="46"/>
                    <a:pt x="5" y="46"/>
                    <a:pt x="5" y="46"/>
                  </a:cubicBezTo>
                  <a:cubicBezTo>
                    <a:pt x="5" y="46"/>
                    <a:pt x="4" y="46"/>
                    <a:pt x="4" y="46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3" y="41"/>
                    <a:pt x="3" y="40"/>
                    <a:pt x="3" y="40"/>
                  </a:cubicBezTo>
                  <a:cubicBezTo>
                    <a:pt x="3" y="39"/>
                    <a:pt x="2" y="39"/>
                    <a:pt x="2" y="39"/>
                  </a:cubicBezTo>
                  <a:cubicBezTo>
                    <a:pt x="1" y="38"/>
                    <a:pt x="1" y="38"/>
                    <a:pt x="1" y="37"/>
                  </a:cubicBezTo>
                  <a:cubicBezTo>
                    <a:pt x="1" y="37"/>
                    <a:pt x="2" y="37"/>
                    <a:pt x="2" y="36"/>
                  </a:cubicBezTo>
                  <a:cubicBezTo>
                    <a:pt x="2" y="36"/>
                    <a:pt x="2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4"/>
                    <a:pt x="1" y="34"/>
                    <a:pt x="1" y="33"/>
                  </a:cubicBezTo>
                  <a:cubicBezTo>
                    <a:pt x="1" y="33"/>
                    <a:pt x="1" y="33"/>
                    <a:pt x="2" y="32"/>
                  </a:cubicBezTo>
                  <a:cubicBezTo>
                    <a:pt x="2" y="32"/>
                    <a:pt x="2" y="32"/>
                    <a:pt x="2" y="31"/>
                  </a:cubicBezTo>
                  <a:cubicBezTo>
                    <a:pt x="3" y="30"/>
                    <a:pt x="4" y="28"/>
                    <a:pt x="6" y="28"/>
                  </a:cubicBezTo>
                  <a:cubicBezTo>
                    <a:pt x="7" y="27"/>
                    <a:pt x="8" y="27"/>
                    <a:pt x="9" y="27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8" y="26"/>
                    <a:pt x="6" y="26"/>
                  </a:cubicBezTo>
                  <a:cubicBezTo>
                    <a:pt x="6" y="25"/>
                    <a:pt x="5" y="25"/>
                    <a:pt x="4" y="25"/>
                  </a:cubicBezTo>
                  <a:cubicBezTo>
                    <a:pt x="4" y="25"/>
                    <a:pt x="3" y="25"/>
                    <a:pt x="3" y="25"/>
                  </a:cubicBezTo>
                  <a:cubicBezTo>
                    <a:pt x="2" y="24"/>
                    <a:pt x="2" y="24"/>
                    <a:pt x="2" y="23"/>
                  </a:cubicBezTo>
                  <a:cubicBezTo>
                    <a:pt x="1" y="22"/>
                    <a:pt x="1" y="21"/>
                    <a:pt x="1" y="20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1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8" y="2"/>
                    <a:pt x="9" y="3"/>
                    <a:pt x="11" y="4"/>
                  </a:cubicBezTo>
                  <a:cubicBezTo>
                    <a:pt x="12" y="5"/>
                    <a:pt x="14" y="7"/>
                    <a:pt x="16" y="9"/>
                  </a:cubicBezTo>
                  <a:cubicBezTo>
                    <a:pt x="17" y="10"/>
                    <a:pt x="18" y="11"/>
                    <a:pt x="19" y="13"/>
                  </a:cubicBezTo>
                  <a:cubicBezTo>
                    <a:pt x="20" y="16"/>
                    <a:pt x="22" y="19"/>
                    <a:pt x="23" y="22"/>
                  </a:cubicBezTo>
                  <a:cubicBezTo>
                    <a:pt x="23" y="22"/>
                    <a:pt x="23" y="23"/>
                    <a:pt x="23" y="23"/>
                  </a:cubicBezTo>
                  <a:cubicBezTo>
                    <a:pt x="24" y="24"/>
                    <a:pt x="24" y="25"/>
                    <a:pt x="24" y="25"/>
                  </a:cubicBezTo>
                  <a:cubicBezTo>
                    <a:pt x="24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6" y="24"/>
                    <a:pt x="26" y="24"/>
                    <a:pt x="26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3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4"/>
                    <a:pt x="28" y="25"/>
                    <a:pt x="28" y="25"/>
                  </a:cubicBezTo>
                  <a:cubicBezTo>
                    <a:pt x="28" y="26"/>
                    <a:pt x="28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5"/>
                    <a:pt x="30" y="24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4" y="20"/>
                    <a:pt x="36" y="18"/>
                    <a:pt x="39" y="16"/>
                  </a:cubicBezTo>
                  <a:cubicBezTo>
                    <a:pt x="42" y="13"/>
                    <a:pt x="45" y="12"/>
                    <a:pt x="49" y="11"/>
                  </a:cubicBezTo>
                  <a:cubicBezTo>
                    <a:pt x="51" y="10"/>
                    <a:pt x="52" y="10"/>
                    <a:pt x="54" y="10"/>
                  </a:cubicBezTo>
                  <a:cubicBezTo>
                    <a:pt x="56" y="10"/>
                    <a:pt x="57" y="10"/>
                    <a:pt x="58" y="10"/>
                  </a:cubicBezTo>
                  <a:cubicBezTo>
                    <a:pt x="59" y="11"/>
                    <a:pt x="60" y="11"/>
                    <a:pt x="60" y="13"/>
                  </a:cubicBezTo>
                  <a:cubicBezTo>
                    <a:pt x="60" y="13"/>
                    <a:pt x="60" y="14"/>
                    <a:pt x="60" y="14"/>
                  </a:cubicBezTo>
                  <a:cubicBezTo>
                    <a:pt x="60" y="14"/>
                    <a:pt x="59" y="15"/>
                    <a:pt x="59" y="15"/>
                  </a:cubicBezTo>
                  <a:cubicBezTo>
                    <a:pt x="59" y="16"/>
                    <a:pt x="58" y="16"/>
                    <a:pt x="58" y="17"/>
                  </a:cubicBezTo>
                  <a:cubicBezTo>
                    <a:pt x="58" y="17"/>
                    <a:pt x="58" y="18"/>
                    <a:pt x="57" y="18"/>
                  </a:cubicBezTo>
                  <a:cubicBezTo>
                    <a:pt x="57" y="19"/>
                    <a:pt x="57" y="19"/>
                    <a:pt x="56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6" y="21"/>
                    <a:pt x="55" y="22"/>
                  </a:cubicBezTo>
                  <a:cubicBezTo>
                    <a:pt x="55" y="22"/>
                    <a:pt x="55" y="22"/>
                    <a:pt x="55" y="23"/>
                  </a:cubicBezTo>
                  <a:cubicBezTo>
                    <a:pt x="55" y="23"/>
                    <a:pt x="54" y="24"/>
                    <a:pt x="54" y="24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7"/>
                    <a:pt x="54" y="27"/>
                    <a:pt x="53" y="28"/>
                  </a:cubicBezTo>
                  <a:cubicBezTo>
                    <a:pt x="53" y="28"/>
                    <a:pt x="52" y="28"/>
                    <a:pt x="52" y="29"/>
                  </a:cubicBezTo>
                  <a:cubicBezTo>
                    <a:pt x="52" y="30"/>
                    <a:pt x="51" y="30"/>
                    <a:pt x="51" y="31"/>
                  </a:cubicBezTo>
                  <a:cubicBezTo>
                    <a:pt x="50" y="33"/>
                    <a:pt x="49" y="33"/>
                    <a:pt x="47" y="33"/>
                  </a:cubicBezTo>
                  <a:cubicBezTo>
                    <a:pt x="46" y="33"/>
                    <a:pt x="45" y="33"/>
                    <a:pt x="44" y="33"/>
                  </a:cubicBezTo>
                  <a:cubicBezTo>
                    <a:pt x="43" y="32"/>
                    <a:pt x="42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2"/>
                    <a:pt x="42" y="33"/>
                    <a:pt x="43" y="33"/>
                  </a:cubicBezTo>
                  <a:cubicBezTo>
                    <a:pt x="43" y="33"/>
                    <a:pt x="44" y="34"/>
                    <a:pt x="45" y="35"/>
                  </a:cubicBezTo>
                  <a:cubicBezTo>
                    <a:pt x="46" y="36"/>
                    <a:pt x="46" y="37"/>
                    <a:pt x="47" y="39"/>
                  </a:cubicBezTo>
                  <a:cubicBezTo>
                    <a:pt x="47" y="40"/>
                    <a:pt x="47" y="40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2"/>
                    <a:pt x="47" y="43"/>
                    <a:pt x="46" y="43"/>
                  </a:cubicBezTo>
                  <a:cubicBezTo>
                    <a:pt x="45" y="44"/>
                    <a:pt x="45" y="44"/>
                    <a:pt x="45" y="45"/>
                  </a:cubicBezTo>
                  <a:cubicBezTo>
                    <a:pt x="45" y="45"/>
                    <a:pt x="45" y="45"/>
                    <a:pt x="45" y="46"/>
                  </a:cubicBezTo>
                  <a:cubicBezTo>
                    <a:pt x="45" y="46"/>
                    <a:pt x="45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3" y="47"/>
                    <a:pt x="43" y="48"/>
                  </a:cubicBezTo>
                  <a:cubicBezTo>
                    <a:pt x="43" y="48"/>
                    <a:pt x="43" y="48"/>
                    <a:pt x="42" y="49"/>
                  </a:cubicBezTo>
                  <a:cubicBezTo>
                    <a:pt x="42" y="49"/>
                    <a:pt x="42" y="50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0" y="50"/>
                    <a:pt x="40" y="50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39" y="51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8" y="52"/>
                    <a:pt x="38" y="52"/>
                    <a:pt x="37" y="52"/>
                  </a:cubicBezTo>
                  <a:cubicBezTo>
                    <a:pt x="37" y="52"/>
                    <a:pt x="37" y="52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5" y="53"/>
                    <a:pt x="35" y="53"/>
                  </a:cubicBezTo>
                  <a:cubicBezTo>
                    <a:pt x="35" y="53"/>
                    <a:pt x="34" y="53"/>
                    <a:pt x="34" y="53"/>
                  </a:cubicBezTo>
                  <a:cubicBezTo>
                    <a:pt x="34" y="53"/>
                    <a:pt x="34" y="53"/>
                    <a:pt x="33" y="53"/>
                  </a:cubicBezTo>
                  <a:cubicBezTo>
                    <a:pt x="33" y="53"/>
                    <a:pt x="33" y="53"/>
                    <a:pt x="32" y="53"/>
                  </a:cubicBezTo>
                  <a:cubicBezTo>
                    <a:pt x="32" y="53"/>
                    <a:pt x="31" y="53"/>
                    <a:pt x="31" y="52"/>
                  </a:cubicBezTo>
                  <a:cubicBezTo>
                    <a:pt x="31" y="52"/>
                    <a:pt x="30" y="51"/>
                    <a:pt x="30" y="51"/>
                  </a:cubicBezTo>
                  <a:cubicBezTo>
                    <a:pt x="30" y="50"/>
                    <a:pt x="30" y="50"/>
                    <a:pt x="3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8"/>
                    <a:pt x="29" y="48"/>
                    <a:pt x="29" y="47"/>
                  </a:cubicBezTo>
                  <a:cubicBezTo>
                    <a:pt x="29" y="47"/>
                    <a:pt x="29" y="47"/>
                    <a:pt x="29" y="46"/>
                  </a:cubicBezTo>
                  <a:cubicBezTo>
                    <a:pt x="29" y="45"/>
                    <a:pt x="29" y="45"/>
                    <a:pt x="28" y="44"/>
                  </a:cubicBezTo>
                  <a:cubicBezTo>
                    <a:pt x="28" y="42"/>
                    <a:pt x="27" y="41"/>
                    <a:pt x="27" y="39"/>
                  </a:cubicBezTo>
                  <a:cubicBezTo>
                    <a:pt x="27" y="37"/>
                    <a:pt x="27" y="34"/>
                    <a:pt x="27" y="32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6" y="32"/>
                    <a:pt x="26" y="34"/>
                    <a:pt x="26" y="35"/>
                  </a:cubicBezTo>
                  <a:cubicBezTo>
                    <a:pt x="25" y="35"/>
                    <a:pt x="25" y="36"/>
                    <a:pt x="25" y="37"/>
                  </a:cubicBezTo>
                  <a:cubicBezTo>
                    <a:pt x="25" y="37"/>
                    <a:pt x="25" y="37"/>
                    <a:pt x="25" y="38"/>
                  </a:cubicBezTo>
                  <a:cubicBezTo>
                    <a:pt x="25" y="38"/>
                    <a:pt x="25" y="39"/>
                    <a:pt x="25" y="40"/>
                  </a:cubicBezTo>
                  <a:cubicBezTo>
                    <a:pt x="25" y="41"/>
                    <a:pt x="24" y="41"/>
                    <a:pt x="25" y="42"/>
                  </a:cubicBezTo>
                  <a:cubicBezTo>
                    <a:pt x="25" y="42"/>
                    <a:pt x="25" y="42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2"/>
                    <a:pt x="24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3"/>
                    <a:pt x="23" y="43"/>
                  </a:cubicBezTo>
                  <a:cubicBezTo>
                    <a:pt x="23" y="43"/>
                    <a:pt x="22" y="43"/>
                    <a:pt x="22" y="4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1"/>
                    <a:pt x="22" y="41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0"/>
                    <a:pt x="22" y="39"/>
                    <a:pt x="22" y="39"/>
                  </a:cubicBezTo>
                  <a:cubicBezTo>
                    <a:pt x="21" y="39"/>
                    <a:pt x="22" y="39"/>
                    <a:pt x="22" y="38"/>
                  </a:cubicBezTo>
                  <a:cubicBezTo>
                    <a:pt x="22" y="38"/>
                    <a:pt x="22" y="38"/>
                    <a:pt x="22" y="37"/>
                  </a:cubicBezTo>
                  <a:cubicBezTo>
                    <a:pt x="22" y="36"/>
                    <a:pt x="22" y="36"/>
                    <a:pt x="23" y="35"/>
                  </a:cubicBezTo>
                  <a:cubicBezTo>
                    <a:pt x="23" y="34"/>
                    <a:pt x="23" y="33"/>
                    <a:pt x="23" y="32"/>
                  </a:cubicBezTo>
                  <a:cubicBezTo>
                    <a:pt x="23" y="32"/>
                    <a:pt x="24" y="32"/>
                    <a:pt x="24" y="32"/>
                  </a:cubicBezTo>
                  <a:cubicBezTo>
                    <a:pt x="24" y="32"/>
                    <a:pt x="24" y="31"/>
                    <a:pt x="23" y="3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3" name="Freeform 176"/>
            <p:cNvSpPr/>
            <p:nvPr/>
          </p:nvSpPr>
          <p:spPr bwMode="auto">
            <a:xfrm>
              <a:off x="3689350" y="3159125"/>
              <a:ext cx="4762" cy="1111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0 w 1"/>
                <a:gd name="T7" fmla="*/ 3 h 3"/>
                <a:gd name="T8" fmla="*/ 1 w 1"/>
                <a:gd name="T9" fmla="*/ 0 h 3"/>
                <a:gd name="T10" fmla="*/ 1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4" name="Freeform 177"/>
            <p:cNvSpPr/>
            <p:nvPr/>
          </p:nvSpPr>
          <p:spPr bwMode="auto">
            <a:xfrm>
              <a:off x="3678238" y="3136900"/>
              <a:ext cx="4762" cy="793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0 h 2"/>
                <a:gd name="T12" fmla="*/ 1 w 1"/>
                <a:gd name="T13" fmla="*/ 0 h 2"/>
                <a:gd name="T14" fmla="*/ 1 w 1"/>
                <a:gd name="T15" fmla="*/ 1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5" name="Freeform 178"/>
            <p:cNvSpPr/>
            <p:nvPr/>
          </p:nvSpPr>
          <p:spPr bwMode="auto">
            <a:xfrm>
              <a:off x="3689350" y="3141663"/>
              <a:ext cx="4762" cy="635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0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2 h 2"/>
                <a:gd name="T12" fmla="*/ 1 w 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6" name="Freeform 179"/>
            <p:cNvSpPr/>
            <p:nvPr/>
          </p:nvSpPr>
          <p:spPr bwMode="auto">
            <a:xfrm>
              <a:off x="3686175" y="3175000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1 w 1"/>
                <a:gd name="T5" fmla="*/ 0 h 2"/>
                <a:gd name="T6" fmla="*/ 0 w 1"/>
                <a:gd name="T7" fmla="*/ 2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7" name="Freeform 180"/>
            <p:cNvSpPr/>
            <p:nvPr/>
          </p:nvSpPr>
          <p:spPr bwMode="auto">
            <a:xfrm>
              <a:off x="3671888" y="3152775"/>
              <a:ext cx="3175" cy="11113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3 h 3"/>
                <a:gd name="T4" fmla="*/ 0 w 1"/>
                <a:gd name="T5" fmla="*/ 3 h 3"/>
                <a:gd name="T6" fmla="*/ 0 w 1"/>
                <a:gd name="T7" fmla="*/ 0 h 3"/>
                <a:gd name="T8" fmla="*/ 1 w 1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8" name="Freeform 181"/>
            <p:cNvSpPr/>
            <p:nvPr/>
          </p:nvSpPr>
          <p:spPr bwMode="auto">
            <a:xfrm>
              <a:off x="3671888" y="3178175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2 h 2"/>
                <a:gd name="T6" fmla="*/ 0 w 1"/>
                <a:gd name="T7" fmla="*/ 1 h 2"/>
                <a:gd name="T8" fmla="*/ 0 w 1"/>
                <a:gd name="T9" fmla="*/ 1 h 2"/>
                <a:gd name="T10" fmla="*/ 0 w 1"/>
                <a:gd name="T11" fmla="*/ 1 h 2"/>
                <a:gd name="T12" fmla="*/ 1 w 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0" y="2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9" name="Freeform 182"/>
            <p:cNvSpPr/>
            <p:nvPr/>
          </p:nvSpPr>
          <p:spPr bwMode="auto">
            <a:xfrm>
              <a:off x="3683000" y="31829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0" name="Freeform 183"/>
            <p:cNvSpPr/>
            <p:nvPr/>
          </p:nvSpPr>
          <p:spPr bwMode="auto">
            <a:xfrm>
              <a:off x="3671888" y="3163888"/>
              <a:ext cx="0" cy="6350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1" name="Freeform 184"/>
            <p:cNvSpPr/>
            <p:nvPr/>
          </p:nvSpPr>
          <p:spPr bwMode="auto">
            <a:xfrm>
              <a:off x="3671888" y="315277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2" name="Freeform 185"/>
            <p:cNvSpPr/>
            <p:nvPr/>
          </p:nvSpPr>
          <p:spPr bwMode="auto">
            <a:xfrm>
              <a:off x="3675063" y="3148013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3" name="Freeform 186"/>
            <p:cNvSpPr/>
            <p:nvPr/>
          </p:nvSpPr>
          <p:spPr bwMode="auto">
            <a:xfrm>
              <a:off x="3671888" y="3175000"/>
              <a:ext cx="0" cy="7938"/>
            </a:xfrm>
            <a:custGeom>
              <a:avLst/>
              <a:gdLst>
                <a:gd name="T0" fmla="*/ 2 h 2"/>
                <a:gd name="T1" fmla="*/ 2 h 2"/>
                <a:gd name="T2" fmla="*/ 1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4" name="Freeform 187"/>
            <p:cNvSpPr/>
            <p:nvPr/>
          </p:nvSpPr>
          <p:spPr bwMode="auto">
            <a:xfrm>
              <a:off x="3671888" y="317500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5" name="Freeform 188"/>
            <p:cNvSpPr/>
            <p:nvPr/>
          </p:nvSpPr>
          <p:spPr bwMode="auto">
            <a:xfrm>
              <a:off x="3694113" y="3148013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6" name="Freeform 189"/>
            <p:cNvSpPr/>
            <p:nvPr/>
          </p:nvSpPr>
          <p:spPr bwMode="auto">
            <a:xfrm>
              <a:off x="3694113" y="3152775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7" name="Freeform 190"/>
            <p:cNvSpPr/>
            <p:nvPr/>
          </p:nvSpPr>
          <p:spPr bwMode="auto">
            <a:xfrm>
              <a:off x="3694113" y="3155950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8" name="Freeform 191"/>
            <p:cNvSpPr/>
            <p:nvPr/>
          </p:nvSpPr>
          <p:spPr bwMode="auto">
            <a:xfrm>
              <a:off x="3671888" y="3167063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9" name="Freeform 192"/>
            <p:cNvSpPr/>
            <p:nvPr/>
          </p:nvSpPr>
          <p:spPr bwMode="auto">
            <a:xfrm>
              <a:off x="3675063" y="314483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0" name="Freeform 193"/>
            <p:cNvSpPr/>
            <p:nvPr/>
          </p:nvSpPr>
          <p:spPr bwMode="auto">
            <a:xfrm>
              <a:off x="3683000" y="318611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1" name="Freeform 194"/>
            <p:cNvSpPr/>
            <p:nvPr/>
          </p:nvSpPr>
          <p:spPr bwMode="auto">
            <a:xfrm>
              <a:off x="3660775" y="3219450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2" name="Freeform 195"/>
            <p:cNvSpPr/>
            <p:nvPr/>
          </p:nvSpPr>
          <p:spPr bwMode="auto">
            <a:xfrm>
              <a:off x="3694113" y="3148013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3" name="Freeform 196"/>
            <p:cNvSpPr/>
            <p:nvPr/>
          </p:nvSpPr>
          <p:spPr bwMode="auto">
            <a:xfrm>
              <a:off x="3689350" y="3170238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4" name="Oval 197"/>
            <p:cNvSpPr>
              <a:spLocks noChangeArrowheads="1"/>
            </p:cNvSpPr>
            <p:nvPr/>
          </p:nvSpPr>
          <p:spPr bwMode="auto">
            <a:xfrm>
              <a:off x="3694113" y="3148013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5" name="Freeform 198"/>
            <p:cNvSpPr/>
            <p:nvPr/>
          </p:nvSpPr>
          <p:spPr bwMode="auto">
            <a:xfrm>
              <a:off x="3671888" y="3170238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6" name="Freeform 199"/>
            <p:cNvSpPr/>
            <p:nvPr/>
          </p:nvSpPr>
          <p:spPr bwMode="auto">
            <a:xfrm>
              <a:off x="3678238" y="3144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7" name="Freeform 200"/>
            <p:cNvSpPr/>
            <p:nvPr/>
          </p:nvSpPr>
          <p:spPr bwMode="auto">
            <a:xfrm>
              <a:off x="3678238" y="3144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8" name="Freeform 201"/>
            <p:cNvSpPr/>
            <p:nvPr/>
          </p:nvSpPr>
          <p:spPr bwMode="auto">
            <a:xfrm>
              <a:off x="3678238" y="3144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9" name="Freeform 202"/>
            <p:cNvSpPr/>
            <p:nvPr/>
          </p:nvSpPr>
          <p:spPr bwMode="auto">
            <a:xfrm>
              <a:off x="3678238" y="3144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10" name="组合 137"/>
          <p:cNvGrpSpPr/>
          <p:nvPr/>
        </p:nvGrpSpPr>
        <p:grpSpPr>
          <a:xfrm>
            <a:off x="1763688" y="188641"/>
            <a:ext cx="216024" cy="301124"/>
            <a:chOff x="5429250" y="3136900"/>
            <a:chExt cx="139700" cy="146050"/>
          </a:xfrm>
          <a:solidFill>
            <a:srgbClr val="FFFF00"/>
          </a:solidFill>
          <a:effectLst/>
        </p:grpSpPr>
        <p:sp>
          <p:nvSpPr>
            <p:cNvPr id="111" name="Freeform 220"/>
            <p:cNvSpPr/>
            <p:nvPr/>
          </p:nvSpPr>
          <p:spPr bwMode="auto">
            <a:xfrm>
              <a:off x="5429250" y="3136900"/>
              <a:ext cx="139700" cy="146050"/>
            </a:xfrm>
            <a:custGeom>
              <a:avLst/>
              <a:gdLst>
                <a:gd name="T0" fmla="*/ 7 w 37"/>
                <a:gd name="T1" fmla="*/ 29 h 39"/>
                <a:gd name="T2" fmla="*/ 7 w 37"/>
                <a:gd name="T3" fmla="*/ 29 h 39"/>
                <a:gd name="T4" fmla="*/ 7 w 37"/>
                <a:gd name="T5" fmla="*/ 29 h 39"/>
                <a:gd name="T6" fmla="*/ 6 w 37"/>
                <a:gd name="T7" fmla="*/ 28 h 39"/>
                <a:gd name="T8" fmla="*/ 2 w 37"/>
                <a:gd name="T9" fmla="*/ 21 h 39"/>
                <a:gd name="T10" fmla="*/ 1 w 37"/>
                <a:gd name="T11" fmla="*/ 9 h 39"/>
                <a:gd name="T12" fmla="*/ 2 w 37"/>
                <a:gd name="T13" fmla="*/ 8 h 39"/>
                <a:gd name="T14" fmla="*/ 4 w 37"/>
                <a:gd name="T15" fmla="*/ 8 h 39"/>
                <a:gd name="T16" fmla="*/ 5 w 37"/>
                <a:gd name="T17" fmla="*/ 9 h 39"/>
                <a:gd name="T18" fmla="*/ 7 w 37"/>
                <a:gd name="T19" fmla="*/ 9 h 39"/>
                <a:gd name="T20" fmla="*/ 11 w 37"/>
                <a:gd name="T21" fmla="*/ 1 h 39"/>
                <a:gd name="T22" fmla="*/ 14 w 37"/>
                <a:gd name="T23" fmla="*/ 2 h 39"/>
                <a:gd name="T24" fmla="*/ 15 w 37"/>
                <a:gd name="T25" fmla="*/ 3 h 39"/>
                <a:gd name="T26" fmla="*/ 16 w 37"/>
                <a:gd name="T27" fmla="*/ 5 h 39"/>
                <a:gd name="T28" fmla="*/ 18 w 37"/>
                <a:gd name="T29" fmla="*/ 7 h 39"/>
                <a:gd name="T30" fmla="*/ 20 w 37"/>
                <a:gd name="T31" fmla="*/ 9 h 39"/>
                <a:gd name="T32" fmla="*/ 22 w 37"/>
                <a:gd name="T33" fmla="*/ 11 h 39"/>
                <a:gd name="T34" fmla="*/ 23 w 37"/>
                <a:gd name="T35" fmla="*/ 15 h 39"/>
                <a:gd name="T36" fmla="*/ 22 w 37"/>
                <a:gd name="T37" fmla="*/ 16 h 39"/>
                <a:gd name="T38" fmla="*/ 25 w 37"/>
                <a:gd name="T39" fmla="*/ 16 h 39"/>
                <a:gd name="T40" fmla="*/ 28 w 37"/>
                <a:gd name="T41" fmla="*/ 16 h 39"/>
                <a:gd name="T42" fmla="*/ 31 w 37"/>
                <a:gd name="T43" fmla="*/ 18 h 39"/>
                <a:gd name="T44" fmla="*/ 34 w 37"/>
                <a:gd name="T45" fmla="*/ 19 h 39"/>
                <a:gd name="T46" fmla="*/ 34 w 37"/>
                <a:gd name="T47" fmla="*/ 20 h 39"/>
                <a:gd name="T48" fmla="*/ 36 w 37"/>
                <a:gd name="T49" fmla="*/ 22 h 39"/>
                <a:gd name="T50" fmla="*/ 36 w 37"/>
                <a:gd name="T51" fmla="*/ 24 h 39"/>
                <a:gd name="T52" fmla="*/ 37 w 37"/>
                <a:gd name="T53" fmla="*/ 26 h 39"/>
                <a:gd name="T54" fmla="*/ 37 w 37"/>
                <a:gd name="T55" fmla="*/ 29 h 39"/>
                <a:gd name="T56" fmla="*/ 36 w 37"/>
                <a:gd name="T57" fmla="*/ 31 h 39"/>
                <a:gd name="T58" fmla="*/ 35 w 37"/>
                <a:gd name="T59" fmla="*/ 33 h 39"/>
                <a:gd name="T60" fmla="*/ 34 w 37"/>
                <a:gd name="T61" fmla="*/ 35 h 39"/>
                <a:gd name="T62" fmla="*/ 32 w 37"/>
                <a:gd name="T63" fmla="*/ 37 h 39"/>
                <a:gd name="T64" fmla="*/ 28 w 37"/>
                <a:gd name="T65" fmla="*/ 38 h 39"/>
                <a:gd name="T66" fmla="*/ 26 w 37"/>
                <a:gd name="T67" fmla="*/ 37 h 39"/>
                <a:gd name="T68" fmla="*/ 27 w 37"/>
                <a:gd name="T69" fmla="*/ 38 h 39"/>
                <a:gd name="T70" fmla="*/ 26 w 37"/>
                <a:gd name="T71" fmla="*/ 38 h 39"/>
                <a:gd name="T72" fmla="*/ 17 w 37"/>
                <a:gd name="T73" fmla="*/ 35 h 39"/>
                <a:gd name="T74" fmla="*/ 15 w 37"/>
                <a:gd name="T75" fmla="*/ 34 h 39"/>
                <a:gd name="T76" fmla="*/ 10 w 37"/>
                <a:gd name="T77" fmla="*/ 32 h 39"/>
                <a:gd name="T78" fmla="*/ 9 w 37"/>
                <a:gd name="T79" fmla="*/ 32 h 39"/>
                <a:gd name="T80" fmla="*/ 8 w 37"/>
                <a:gd name="T81" fmla="*/ 31 h 39"/>
                <a:gd name="T82" fmla="*/ 7 w 37"/>
                <a:gd name="T83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" h="39">
                  <a:moveTo>
                    <a:pt x="7" y="30"/>
                  </a:moveTo>
                  <a:cubicBezTo>
                    <a:pt x="7" y="30"/>
                    <a:pt x="7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6" y="28"/>
                  </a:cubicBezTo>
                  <a:cubicBezTo>
                    <a:pt x="6" y="27"/>
                    <a:pt x="5" y="27"/>
                    <a:pt x="5" y="26"/>
                  </a:cubicBezTo>
                  <a:cubicBezTo>
                    <a:pt x="4" y="24"/>
                    <a:pt x="3" y="22"/>
                    <a:pt x="2" y="21"/>
                  </a:cubicBezTo>
                  <a:cubicBezTo>
                    <a:pt x="0" y="17"/>
                    <a:pt x="0" y="14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6"/>
                    <a:pt x="8" y="4"/>
                    <a:pt x="10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1"/>
                    <a:pt x="12" y="0"/>
                    <a:pt x="13" y="1"/>
                  </a:cubicBezTo>
                  <a:cubicBezTo>
                    <a:pt x="13" y="1"/>
                    <a:pt x="14" y="1"/>
                    <a:pt x="14" y="2"/>
                  </a:cubicBezTo>
                  <a:cubicBezTo>
                    <a:pt x="14" y="2"/>
                    <a:pt x="14" y="2"/>
                    <a:pt x="14" y="3"/>
                  </a:cubicBezTo>
                  <a:cubicBezTo>
                    <a:pt x="14" y="3"/>
                    <a:pt x="14" y="3"/>
                    <a:pt x="15" y="3"/>
                  </a:cubicBezTo>
                  <a:cubicBezTo>
                    <a:pt x="15" y="3"/>
                    <a:pt x="15" y="4"/>
                    <a:pt x="16" y="4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8" y="7"/>
                    <a:pt x="18" y="7"/>
                  </a:cubicBezTo>
                  <a:cubicBezTo>
                    <a:pt x="18" y="7"/>
                    <a:pt x="19" y="8"/>
                    <a:pt x="19" y="8"/>
                  </a:cubicBezTo>
                  <a:cubicBezTo>
                    <a:pt x="19" y="8"/>
                    <a:pt x="19" y="9"/>
                    <a:pt x="20" y="9"/>
                  </a:cubicBezTo>
                  <a:cubicBezTo>
                    <a:pt x="20" y="10"/>
                    <a:pt x="21" y="10"/>
                    <a:pt x="21" y="11"/>
                  </a:cubicBezTo>
                  <a:cubicBezTo>
                    <a:pt x="21" y="11"/>
                    <a:pt x="21" y="11"/>
                    <a:pt x="22" y="11"/>
                  </a:cubicBezTo>
                  <a:cubicBezTo>
                    <a:pt x="22" y="12"/>
                    <a:pt x="22" y="13"/>
                    <a:pt x="23" y="13"/>
                  </a:cubicBezTo>
                  <a:cubicBezTo>
                    <a:pt x="23" y="14"/>
                    <a:pt x="23" y="15"/>
                    <a:pt x="23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6"/>
                    <a:pt x="25" y="16"/>
                  </a:cubicBezTo>
                  <a:cubicBezTo>
                    <a:pt x="25" y="16"/>
                    <a:pt x="26" y="16"/>
                    <a:pt x="26" y="16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29" y="16"/>
                    <a:pt x="29" y="17"/>
                    <a:pt x="30" y="17"/>
                  </a:cubicBezTo>
                  <a:cubicBezTo>
                    <a:pt x="30" y="17"/>
                    <a:pt x="31" y="17"/>
                    <a:pt x="31" y="18"/>
                  </a:cubicBezTo>
                  <a:cubicBezTo>
                    <a:pt x="31" y="18"/>
                    <a:pt x="31" y="18"/>
                    <a:pt x="32" y="18"/>
                  </a:cubicBezTo>
                  <a:cubicBezTo>
                    <a:pt x="32" y="19"/>
                    <a:pt x="33" y="19"/>
                    <a:pt x="34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1"/>
                    <a:pt x="34" y="21"/>
                    <a:pt x="35" y="22"/>
                  </a:cubicBezTo>
                  <a:cubicBezTo>
                    <a:pt x="35" y="22"/>
                    <a:pt x="35" y="22"/>
                    <a:pt x="36" y="22"/>
                  </a:cubicBezTo>
                  <a:cubicBezTo>
                    <a:pt x="36" y="22"/>
                    <a:pt x="36" y="23"/>
                    <a:pt x="36" y="23"/>
                  </a:cubicBezTo>
                  <a:cubicBezTo>
                    <a:pt x="36" y="23"/>
                    <a:pt x="36" y="24"/>
                    <a:pt x="36" y="24"/>
                  </a:cubicBezTo>
                  <a:cubicBezTo>
                    <a:pt x="36" y="24"/>
                    <a:pt x="37" y="25"/>
                    <a:pt x="37" y="25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7"/>
                    <a:pt x="37" y="27"/>
                  </a:cubicBezTo>
                  <a:cubicBezTo>
                    <a:pt x="37" y="28"/>
                    <a:pt x="37" y="28"/>
                    <a:pt x="37" y="29"/>
                  </a:cubicBezTo>
                  <a:cubicBezTo>
                    <a:pt x="37" y="29"/>
                    <a:pt x="37" y="29"/>
                    <a:pt x="37" y="30"/>
                  </a:cubicBezTo>
                  <a:cubicBezTo>
                    <a:pt x="37" y="30"/>
                    <a:pt x="37" y="31"/>
                    <a:pt x="36" y="31"/>
                  </a:cubicBezTo>
                  <a:cubicBezTo>
                    <a:pt x="36" y="32"/>
                    <a:pt x="36" y="32"/>
                    <a:pt x="35" y="32"/>
                  </a:cubicBezTo>
                  <a:cubicBezTo>
                    <a:pt x="35" y="32"/>
                    <a:pt x="35" y="32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6"/>
                    <a:pt x="33" y="36"/>
                    <a:pt x="33" y="36"/>
                  </a:cubicBezTo>
                  <a:cubicBezTo>
                    <a:pt x="33" y="37"/>
                    <a:pt x="33" y="37"/>
                    <a:pt x="32" y="37"/>
                  </a:cubicBezTo>
                  <a:cubicBezTo>
                    <a:pt x="32" y="37"/>
                    <a:pt x="31" y="38"/>
                    <a:pt x="30" y="38"/>
                  </a:cubicBezTo>
                  <a:cubicBezTo>
                    <a:pt x="30" y="38"/>
                    <a:pt x="29" y="38"/>
                    <a:pt x="28" y="38"/>
                  </a:cubicBezTo>
                  <a:cubicBezTo>
                    <a:pt x="28" y="38"/>
                    <a:pt x="28" y="38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9"/>
                    <a:pt x="26" y="38"/>
                  </a:cubicBezTo>
                  <a:cubicBezTo>
                    <a:pt x="26" y="38"/>
                    <a:pt x="25" y="38"/>
                    <a:pt x="25" y="38"/>
                  </a:cubicBezTo>
                  <a:cubicBezTo>
                    <a:pt x="22" y="37"/>
                    <a:pt x="20" y="36"/>
                    <a:pt x="17" y="35"/>
                  </a:cubicBezTo>
                  <a:cubicBezTo>
                    <a:pt x="16" y="35"/>
                    <a:pt x="16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2" y="33"/>
                    <a:pt x="11" y="33"/>
                    <a:pt x="10" y="32"/>
                  </a:cubicBezTo>
                  <a:cubicBezTo>
                    <a:pt x="10" y="32"/>
                    <a:pt x="10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8" y="32"/>
                  </a:cubicBezTo>
                  <a:cubicBezTo>
                    <a:pt x="8" y="32"/>
                    <a:pt x="8" y="32"/>
                    <a:pt x="8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2" name="Freeform 221"/>
            <p:cNvSpPr/>
            <p:nvPr/>
          </p:nvSpPr>
          <p:spPr bwMode="auto">
            <a:xfrm>
              <a:off x="5429250" y="3246438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0 w 2"/>
                <a:gd name="T9" fmla="*/ 0 h 1"/>
                <a:gd name="T10" fmla="*/ 0 w 2"/>
                <a:gd name="T11" fmla="*/ 0 h 1"/>
                <a:gd name="T12" fmla="*/ 1 w 2"/>
                <a:gd name="T13" fmla="*/ 1 h 1"/>
                <a:gd name="T14" fmla="*/ 1 w 2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3" name="Freeform 222"/>
            <p:cNvSpPr/>
            <p:nvPr/>
          </p:nvSpPr>
          <p:spPr bwMode="auto">
            <a:xfrm>
              <a:off x="5437188" y="3227388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4" name="Freeform 223"/>
            <p:cNvSpPr/>
            <p:nvPr/>
          </p:nvSpPr>
          <p:spPr bwMode="auto">
            <a:xfrm>
              <a:off x="5448300" y="3238500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5" name="Freeform 224"/>
            <p:cNvSpPr/>
            <p:nvPr/>
          </p:nvSpPr>
          <p:spPr bwMode="auto">
            <a:xfrm>
              <a:off x="5451475" y="3241675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6" name="Freeform 225"/>
            <p:cNvSpPr/>
            <p:nvPr/>
          </p:nvSpPr>
          <p:spPr bwMode="auto">
            <a:xfrm>
              <a:off x="5451475" y="3241675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7" name="Freeform 226"/>
            <p:cNvSpPr/>
            <p:nvPr/>
          </p:nvSpPr>
          <p:spPr bwMode="auto">
            <a:xfrm>
              <a:off x="5445125" y="3235325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8" name="Freeform 227"/>
            <p:cNvSpPr/>
            <p:nvPr/>
          </p:nvSpPr>
          <p:spPr bwMode="auto">
            <a:xfrm>
              <a:off x="5448300" y="3249613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9" name="Freeform 228"/>
            <p:cNvSpPr/>
            <p:nvPr/>
          </p:nvSpPr>
          <p:spPr bwMode="auto">
            <a:xfrm>
              <a:off x="5440363" y="32496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0" name="Oval 229"/>
            <p:cNvSpPr>
              <a:spLocks noChangeArrowheads="1"/>
            </p:cNvSpPr>
            <p:nvPr/>
          </p:nvSpPr>
          <p:spPr bwMode="auto">
            <a:xfrm>
              <a:off x="5451475" y="3241675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1" name="Freeform 230"/>
            <p:cNvSpPr/>
            <p:nvPr/>
          </p:nvSpPr>
          <p:spPr bwMode="auto">
            <a:xfrm>
              <a:off x="5456238" y="32496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2" name="Freeform 231"/>
            <p:cNvSpPr/>
            <p:nvPr/>
          </p:nvSpPr>
          <p:spPr bwMode="auto">
            <a:xfrm>
              <a:off x="5440363" y="324961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3" name="Freeform 232"/>
            <p:cNvSpPr/>
            <p:nvPr/>
          </p:nvSpPr>
          <p:spPr bwMode="auto">
            <a:xfrm>
              <a:off x="5440363" y="3230563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4" name="Freeform 233"/>
            <p:cNvSpPr/>
            <p:nvPr/>
          </p:nvSpPr>
          <p:spPr bwMode="auto">
            <a:xfrm>
              <a:off x="5437188" y="32496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5" name="Freeform 234"/>
            <p:cNvSpPr/>
            <p:nvPr/>
          </p:nvSpPr>
          <p:spPr bwMode="auto">
            <a:xfrm>
              <a:off x="5440363" y="3235325"/>
              <a:ext cx="4762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6" name="Freeform 235"/>
            <p:cNvSpPr/>
            <p:nvPr/>
          </p:nvSpPr>
          <p:spPr bwMode="auto">
            <a:xfrm>
              <a:off x="5445125" y="3249613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7" name="Freeform 236"/>
            <p:cNvSpPr/>
            <p:nvPr/>
          </p:nvSpPr>
          <p:spPr bwMode="auto">
            <a:xfrm>
              <a:off x="5451475" y="3249613"/>
              <a:ext cx="4762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0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8" name="Freeform 237"/>
            <p:cNvSpPr/>
            <p:nvPr/>
          </p:nvSpPr>
          <p:spPr bwMode="auto">
            <a:xfrm>
              <a:off x="5434013" y="3249613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9" name="Freeform 238"/>
            <p:cNvSpPr/>
            <p:nvPr/>
          </p:nvSpPr>
          <p:spPr bwMode="auto">
            <a:xfrm>
              <a:off x="5445125" y="32353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0" name="Oval 239"/>
            <p:cNvSpPr>
              <a:spLocks noChangeArrowheads="1"/>
            </p:cNvSpPr>
            <p:nvPr/>
          </p:nvSpPr>
          <p:spPr bwMode="auto">
            <a:xfrm>
              <a:off x="5451475" y="3249613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1" name="Oval 240"/>
            <p:cNvSpPr>
              <a:spLocks noChangeArrowheads="1"/>
            </p:cNvSpPr>
            <p:nvPr/>
          </p:nvSpPr>
          <p:spPr bwMode="auto">
            <a:xfrm>
              <a:off x="5448300" y="3249613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2" name="Freeform 241"/>
            <p:cNvSpPr/>
            <p:nvPr/>
          </p:nvSpPr>
          <p:spPr bwMode="auto">
            <a:xfrm>
              <a:off x="5456238" y="3246438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3" name="Freeform 242"/>
            <p:cNvSpPr/>
            <p:nvPr/>
          </p:nvSpPr>
          <p:spPr bwMode="auto">
            <a:xfrm>
              <a:off x="5456238" y="32464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4" name="Oval 243"/>
            <p:cNvSpPr>
              <a:spLocks noChangeArrowheads="1"/>
            </p:cNvSpPr>
            <p:nvPr/>
          </p:nvSpPr>
          <p:spPr bwMode="auto">
            <a:xfrm>
              <a:off x="5527675" y="3276600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5" name="Oval 244"/>
            <p:cNvSpPr>
              <a:spLocks noChangeArrowheads="1"/>
            </p:cNvSpPr>
            <p:nvPr/>
          </p:nvSpPr>
          <p:spPr bwMode="auto">
            <a:xfrm>
              <a:off x="5445125" y="3249613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6" name="Freeform 245"/>
            <p:cNvSpPr/>
            <p:nvPr/>
          </p:nvSpPr>
          <p:spPr bwMode="auto">
            <a:xfrm>
              <a:off x="5451475" y="32416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7" name="Freeform 246"/>
            <p:cNvSpPr/>
            <p:nvPr/>
          </p:nvSpPr>
          <p:spPr bwMode="auto">
            <a:xfrm>
              <a:off x="5437188" y="32496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8" name="Freeform 247"/>
            <p:cNvSpPr/>
            <p:nvPr/>
          </p:nvSpPr>
          <p:spPr bwMode="auto">
            <a:xfrm>
              <a:off x="5440363" y="324961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9" name="Oval 248"/>
            <p:cNvSpPr>
              <a:spLocks noChangeArrowheads="1"/>
            </p:cNvSpPr>
            <p:nvPr/>
          </p:nvSpPr>
          <p:spPr bwMode="auto">
            <a:xfrm>
              <a:off x="5456238" y="3246438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0" name="Freeform 249"/>
            <p:cNvSpPr/>
            <p:nvPr/>
          </p:nvSpPr>
          <p:spPr bwMode="auto">
            <a:xfrm>
              <a:off x="5456238" y="3246438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41" name="组合 168"/>
          <p:cNvGrpSpPr/>
          <p:nvPr/>
        </p:nvGrpSpPr>
        <p:grpSpPr bwMode="auto">
          <a:xfrm>
            <a:off x="1258888" y="188913"/>
            <a:ext cx="257175" cy="288925"/>
            <a:chOff x="7396162" y="377825"/>
            <a:chExt cx="817563" cy="693738"/>
          </a:xfrm>
        </p:grpSpPr>
        <p:sp>
          <p:nvSpPr>
            <p:cNvPr id="28692" name="Freeform 17"/>
            <p:cNvSpPr/>
            <p:nvPr/>
          </p:nvSpPr>
          <p:spPr bwMode="auto">
            <a:xfrm>
              <a:off x="7396162" y="377825"/>
              <a:ext cx="817563" cy="693738"/>
            </a:xfrm>
            <a:custGeom>
              <a:avLst/>
              <a:gdLst>
                <a:gd name="T0" fmla="*/ 2147483647 w 33"/>
                <a:gd name="T1" fmla="*/ 2147483647 h 28"/>
                <a:gd name="T2" fmla="*/ 2147483647 w 33"/>
                <a:gd name="T3" fmla="*/ 2147483647 h 28"/>
                <a:gd name="T4" fmla="*/ 2147483647 w 33"/>
                <a:gd name="T5" fmla="*/ 0 h 28"/>
                <a:gd name="T6" fmla="*/ 2147483647 w 33"/>
                <a:gd name="T7" fmla="*/ 2147483647 h 28"/>
                <a:gd name="T8" fmla="*/ 2147483647 w 33"/>
                <a:gd name="T9" fmla="*/ 2147483647 h 28"/>
                <a:gd name="T10" fmla="*/ 2147483647 w 33"/>
                <a:gd name="T11" fmla="*/ 2147483647 h 28"/>
                <a:gd name="T12" fmla="*/ 2147483647 w 33"/>
                <a:gd name="T13" fmla="*/ 2147483647 h 28"/>
                <a:gd name="T14" fmla="*/ 2147483647 w 33"/>
                <a:gd name="T15" fmla="*/ 2147483647 h 28"/>
                <a:gd name="T16" fmla="*/ 2147483647 w 33"/>
                <a:gd name="T17" fmla="*/ 2147483647 h 28"/>
                <a:gd name="T18" fmla="*/ 2147483647 w 33"/>
                <a:gd name="T19" fmla="*/ 2147483647 h 28"/>
                <a:gd name="T20" fmla="*/ 2147483647 w 33"/>
                <a:gd name="T21" fmla="*/ 2147483647 h 28"/>
                <a:gd name="T22" fmla="*/ 2147483647 w 33"/>
                <a:gd name="T23" fmla="*/ 2147483647 h 28"/>
                <a:gd name="T24" fmla="*/ 2147483647 w 33"/>
                <a:gd name="T25" fmla="*/ 2147483647 h 28"/>
                <a:gd name="T26" fmla="*/ 2147483647 w 33"/>
                <a:gd name="T27" fmla="*/ 2147483647 h 28"/>
                <a:gd name="T28" fmla="*/ 2147483647 w 33"/>
                <a:gd name="T29" fmla="*/ 2147483647 h 28"/>
                <a:gd name="T30" fmla="*/ 2147483647 w 33"/>
                <a:gd name="T31" fmla="*/ 2147483647 h 28"/>
                <a:gd name="T32" fmla="*/ 2147483647 w 33"/>
                <a:gd name="T33" fmla="*/ 2147483647 h 28"/>
                <a:gd name="T34" fmla="*/ 2147483647 w 33"/>
                <a:gd name="T35" fmla="*/ 2147483647 h 28"/>
                <a:gd name="T36" fmla="*/ 2147483647 w 33"/>
                <a:gd name="T37" fmla="*/ 2147483647 h 28"/>
                <a:gd name="T38" fmla="*/ 2147483647 w 33"/>
                <a:gd name="T39" fmla="*/ 2147483647 h 28"/>
                <a:gd name="T40" fmla="*/ 2147483647 w 33"/>
                <a:gd name="T41" fmla="*/ 2147483647 h 28"/>
                <a:gd name="T42" fmla="*/ 2147483647 w 33"/>
                <a:gd name="T43" fmla="*/ 2147483647 h 28"/>
                <a:gd name="T44" fmla="*/ 2147483647 w 33"/>
                <a:gd name="T45" fmla="*/ 2147483647 h 28"/>
                <a:gd name="T46" fmla="*/ 2147483647 w 33"/>
                <a:gd name="T47" fmla="*/ 2147483647 h 28"/>
                <a:gd name="T48" fmla="*/ 2147483647 w 33"/>
                <a:gd name="T49" fmla="*/ 2147483647 h 28"/>
                <a:gd name="T50" fmla="*/ 2147483647 w 33"/>
                <a:gd name="T51" fmla="*/ 2147483647 h 28"/>
                <a:gd name="T52" fmla="*/ 2147483647 w 33"/>
                <a:gd name="T53" fmla="*/ 2147483647 h 28"/>
                <a:gd name="T54" fmla="*/ 2147483647 w 33"/>
                <a:gd name="T55" fmla="*/ 2147483647 h 28"/>
                <a:gd name="T56" fmla="*/ 2147483647 w 33"/>
                <a:gd name="T57" fmla="*/ 2147483647 h 28"/>
                <a:gd name="T58" fmla="*/ 2147483647 w 33"/>
                <a:gd name="T59" fmla="*/ 2147483647 h 28"/>
                <a:gd name="T60" fmla="*/ 2147483647 w 33"/>
                <a:gd name="T61" fmla="*/ 2147483647 h 2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3"/>
                <a:gd name="T94" fmla="*/ 0 h 28"/>
                <a:gd name="T95" fmla="*/ 33 w 33"/>
                <a:gd name="T96" fmla="*/ 28 h 2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3" h="28">
                  <a:moveTo>
                    <a:pt x="19" y="14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9" y="9"/>
                    <a:pt x="20" y="1"/>
                    <a:pt x="25" y="0"/>
                  </a:cubicBezTo>
                  <a:cubicBezTo>
                    <a:pt x="26" y="0"/>
                    <a:pt x="26" y="0"/>
                    <a:pt x="27" y="1"/>
                  </a:cubicBezTo>
                  <a:cubicBezTo>
                    <a:pt x="28" y="3"/>
                    <a:pt x="30" y="7"/>
                    <a:pt x="30" y="10"/>
                  </a:cubicBezTo>
                  <a:cubicBezTo>
                    <a:pt x="29" y="12"/>
                    <a:pt x="28" y="12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4"/>
                    <a:pt x="29" y="14"/>
                  </a:cubicBezTo>
                  <a:cubicBezTo>
                    <a:pt x="33" y="16"/>
                    <a:pt x="29" y="26"/>
                    <a:pt x="27" y="25"/>
                  </a:cubicBezTo>
                  <a:cubicBezTo>
                    <a:pt x="25" y="25"/>
                    <a:pt x="24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5"/>
                    <a:pt x="23" y="25"/>
                  </a:cubicBezTo>
                  <a:cubicBezTo>
                    <a:pt x="22" y="25"/>
                    <a:pt x="21" y="25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8"/>
                    <a:pt x="21" y="28"/>
                    <a:pt x="15" y="28"/>
                  </a:cubicBezTo>
                  <a:cubicBezTo>
                    <a:pt x="10" y="27"/>
                    <a:pt x="8" y="24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1"/>
                    <a:pt x="7" y="21"/>
                    <a:pt x="6" y="21"/>
                  </a:cubicBezTo>
                  <a:cubicBezTo>
                    <a:pt x="4" y="20"/>
                    <a:pt x="3" y="17"/>
                    <a:pt x="1" y="13"/>
                  </a:cubicBezTo>
                  <a:cubicBezTo>
                    <a:pt x="0" y="11"/>
                    <a:pt x="1" y="10"/>
                    <a:pt x="2" y="10"/>
                  </a:cubicBezTo>
                  <a:cubicBezTo>
                    <a:pt x="4" y="9"/>
                    <a:pt x="10" y="11"/>
                    <a:pt x="12" y="13"/>
                  </a:cubicBezTo>
                  <a:cubicBezTo>
                    <a:pt x="14" y="13"/>
                    <a:pt x="15" y="14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5"/>
                    <a:pt x="16" y="14"/>
                    <a:pt x="17" y="13"/>
                  </a:cubicBezTo>
                  <a:cubicBezTo>
                    <a:pt x="18" y="13"/>
                    <a:pt x="18" y="13"/>
                    <a:pt x="19" y="14"/>
                  </a:cubicBez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3" name="Freeform 18"/>
            <p:cNvSpPr/>
            <p:nvPr/>
          </p:nvSpPr>
          <p:spPr bwMode="auto">
            <a:xfrm>
              <a:off x="7867650" y="377825"/>
              <a:ext cx="346075" cy="644525"/>
            </a:xfrm>
            <a:custGeom>
              <a:avLst/>
              <a:gdLst>
                <a:gd name="T0" fmla="*/ 0 w 14"/>
                <a:gd name="T1" fmla="*/ 2147483647 h 26"/>
                <a:gd name="T2" fmla="*/ 0 w 14"/>
                <a:gd name="T3" fmla="*/ 2147483647 h 26"/>
                <a:gd name="T4" fmla="*/ 2147483647 w 14"/>
                <a:gd name="T5" fmla="*/ 0 h 26"/>
                <a:gd name="T6" fmla="*/ 2147483647 w 14"/>
                <a:gd name="T7" fmla="*/ 2147483647 h 26"/>
                <a:gd name="T8" fmla="*/ 2147483647 w 14"/>
                <a:gd name="T9" fmla="*/ 2147483647 h 26"/>
                <a:gd name="T10" fmla="*/ 2147483647 w 14"/>
                <a:gd name="T11" fmla="*/ 2147483647 h 26"/>
                <a:gd name="T12" fmla="*/ 2147483647 w 14"/>
                <a:gd name="T13" fmla="*/ 2147483647 h 26"/>
                <a:gd name="T14" fmla="*/ 2147483647 w 14"/>
                <a:gd name="T15" fmla="*/ 2147483647 h 26"/>
                <a:gd name="T16" fmla="*/ 2147483647 w 14"/>
                <a:gd name="T17" fmla="*/ 2147483647 h 26"/>
                <a:gd name="T18" fmla="*/ 2147483647 w 14"/>
                <a:gd name="T19" fmla="*/ 2147483647 h 26"/>
                <a:gd name="T20" fmla="*/ 2147483647 w 14"/>
                <a:gd name="T21" fmla="*/ 2147483647 h 26"/>
                <a:gd name="T22" fmla="*/ 0 w 14"/>
                <a:gd name="T23" fmla="*/ 2147483647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26"/>
                <a:gd name="T38" fmla="*/ 14 w 14"/>
                <a:gd name="T39" fmla="*/ 26 h 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26"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1" y="1"/>
                    <a:pt x="6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9" y="3"/>
                    <a:pt x="11" y="7"/>
                    <a:pt x="10" y="10"/>
                  </a:cubicBezTo>
                  <a:cubicBezTo>
                    <a:pt x="10" y="12"/>
                    <a:pt x="9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4"/>
                    <a:pt x="10" y="14"/>
                  </a:cubicBezTo>
                  <a:cubicBezTo>
                    <a:pt x="14" y="16"/>
                    <a:pt x="10" y="26"/>
                    <a:pt x="7" y="25"/>
                  </a:cubicBezTo>
                  <a:cubicBezTo>
                    <a:pt x="6" y="24"/>
                    <a:pt x="5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4" name="Freeform 19"/>
            <p:cNvSpPr/>
            <p:nvPr/>
          </p:nvSpPr>
          <p:spPr bwMode="auto">
            <a:xfrm>
              <a:off x="7793038" y="700088"/>
              <a:ext cx="173038" cy="296863"/>
            </a:xfrm>
            <a:custGeom>
              <a:avLst/>
              <a:gdLst>
                <a:gd name="T0" fmla="*/ 0 w 7"/>
                <a:gd name="T1" fmla="*/ 2147483647 h 12"/>
                <a:gd name="T2" fmla="*/ 0 w 7"/>
                <a:gd name="T3" fmla="*/ 2147483647 h 12"/>
                <a:gd name="T4" fmla="*/ 0 w 7"/>
                <a:gd name="T5" fmla="*/ 2147483647 h 12"/>
                <a:gd name="T6" fmla="*/ 2147483647 w 7"/>
                <a:gd name="T7" fmla="*/ 0 h 12"/>
                <a:gd name="T8" fmla="*/ 2147483647 w 7"/>
                <a:gd name="T9" fmla="*/ 2147483647 h 12"/>
                <a:gd name="T10" fmla="*/ 2147483647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2147483647 w 7"/>
                <a:gd name="T21" fmla="*/ 2147483647 h 12"/>
                <a:gd name="T22" fmla="*/ 0 w 7"/>
                <a:gd name="T23" fmla="*/ 2147483647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12"/>
                <a:gd name="T38" fmla="*/ 7 w 7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12">
                  <a:moveTo>
                    <a:pt x="0" y="3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2"/>
                    <a:pt x="7" y="12"/>
                  </a:cubicBezTo>
                  <a:cubicBezTo>
                    <a:pt x="6" y="12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8"/>
                    <a:pt x="2" y="5"/>
                    <a:pt x="0" y="3"/>
                  </a:cubicBez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5" name="Freeform 20"/>
            <p:cNvSpPr/>
            <p:nvPr/>
          </p:nvSpPr>
          <p:spPr bwMode="auto">
            <a:xfrm>
              <a:off x="7396162" y="601663"/>
              <a:ext cx="520700" cy="469900"/>
            </a:xfrm>
            <a:custGeom>
              <a:avLst/>
              <a:gdLst>
                <a:gd name="T0" fmla="*/ 2147483647 w 21"/>
                <a:gd name="T1" fmla="*/ 2147483647 h 19"/>
                <a:gd name="T2" fmla="*/ 2147483647 w 21"/>
                <a:gd name="T3" fmla="*/ 2147483647 h 19"/>
                <a:gd name="T4" fmla="*/ 2147483647 w 21"/>
                <a:gd name="T5" fmla="*/ 2147483647 h 19"/>
                <a:gd name="T6" fmla="*/ 2147483647 w 21"/>
                <a:gd name="T7" fmla="*/ 2147483647 h 19"/>
                <a:gd name="T8" fmla="*/ 2147483647 w 21"/>
                <a:gd name="T9" fmla="*/ 2147483647 h 19"/>
                <a:gd name="T10" fmla="*/ 2147483647 w 21"/>
                <a:gd name="T11" fmla="*/ 2147483647 h 19"/>
                <a:gd name="T12" fmla="*/ 2147483647 w 21"/>
                <a:gd name="T13" fmla="*/ 2147483647 h 19"/>
                <a:gd name="T14" fmla="*/ 2147483647 w 21"/>
                <a:gd name="T15" fmla="*/ 2147483647 h 19"/>
                <a:gd name="T16" fmla="*/ 2147483647 w 21"/>
                <a:gd name="T17" fmla="*/ 2147483647 h 19"/>
                <a:gd name="T18" fmla="*/ 2147483647 w 21"/>
                <a:gd name="T19" fmla="*/ 2147483647 h 19"/>
                <a:gd name="T20" fmla="*/ 2147483647 w 21"/>
                <a:gd name="T21" fmla="*/ 2147483647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19"/>
                <a:gd name="T35" fmla="*/ 21 w 21"/>
                <a:gd name="T36" fmla="*/ 19 h 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19">
                  <a:moveTo>
                    <a:pt x="10" y="11"/>
                  </a:moveTo>
                  <a:cubicBezTo>
                    <a:pt x="8" y="12"/>
                    <a:pt x="7" y="12"/>
                    <a:pt x="6" y="11"/>
                  </a:cubicBezTo>
                  <a:cubicBezTo>
                    <a:pt x="4" y="10"/>
                    <a:pt x="3" y="7"/>
                    <a:pt x="1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4" y="0"/>
                    <a:pt x="10" y="2"/>
                    <a:pt x="12" y="3"/>
                  </a:cubicBezTo>
                  <a:cubicBezTo>
                    <a:pt x="14" y="4"/>
                    <a:pt x="15" y="5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8"/>
                    <a:pt x="21" y="19"/>
                    <a:pt x="15" y="19"/>
                  </a:cubicBezTo>
                  <a:cubicBezTo>
                    <a:pt x="10" y="18"/>
                    <a:pt x="8" y="15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6" name="组合 198"/>
          <p:cNvGrpSpPr/>
          <p:nvPr/>
        </p:nvGrpSpPr>
        <p:grpSpPr>
          <a:xfrm>
            <a:off x="467544" y="116632"/>
            <a:ext cx="254000" cy="315384"/>
            <a:chOff x="3922713" y="2435225"/>
            <a:chExt cx="254000" cy="236538"/>
          </a:xfrm>
          <a:solidFill>
            <a:srgbClr val="FFFF00"/>
          </a:solidFill>
          <a:effectLst/>
        </p:grpSpPr>
        <p:sp>
          <p:nvSpPr>
            <p:cNvPr id="147" name="Freeform 250"/>
            <p:cNvSpPr/>
            <p:nvPr/>
          </p:nvSpPr>
          <p:spPr bwMode="auto">
            <a:xfrm>
              <a:off x="3922713" y="2435225"/>
              <a:ext cx="254000" cy="236538"/>
            </a:xfrm>
            <a:custGeom>
              <a:avLst/>
              <a:gdLst>
                <a:gd name="T0" fmla="*/ 39 w 68"/>
                <a:gd name="T1" fmla="*/ 26 h 63"/>
                <a:gd name="T2" fmla="*/ 40 w 68"/>
                <a:gd name="T3" fmla="*/ 27 h 63"/>
                <a:gd name="T4" fmla="*/ 61 w 68"/>
                <a:gd name="T5" fmla="*/ 16 h 63"/>
                <a:gd name="T6" fmla="*/ 68 w 68"/>
                <a:gd name="T7" fmla="*/ 17 h 63"/>
                <a:gd name="T8" fmla="*/ 65 w 68"/>
                <a:gd name="T9" fmla="*/ 24 h 63"/>
                <a:gd name="T10" fmla="*/ 62 w 68"/>
                <a:gd name="T11" fmla="*/ 31 h 63"/>
                <a:gd name="T12" fmla="*/ 59 w 68"/>
                <a:gd name="T13" fmla="*/ 35 h 63"/>
                <a:gd name="T14" fmla="*/ 54 w 68"/>
                <a:gd name="T15" fmla="*/ 38 h 63"/>
                <a:gd name="T16" fmla="*/ 55 w 68"/>
                <a:gd name="T17" fmla="*/ 41 h 63"/>
                <a:gd name="T18" fmla="*/ 54 w 68"/>
                <a:gd name="T19" fmla="*/ 44 h 63"/>
                <a:gd name="T20" fmla="*/ 53 w 68"/>
                <a:gd name="T21" fmla="*/ 46 h 63"/>
                <a:gd name="T22" fmla="*/ 51 w 68"/>
                <a:gd name="T23" fmla="*/ 49 h 63"/>
                <a:gd name="T24" fmla="*/ 50 w 68"/>
                <a:gd name="T25" fmla="*/ 51 h 63"/>
                <a:gd name="T26" fmla="*/ 54 w 68"/>
                <a:gd name="T27" fmla="*/ 62 h 63"/>
                <a:gd name="T28" fmla="*/ 54 w 68"/>
                <a:gd name="T29" fmla="*/ 62 h 63"/>
                <a:gd name="T30" fmla="*/ 52 w 68"/>
                <a:gd name="T31" fmla="*/ 58 h 63"/>
                <a:gd name="T32" fmla="*/ 49 w 68"/>
                <a:gd name="T33" fmla="*/ 54 h 63"/>
                <a:gd name="T34" fmla="*/ 47 w 68"/>
                <a:gd name="T35" fmla="*/ 53 h 63"/>
                <a:gd name="T36" fmla="*/ 45 w 68"/>
                <a:gd name="T37" fmla="*/ 53 h 63"/>
                <a:gd name="T38" fmla="*/ 42 w 68"/>
                <a:gd name="T39" fmla="*/ 54 h 63"/>
                <a:gd name="T40" fmla="*/ 40 w 68"/>
                <a:gd name="T41" fmla="*/ 51 h 63"/>
                <a:gd name="T42" fmla="*/ 40 w 68"/>
                <a:gd name="T43" fmla="*/ 49 h 63"/>
                <a:gd name="T44" fmla="*/ 39 w 68"/>
                <a:gd name="T45" fmla="*/ 45 h 63"/>
                <a:gd name="T46" fmla="*/ 38 w 68"/>
                <a:gd name="T47" fmla="*/ 33 h 63"/>
                <a:gd name="T48" fmla="*/ 35 w 68"/>
                <a:gd name="T49" fmla="*/ 37 h 63"/>
                <a:gd name="T50" fmla="*/ 35 w 68"/>
                <a:gd name="T51" fmla="*/ 42 h 63"/>
                <a:gd name="T52" fmla="*/ 33 w 68"/>
                <a:gd name="T53" fmla="*/ 41 h 63"/>
                <a:gd name="T54" fmla="*/ 34 w 68"/>
                <a:gd name="T55" fmla="*/ 32 h 63"/>
                <a:gd name="T56" fmla="*/ 33 w 68"/>
                <a:gd name="T57" fmla="*/ 31 h 63"/>
                <a:gd name="T58" fmla="*/ 27 w 68"/>
                <a:gd name="T59" fmla="*/ 39 h 63"/>
                <a:gd name="T60" fmla="*/ 24 w 68"/>
                <a:gd name="T61" fmla="*/ 43 h 63"/>
                <a:gd name="T62" fmla="*/ 21 w 68"/>
                <a:gd name="T63" fmla="*/ 46 h 63"/>
                <a:gd name="T64" fmla="*/ 18 w 68"/>
                <a:gd name="T65" fmla="*/ 45 h 63"/>
                <a:gd name="T66" fmla="*/ 15 w 68"/>
                <a:gd name="T67" fmla="*/ 43 h 63"/>
                <a:gd name="T68" fmla="*/ 12 w 68"/>
                <a:gd name="T69" fmla="*/ 44 h 63"/>
                <a:gd name="T70" fmla="*/ 0 w 68"/>
                <a:gd name="T71" fmla="*/ 49 h 63"/>
                <a:gd name="T72" fmla="*/ 0 w 68"/>
                <a:gd name="T73" fmla="*/ 48 h 63"/>
                <a:gd name="T74" fmla="*/ 14 w 68"/>
                <a:gd name="T75" fmla="*/ 40 h 63"/>
                <a:gd name="T76" fmla="*/ 14 w 68"/>
                <a:gd name="T77" fmla="*/ 37 h 63"/>
                <a:gd name="T78" fmla="*/ 14 w 68"/>
                <a:gd name="T79" fmla="*/ 34 h 63"/>
                <a:gd name="T80" fmla="*/ 14 w 68"/>
                <a:gd name="T81" fmla="*/ 31 h 63"/>
                <a:gd name="T82" fmla="*/ 16 w 68"/>
                <a:gd name="T83" fmla="*/ 28 h 63"/>
                <a:gd name="T84" fmla="*/ 21 w 68"/>
                <a:gd name="T85" fmla="*/ 26 h 63"/>
                <a:gd name="T86" fmla="*/ 16 w 68"/>
                <a:gd name="T87" fmla="*/ 20 h 63"/>
                <a:gd name="T88" fmla="*/ 17 w 68"/>
                <a:gd name="T89" fmla="*/ 15 h 63"/>
                <a:gd name="T90" fmla="*/ 19 w 68"/>
                <a:gd name="T91" fmla="*/ 8 h 63"/>
                <a:gd name="T92" fmla="*/ 20 w 68"/>
                <a:gd name="T93" fmla="*/ 1 h 63"/>
                <a:gd name="T94" fmla="*/ 25 w 68"/>
                <a:gd name="T95" fmla="*/ 2 h 63"/>
                <a:gd name="T96" fmla="*/ 36 w 68"/>
                <a:gd name="T97" fmla="*/ 20 h 63"/>
                <a:gd name="T98" fmla="*/ 36 w 68"/>
                <a:gd name="T99" fmla="*/ 26 h 63"/>
                <a:gd name="T100" fmla="*/ 36 w 68"/>
                <a:gd name="T101" fmla="*/ 26 h 63"/>
                <a:gd name="T102" fmla="*/ 39 w 68"/>
                <a:gd name="T103" fmla="*/ 2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" h="63">
                  <a:moveTo>
                    <a:pt x="39" y="24"/>
                  </a:moveTo>
                  <a:cubicBezTo>
                    <a:pt x="39" y="24"/>
                    <a:pt x="39" y="25"/>
                    <a:pt x="39" y="25"/>
                  </a:cubicBezTo>
                  <a:cubicBezTo>
                    <a:pt x="39" y="25"/>
                    <a:pt x="39" y="25"/>
                    <a:pt x="39" y="26"/>
                  </a:cubicBezTo>
                  <a:cubicBezTo>
                    <a:pt x="39" y="26"/>
                    <a:pt x="39" y="26"/>
                    <a:pt x="40" y="26"/>
                  </a:cubicBez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2" y="25"/>
                    <a:pt x="44" y="24"/>
                    <a:pt x="45" y="22"/>
                  </a:cubicBezTo>
                  <a:cubicBezTo>
                    <a:pt x="46" y="22"/>
                    <a:pt x="47" y="21"/>
                    <a:pt x="48" y="21"/>
                  </a:cubicBezTo>
                  <a:cubicBezTo>
                    <a:pt x="52" y="18"/>
                    <a:pt x="56" y="16"/>
                    <a:pt x="61" y="16"/>
                  </a:cubicBezTo>
                  <a:cubicBezTo>
                    <a:pt x="62" y="16"/>
                    <a:pt x="63" y="16"/>
                    <a:pt x="64" y="16"/>
                  </a:cubicBezTo>
                  <a:cubicBezTo>
                    <a:pt x="65" y="16"/>
                    <a:pt x="66" y="16"/>
                    <a:pt x="67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8"/>
                    <a:pt x="68" y="18"/>
                  </a:cubicBezTo>
                  <a:cubicBezTo>
                    <a:pt x="68" y="19"/>
                    <a:pt x="68" y="19"/>
                    <a:pt x="68" y="20"/>
                  </a:cubicBezTo>
                  <a:cubicBezTo>
                    <a:pt x="67" y="21"/>
                    <a:pt x="66" y="23"/>
                    <a:pt x="65" y="24"/>
                  </a:cubicBezTo>
                  <a:cubicBezTo>
                    <a:pt x="64" y="25"/>
                    <a:pt x="63" y="26"/>
                    <a:pt x="63" y="28"/>
                  </a:cubicBezTo>
                  <a:cubicBezTo>
                    <a:pt x="63" y="28"/>
                    <a:pt x="62" y="29"/>
                    <a:pt x="62" y="30"/>
                  </a:cubicBezTo>
                  <a:cubicBezTo>
                    <a:pt x="62" y="30"/>
                    <a:pt x="62" y="31"/>
                    <a:pt x="62" y="31"/>
                  </a:cubicBezTo>
                  <a:cubicBezTo>
                    <a:pt x="61" y="32"/>
                    <a:pt x="61" y="32"/>
                    <a:pt x="61" y="33"/>
                  </a:cubicBezTo>
                  <a:cubicBezTo>
                    <a:pt x="61" y="33"/>
                    <a:pt x="60" y="33"/>
                    <a:pt x="60" y="34"/>
                  </a:cubicBezTo>
                  <a:cubicBezTo>
                    <a:pt x="60" y="34"/>
                    <a:pt x="60" y="35"/>
                    <a:pt x="59" y="35"/>
                  </a:cubicBezTo>
                  <a:cubicBezTo>
                    <a:pt x="58" y="36"/>
                    <a:pt x="57" y="37"/>
                    <a:pt x="56" y="37"/>
                  </a:cubicBezTo>
                  <a:cubicBezTo>
                    <a:pt x="56" y="37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5" y="39"/>
                    <a:pt x="55" y="40"/>
                    <a:pt x="55" y="41"/>
                  </a:cubicBezTo>
                  <a:cubicBezTo>
                    <a:pt x="55" y="41"/>
                    <a:pt x="55" y="41"/>
                    <a:pt x="54" y="41"/>
                  </a:cubicBezTo>
                  <a:cubicBezTo>
                    <a:pt x="54" y="41"/>
                    <a:pt x="54" y="42"/>
                    <a:pt x="55" y="42"/>
                  </a:cubicBezTo>
                  <a:cubicBezTo>
                    <a:pt x="55" y="43"/>
                    <a:pt x="55" y="43"/>
                    <a:pt x="54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3" y="44"/>
                    <a:pt x="53" y="45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2" y="46"/>
                    <a:pt x="52" y="46"/>
                  </a:cubicBezTo>
                  <a:cubicBezTo>
                    <a:pt x="51" y="47"/>
                    <a:pt x="51" y="48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50"/>
                    <a:pt x="51" y="50"/>
                    <a:pt x="50" y="50"/>
                  </a:cubicBezTo>
                  <a:cubicBezTo>
                    <a:pt x="50" y="50"/>
                    <a:pt x="50" y="50"/>
                    <a:pt x="50" y="51"/>
                  </a:cubicBezTo>
                  <a:cubicBezTo>
                    <a:pt x="50" y="51"/>
                    <a:pt x="50" y="51"/>
                    <a:pt x="50" y="52"/>
                  </a:cubicBezTo>
                  <a:cubicBezTo>
                    <a:pt x="52" y="55"/>
                    <a:pt x="53" y="59"/>
                    <a:pt x="54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2"/>
                    <a:pt x="54" y="63"/>
                    <a:pt x="54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3" y="61"/>
                    <a:pt x="53" y="61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2" y="59"/>
                    <a:pt x="52" y="58"/>
                    <a:pt x="52" y="58"/>
                  </a:cubicBezTo>
                  <a:cubicBezTo>
                    <a:pt x="51" y="58"/>
                    <a:pt x="51" y="57"/>
                    <a:pt x="51" y="57"/>
                  </a:cubicBezTo>
                  <a:cubicBezTo>
                    <a:pt x="51" y="56"/>
                    <a:pt x="50" y="56"/>
                    <a:pt x="50" y="55"/>
                  </a:cubicBezTo>
                  <a:cubicBezTo>
                    <a:pt x="50" y="55"/>
                    <a:pt x="50" y="54"/>
                    <a:pt x="49" y="5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8" y="53"/>
                    <a:pt x="48" y="53"/>
                    <a:pt x="47" y="53"/>
                  </a:cubicBezTo>
                  <a:cubicBezTo>
                    <a:pt x="47" y="53"/>
                    <a:pt x="47" y="53"/>
                    <a:pt x="46" y="53"/>
                  </a:cubicBezTo>
                  <a:cubicBezTo>
                    <a:pt x="46" y="53"/>
                    <a:pt x="46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4" y="53"/>
                    <a:pt x="43" y="53"/>
                    <a:pt x="43" y="53"/>
                  </a:cubicBezTo>
                  <a:cubicBezTo>
                    <a:pt x="42" y="53"/>
                    <a:pt x="42" y="53"/>
                    <a:pt x="42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0" y="54"/>
                    <a:pt x="40" y="53"/>
                  </a:cubicBezTo>
                  <a:cubicBezTo>
                    <a:pt x="40" y="52"/>
                    <a:pt x="40" y="52"/>
                    <a:pt x="40" y="51"/>
                  </a:cubicBezTo>
                  <a:cubicBezTo>
                    <a:pt x="40" y="51"/>
                    <a:pt x="40" y="51"/>
                    <a:pt x="40" y="50"/>
                  </a:cubicBezTo>
                  <a:cubicBezTo>
                    <a:pt x="41" y="50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8"/>
                    <a:pt x="39" y="48"/>
                    <a:pt x="39" y="48"/>
                  </a:cubicBezTo>
                  <a:cubicBezTo>
                    <a:pt x="39" y="47"/>
                    <a:pt x="39" y="47"/>
                    <a:pt x="39" y="46"/>
                  </a:cubicBezTo>
                  <a:cubicBezTo>
                    <a:pt x="40" y="46"/>
                    <a:pt x="40" y="45"/>
                    <a:pt x="39" y="45"/>
                  </a:cubicBezTo>
                  <a:cubicBezTo>
                    <a:pt x="39" y="43"/>
                    <a:pt x="39" y="42"/>
                    <a:pt x="39" y="41"/>
                  </a:cubicBezTo>
                  <a:cubicBezTo>
                    <a:pt x="39" y="39"/>
                    <a:pt x="39" y="37"/>
                    <a:pt x="38" y="36"/>
                  </a:cubicBezTo>
                  <a:cubicBezTo>
                    <a:pt x="38" y="35"/>
                    <a:pt x="38" y="34"/>
                    <a:pt x="38" y="33"/>
                  </a:cubicBezTo>
                  <a:cubicBezTo>
                    <a:pt x="38" y="33"/>
                    <a:pt x="38" y="33"/>
                    <a:pt x="37" y="33"/>
                  </a:cubicBezTo>
                  <a:cubicBezTo>
                    <a:pt x="37" y="34"/>
                    <a:pt x="36" y="34"/>
                    <a:pt x="36" y="35"/>
                  </a:cubicBezTo>
                  <a:cubicBezTo>
                    <a:pt x="35" y="36"/>
                    <a:pt x="35" y="36"/>
                    <a:pt x="35" y="37"/>
                  </a:cubicBezTo>
                  <a:cubicBezTo>
                    <a:pt x="35" y="38"/>
                    <a:pt x="35" y="38"/>
                    <a:pt x="35" y="39"/>
                  </a:cubicBezTo>
                  <a:cubicBezTo>
                    <a:pt x="35" y="39"/>
                    <a:pt x="35" y="40"/>
                    <a:pt x="35" y="41"/>
                  </a:cubicBezTo>
                  <a:cubicBezTo>
                    <a:pt x="35" y="41"/>
                    <a:pt x="35" y="41"/>
                    <a:pt x="35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2"/>
                    <a:pt x="33" y="41"/>
                    <a:pt x="33" y="41"/>
                  </a:cubicBezTo>
                  <a:cubicBezTo>
                    <a:pt x="33" y="40"/>
                    <a:pt x="33" y="39"/>
                    <a:pt x="33" y="39"/>
                  </a:cubicBezTo>
                  <a:cubicBezTo>
                    <a:pt x="33" y="37"/>
                    <a:pt x="33" y="36"/>
                    <a:pt x="33" y="35"/>
                  </a:cubicBezTo>
                  <a:cubicBezTo>
                    <a:pt x="33" y="34"/>
                    <a:pt x="33" y="33"/>
                    <a:pt x="34" y="32"/>
                  </a:cubicBezTo>
                  <a:cubicBezTo>
                    <a:pt x="34" y="32"/>
                    <a:pt x="34" y="32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33"/>
                    <a:pt x="30" y="36"/>
                    <a:pt x="28" y="38"/>
                  </a:cubicBezTo>
                  <a:cubicBezTo>
                    <a:pt x="27" y="38"/>
                    <a:pt x="27" y="39"/>
                    <a:pt x="27" y="39"/>
                  </a:cubicBezTo>
                  <a:cubicBezTo>
                    <a:pt x="27" y="40"/>
                    <a:pt x="26" y="40"/>
                    <a:pt x="26" y="4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1"/>
                    <a:pt x="25" y="42"/>
                    <a:pt x="24" y="43"/>
                  </a:cubicBezTo>
                  <a:cubicBezTo>
                    <a:pt x="24" y="44"/>
                    <a:pt x="24" y="43"/>
                    <a:pt x="23" y="44"/>
                  </a:cubicBezTo>
                  <a:cubicBezTo>
                    <a:pt x="22" y="44"/>
                    <a:pt x="22" y="44"/>
                    <a:pt x="22" y="45"/>
                  </a:cubicBezTo>
                  <a:cubicBezTo>
                    <a:pt x="21" y="45"/>
                    <a:pt x="21" y="46"/>
                    <a:pt x="21" y="46"/>
                  </a:cubicBezTo>
                  <a:cubicBezTo>
                    <a:pt x="20" y="47"/>
                    <a:pt x="19" y="47"/>
                    <a:pt x="19" y="46"/>
                  </a:cubicBezTo>
                  <a:cubicBezTo>
                    <a:pt x="19" y="46"/>
                    <a:pt x="19" y="46"/>
                    <a:pt x="18" y="46"/>
                  </a:cubicBezTo>
                  <a:cubicBezTo>
                    <a:pt x="18" y="46"/>
                    <a:pt x="18" y="45"/>
                    <a:pt x="18" y="45"/>
                  </a:cubicBezTo>
                  <a:cubicBezTo>
                    <a:pt x="17" y="45"/>
                    <a:pt x="17" y="44"/>
                    <a:pt x="17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3"/>
                    <a:pt x="15" y="43"/>
                  </a:cubicBezTo>
                  <a:cubicBezTo>
                    <a:pt x="15" y="43"/>
                    <a:pt x="14" y="43"/>
                    <a:pt x="14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2" y="43"/>
                    <a:pt x="12" y="44"/>
                  </a:cubicBezTo>
                  <a:cubicBezTo>
                    <a:pt x="9" y="45"/>
                    <a:pt x="5" y="47"/>
                    <a:pt x="2" y="48"/>
                  </a:cubicBezTo>
                  <a:cubicBezTo>
                    <a:pt x="2" y="49"/>
                    <a:pt x="1" y="49"/>
                    <a:pt x="1" y="49"/>
                  </a:cubicBezTo>
                  <a:cubicBezTo>
                    <a:pt x="1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" y="46"/>
                    <a:pt x="7" y="44"/>
                    <a:pt x="11" y="42"/>
                  </a:cubicBezTo>
                  <a:cubicBezTo>
                    <a:pt x="12" y="42"/>
                    <a:pt x="12" y="41"/>
                    <a:pt x="13" y="41"/>
                  </a:cubicBezTo>
                  <a:cubicBezTo>
                    <a:pt x="13" y="41"/>
                    <a:pt x="14" y="40"/>
                    <a:pt x="14" y="40"/>
                  </a:cubicBezTo>
                  <a:cubicBezTo>
                    <a:pt x="14" y="39"/>
                    <a:pt x="14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6"/>
                    <a:pt x="15" y="36"/>
                    <a:pt x="15" y="35"/>
                  </a:cubicBezTo>
                  <a:cubicBezTo>
                    <a:pt x="15" y="35"/>
                    <a:pt x="14" y="35"/>
                    <a:pt x="14" y="35"/>
                  </a:cubicBezTo>
                  <a:cubicBezTo>
                    <a:pt x="14" y="35"/>
                    <a:pt x="14" y="34"/>
                    <a:pt x="14" y="34"/>
                  </a:cubicBezTo>
                  <a:cubicBezTo>
                    <a:pt x="14" y="34"/>
                    <a:pt x="14" y="34"/>
                    <a:pt x="14" y="33"/>
                  </a:cubicBezTo>
                  <a:cubicBezTo>
                    <a:pt x="15" y="33"/>
                    <a:pt x="15" y="32"/>
                    <a:pt x="15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6" y="29"/>
                    <a:pt x="16" y="28"/>
                  </a:cubicBezTo>
                  <a:cubicBezTo>
                    <a:pt x="16" y="28"/>
                    <a:pt x="16" y="27"/>
                    <a:pt x="17" y="27"/>
                  </a:cubicBezTo>
                  <a:cubicBezTo>
                    <a:pt x="18" y="27"/>
                    <a:pt x="19" y="26"/>
                    <a:pt x="20" y="26"/>
                  </a:cubicBezTo>
                  <a:cubicBezTo>
                    <a:pt x="20" y="26"/>
                    <a:pt x="20" y="26"/>
                    <a:pt x="21" y="26"/>
                  </a:cubicBezTo>
                  <a:cubicBezTo>
                    <a:pt x="20" y="25"/>
                    <a:pt x="19" y="25"/>
                    <a:pt x="19" y="25"/>
                  </a:cubicBezTo>
                  <a:cubicBezTo>
                    <a:pt x="18" y="24"/>
                    <a:pt x="17" y="23"/>
                    <a:pt x="17" y="22"/>
                  </a:cubicBezTo>
                  <a:cubicBezTo>
                    <a:pt x="17" y="21"/>
                    <a:pt x="16" y="20"/>
                    <a:pt x="16" y="20"/>
                  </a:cubicBezTo>
                  <a:cubicBezTo>
                    <a:pt x="16" y="19"/>
                    <a:pt x="16" y="18"/>
                    <a:pt x="16" y="18"/>
                  </a:cubicBezTo>
                  <a:cubicBezTo>
                    <a:pt x="16" y="17"/>
                    <a:pt x="17" y="17"/>
                    <a:pt x="17" y="16"/>
                  </a:cubicBezTo>
                  <a:cubicBezTo>
                    <a:pt x="17" y="16"/>
                    <a:pt x="17" y="15"/>
                    <a:pt x="17" y="15"/>
                  </a:cubicBezTo>
                  <a:cubicBezTo>
                    <a:pt x="17" y="14"/>
                    <a:pt x="17" y="13"/>
                    <a:pt x="18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9" y="10"/>
                    <a:pt x="19" y="9"/>
                    <a:pt x="19" y="8"/>
                  </a:cubicBezTo>
                  <a:cubicBezTo>
                    <a:pt x="19" y="7"/>
                    <a:pt x="19" y="6"/>
                    <a:pt x="19" y="4"/>
                  </a:cubicBezTo>
                  <a:cubicBezTo>
                    <a:pt x="19" y="4"/>
                    <a:pt x="19" y="3"/>
                    <a:pt x="19" y="2"/>
                  </a:cubicBezTo>
                  <a:cubicBezTo>
                    <a:pt x="19" y="2"/>
                    <a:pt x="19" y="1"/>
                    <a:pt x="20" y="1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3" y="1"/>
                    <a:pt x="24" y="1"/>
                    <a:pt x="25" y="2"/>
                  </a:cubicBezTo>
                  <a:cubicBezTo>
                    <a:pt x="25" y="2"/>
                    <a:pt x="26" y="3"/>
                    <a:pt x="27" y="3"/>
                  </a:cubicBezTo>
                  <a:cubicBezTo>
                    <a:pt x="30" y="7"/>
                    <a:pt x="33" y="11"/>
                    <a:pt x="35" y="15"/>
                  </a:cubicBezTo>
                  <a:cubicBezTo>
                    <a:pt x="35" y="17"/>
                    <a:pt x="35" y="18"/>
                    <a:pt x="36" y="20"/>
                  </a:cubicBezTo>
                  <a:cubicBezTo>
                    <a:pt x="36" y="20"/>
                    <a:pt x="36" y="21"/>
                    <a:pt x="36" y="22"/>
                  </a:cubicBezTo>
                  <a:cubicBezTo>
                    <a:pt x="36" y="23"/>
                    <a:pt x="36" y="24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5"/>
                    <a:pt x="37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4"/>
                    <a:pt x="39" y="24"/>
                  </a:cubicBezTo>
                  <a:cubicBezTo>
                    <a:pt x="39" y="24"/>
                    <a:pt x="39" y="23"/>
                    <a:pt x="39" y="24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8" name="Freeform 251"/>
            <p:cNvSpPr/>
            <p:nvPr/>
          </p:nvSpPr>
          <p:spPr bwMode="auto">
            <a:xfrm>
              <a:off x="4065588" y="2511425"/>
              <a:ext cx="6350" cy="17463"/>
            </a:xfrm>
            <a:custGeom>
              <a:avLst/>
              <a:gdLst>
                <a:gd name="T0" fmla="*/ 1 w 2"/>
                <a:gd name="T1" fmla="*/ 4 h 5"/>
                <a:gd name="T2" fmla="*/ 1 w 2"/>
                <a:gd name="T3" fmla="*/ 4 h 5"/>
                <a:gd name="T4" fmla="*/ 1 w 2"/>
                <a:gd name="T5" fmla="*/ 5 h 5"/>
                <a:gd name="T6" fmla="*/ 0 w 2"/>
                <a:gd name="T7" fmla="*/ 5 h 5"/>
                <a:gd name="T8" fmla="*/ 1 w 2"/>
                <a:gd name="T9" fmla="*/ 2 h 5"/>
                <a:gd name="T10" fmla="*/ 1 w 2"/>
                <a:gd name="T11" fmla="*/ 1 h 5"/>
                <a:gd name="T12" fmla="*/ 2 w 2"/>
                <a:gd name="T13" fmla="*/ 1 h 5"/>
                <a:gd name="T14" fmla="*/ 2 w 2"/>
                <a:gd name="T15" fmla="*/ 1 h 5"/>
                <a:gd name="T16" fmla="*/ 2 w 2"/>
                <a:gd name="T17" fmla="*/ 1 h 5"/>
                <a:gd name="T18" fmla="*/ 1 w 2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5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1" y="4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9" name="Freeform 252"/>
            <p:cNvSpPr/>
            <p:nvPr/>
          </p:nvSpPr>
          <p:spPr bwMode="auto">
            <a:xfrm>
              <a:off x="4068763" y="250666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0 w 1"/>
                <a:gd name="T9" fmla="*/ 0 h 2"/>
                <a:gd name="T10" fmla="*/ 0 w 1"/>
                <a:gd name="T11" fmla="*/ 1 h 2"/>
                <a:gd name="T12" fmla="*/ 0 w 1"/>
                <a:gd name="T13" fmla="*/ 1 h 2"/>
                <a:gd name="T14" fmla="*/ 0 w 1"/>
                <a:gd name="T15" fmla="*/ 1 h 2"/>
                <a:gd name="T16" fmla="*/ 1 w 1"/>
                <a:gd name="T17" fmla="*/ 1 h 2"/>
                <a:gd name="T18" fmla="*/ 1 w 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0" name="Freeform 253"/>
            <p:cNvSpPr/>
            <p:nvPr/>
          </p:nvSpPr>
          <p:spPr bwMode="auto">
            <a:xfrm>
              <a:off x="4057650" y="253365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1" name="Freeform 254"/>
            <p:cNvSpPr/>
            <p:nvPr/>
          </p:nvSpPr>
          <p:spPr bwMode="auto">
            <a:xfrm>
              <a:off x="4071938" y="2495550"/>
              <a:ext cx="0" cy="7938"/>
            </a:xfrm>
            <a:custGeom>
              <a:avLst/>
              <a:gdLst>
                <a:gd name="T0" fmla="*/ 0 h 2"/>
                <a:gd name="T1" fmla="*/ 1 h 2"/>
                <a:gd name="T2" fmla="*/ 2 h 2"/>
                <a:gd name="T3" fmla="*/ 0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2" name="Freeform 255"/>
            <p:cNvSpPr/>
            <p:nvPr/>
          </p:nvSpPr>
          <p:spPr bwMode="auto">
            <a:xfrm>
              <a:off x="4071938" y="2492375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0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3" name="Freeform 256"/>
            <p:cNvSpPr/>
            <p:nvPr/>
          </p:nvSpPr>
          <p:spPr bwMode="auto">
            <a:xfrm>
              <a:off x="4068763" y="2500313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4" name="Freeform 257"/>
            <p:cNvSpPr/>
            <p:nvPr/>
          </p:nvSpPr>
          <p:spPr bwMode="auto">
            <a:xfrm>
              <a:off x="4068763" y="25034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0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5" name="Freeform 258"/>
            <p:cNvSpPr/>
            <p:nvPr/>
          </p:nvSpPr>
          <p:spPr bwMode="auto">
            <a:xfrm>
              <a:off x="4068763" y="2506663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6" name="Freeform 259"/>
            <p:cNvSpPr/>
            <p:nvPr/>
          </p:nvSpPr>
          <p:spPr bwMode="auto">
            <a:xfrm>
              <a:off x="4071938" y="25003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7" name="Freeform 260"/>
            <p:cNvSpPr/>
            <p:nvPr/>
          </p:nvSpPr>
          <p:spPr bwMode="auto">
            <a:xfrm>
              <a:off x="4068763" y="250348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8" name="Freeform 261"/>
            <p:cNvSpPr/>
            <p:nvPr/>
          </p:nvSpPr>
          <p:spPr bwMode="auto">
            <a:xfrm>
              <a:off x="4068763" y="2506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9" name="Freeform 262"/>
            <p:cNvSpPr/>
            <p:nvPr/>
          </p:nvSpPr>
          <p:spPr bwMode="auto">
            <a:xfrm>
              <a:off x="4068763" y="2487613"/>
              <a:ext cx="0" cy="4763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0" name="Oval 263"/>
            <p:cNvSpPr>
              <a:spLocks noChangeArrowheads="1"/>
            </p:cNvSpPr>
            <p:nvPr/>
          </p:nvSpPr>
          <p:spPr bwMode="auto">
            <a:xfrm>
              <a:off x="4068763" y="2495550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1" name="Freeform 264"/>
            <p:cNvSpPr/>
            <p:nvPr/>
          </p:nvSpPr>
          <p:spPr bwMode="auto">
            <a:xfrm>
              <a:off x="4068763" y="2503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2" name="Freeform 265"/>
            <p:cNvSpPr/>
            <p:nvPr/>
          </p:nvSpPr>
          <p:spPr bwMode="auto">
            <a:xfrm>
              <a:off x="4068763" y="2495550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3" name="Oval 266"/>
            <p:cNvSpPr>
              <a:spLocks noChangeArrowheads="1"/>
            </p:cNvSpPr>
            <p:nvPr/>
          </p:nvSpPr>
          <p:spPr bwMode="auto">
            <a:xfrm>
              <a:off x="4071938" y="2536825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4" name="Freeform 267"/>
            <p:cNvSpPr/>
            <p:nvPr/>
          </p:nvSpPr>
          <p:spPr bwMode="auto">
            <a:xfrm>
              <a:off x="4068763" y="2492375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5" name="Freeform 268"/>
            <p:cNvSpPr/>
            <p:nvPr/>
          </p:nvSpPr>
          <p:spPr bwMode="auto">
            <a:xfrm>
              <a:off x="4068763" y="2503488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6" name="Oval 269"/>
            <p:cNvSpPr>
              <a:spLocks noChangeArrowheads="1"/>
            </p:cNvSpPr>
            <p:nvPr/>
          </p:nvSpPr>
          <p:spPr bwMode="auto">
            <a:xfrm>
              <a:off x="4068763" y="2500313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7" name="Freeform 270"/>
            <p:cNvSpPr/>
            <p:nvPr/>
          </p:nvSpPr>
          <p:spPr bwMode="auto">
            <a:xfrm>
              <a:off x="4068763" y="2514600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8" name="Freeform 271"/>
            <p:cNvSpPr/>
            <p:nvPr/>
          </p:nvSpPr>
          <p:spPr bwMode="auto">
            <a:xfrm>
              <a:off x="4068763" y="2506663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9" name="Freeform 272"/>
            <p:cNvSpPr/>
            <p:nvPr/>
          </p:nvSpPr>
          <p:spPr bwMode="auto">
            <a:xfrm>
              <a:off x="4068763" y="25114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0" name="Freeform 273"/>
            <p:cNvSpPr/>
            <p:nvPr/>
          </p:nvSpPr>
          <p:spPr bwMode="auto">
            <a:xfrm>
              <a:off x="4068763" y="25114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3074" name="Picture 2" descr="C:\Documents and Settings\Administrator\桌面\图片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1143" y="340995"/>
            <a:ext cx="87487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46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0" presetClass="path" presetSubtype="0" decel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C 0.0059 0.05625 -2.77778E-7 0.00949 0.00972 0.03912 C 0.01198 0.0463 0.01597 0.08727 0.01754 0.09792 C 0.01944 0.10857 0.0217 0.10764 0.02361 0.11759 C 0.03281 0.16921 0.01944 0.16713 0.02292 0.19514 C 0.03125 0.26713 0.07708 0.29352 0.06823 0.36273 C 0.07101 0.37662 0.07292 0.4044 0.07587 0.42153 C 0.08125 0.45695 0.08837 0.50602 0.09444 0.52986 C 0.10052 0.58542 0.10799 0.58681 0.11493 0.62778 " pathEditMode="relative" rAng="0" ptsTypes="fffffffff">
                                      <p:cBhvr>
                                        <p:cTn id="11" dur="2000" spd="-10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" y="31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00017 2.83951E-6 C 0.0066 0.05617 -0.00017 0.00957 0.01094 0.03919 C 0.01354 0.04629 0.01823 0.08734 0.02014 0.09784 C 0.02222 0.10864 0.02483 0.10771 0.02708 0.11759 C 0.03767 0.16913 0.03906 0.1787 0.0493 0.20586 C 0.05868 0.27777 0.06788 0.31543 0.0783 0.36265 C 0.0816 0.37654 0.08385 0.40432 0.08715 0.4216 C 0.09323 0.45679 0.10156 0.50586 0.10851 0.52963 " pathEditMode="relative" rAng="0" ptsTypes="ffffffff">
                                      <p:cBhvr>
                                        <p:cTn id="18" dur="2000" spd="-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4" y="2648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pat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00017 9.87654E-7 C 0.00955 0.04136 -0.00017 0.00679 0.0158 0.0287 C 0.01945 0.03395 0.02605 0.06451 0.02865 0.07222 C 0.03177 0.08025 0.03542 0.07963 0.03855 0.08673 C 0.05348 0.125 0.05556 0.1321 0.06997 0.15216 C 0.08351 0.20525 0.09636 0.23302 0.11129 0.2679 C 0.11598 0.27809 0.1191 0.29876 0.12379 0.31142 C 0.13247 0.33765 0.14445 0.37376 0.15417 0.39136 C 0.16407 0.43241 0.17639 0.43364 0.18768 0.46389 C 0.20018 0.49784 0.1842 0.4571 0.20035 0.4929 " pathEditMode="relative" rAng="0" ptsTypes="ffffffffff">
                                      <p:cBhvr>
                                        <p:cTn id="25" dur="2000" spd="-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7" y="2487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110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0" presetClass="path" presetSubtype="0" decel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4.44444E-6 C 0.00452 0.03272 -0.00017 0.00494 0.00799 0.02254 C 0.00973 0.02686 0.0132 0.05093 0.01459 0.05741 C 0.01632 0.06358 0.01823 0.06328 0.01997 0.06883 C 0.02761 0.0997 0.02865 0.10525 0.03629 0.12161 C 0.04341 0.16358 0.05018 0.18642 0.05799 0.21451 C 0.06042 0.22254 0.06198 0.23889 0.06441 0.24908 C 0.06927 0.27007 0.07518 0.29877 0.08056 0.31297 C 0.08559 0.34599 0.09219 0.34692 0.09827 0.37068 C 0.10452 0.39815 0.09618 0.36575 0.10486 0.39445 C 0.1099 0.41112 0.10573 0.4 0.11059 0.42315 C 0.11302 0.43488 0.11615 0.44075 0.11893 0.44661 C 0.12153 0.46235 0.125 0.4676 0.12778 0.48118 C 0.12917 0.48612 0.13039 0.49445 0.13125 0.49877 C 0.13299 0.50278 0.13473 0.50155 0.13629 0.50433 " pathEditMode="relative" rAng="0" ptsTypes="fffffffffffffff">
                                      <p:cBhvr>
                                        <p:cTn id="32" dur="2000" spd="-10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2521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0" presetClass="path" presetSubtype="0" decel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393 C 0.01197 0.05995 0.00017 0.01342 0.01961 0.04305 C 0.02395 0.05023 0.03229 0.0912 0.03541 0.10162 C 0.03923 0.1125 0.04357 0.11157 0.04739 0.12152 C 0.05277 0.13379 0.04861 0.1625 0.05503 0.17731 C 0.06145 0.19213 0.07222 0.17824 0.08576 0.20972 C 0.10503 0.32245 0.11788 0.31921 0.13628 0.36643 C 0.14184 0.38032 0.16545 0.47569 0.17118 0.49305 " pathEditMode="relative" rAng="0" ptsTypes="ffffafff">
                                      <p:cBhvr>
                                        <p:cTn id="39" dur="2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" y="24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141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0" presetClass="path" presetSubtype="0" decel="1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1.11022E-16 C 0.00781 0.05309 -0.00017 0.00895 0.01302 0.03704 C 0.01597 0.04383 0.0217 0.08272 0.02379 0.09259 C 0.02639 0.10309 0.02934 0.10216 0.03195 0.11142 C 0.04445 0.16049 0.04618 0.16944 0.05816 0.19537 C 0.06927 0.26358 0.08004 0.29938 0.09254 0.34414 C 0.09636 0.35741 0.09896 0.38364 0.10278 0.4 C 0.11007 0.43364 0.11997 0.47994 0.12813 0.50278 " pathEditMode="relative" rAng="0" ptsTypes="ffffffff">
                                      <p:cBhvr>
                                        <p:cTn id="46" dur="2000" spd="-100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2512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264 -0.0007 L 3.05556E-6 1.11111E-6 " pathEditMode="relative" rAng="0" ptsTypes="AA">
                                      <p:cBhvr>
                                        <p:cTn id="50" dur="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92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192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192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192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92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92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5" dur="192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192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92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192" decel="100000"/>
                                        <p:tgtEl>
                                          <p:spTgt spid="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2" dur="192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4" dur="192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92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192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192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192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92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192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6" dur="192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8" dur="192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92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192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3" dur="192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5" dur="192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0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42"/>
          <p:cNvGrpSpPr/>
          <p:nvPr/>
        </p:nvGrpSpPr>
        <p:grpSpPr>
          <a:xfrm>
            <a:off x="251522" y="1124745"/>
            <a:ext cx="284863" cy="379820"/>
            <a:chOff x="4859338" y="3219450"/>
            <a:chExt cx="195262" cy="195263"/>
          </a:xfrm>
          <a:solidFill>
            <a:srgbClr val="FFFF00"/>
          </a:solidFill>
          <a:effectLst/>
        </p:grpSpPr>
        <p:sp>
          <p:nvSpPr>
            <p:cNvPr id="34" name="Freeform 105"/>
            <p:cNvSpPr/>
            <p:nvPr/>
          </p:nvSpPr>
          <p:spPr bwMode="auto">
            <a:xfrm>
              <a:off x="4859338" y="3219450"/>
              <a:ext cx="195262" cy="195263"/>
            </a:xfrm>
            <a:custGeom>
              <a:avLst/>
              <a:gdLst>
                <a:gd name="T0" fmla="*/ 26 w 52"/>
                <a:gd name="T1" fmla="*/ 25 h 52"/>
                <a:gd name="T2" fmla="*/ 27 w 52"/>
                <a:gd name="T3" fmla="*/ 24 h 52"/>
                <a:gd name="T4" fmla="*/ 26 w 52"/>
                <a:gd name="T5" fmla="*/ 17 h 52"/>
                <a:gd name="T6" fmla="*/ 30 w 52"/>
                <a:gd name="T7" fmla="*/ 5 h 52"/>
                <a:gd name="T8" fmla="*/ 33 w 52"/>
                <a:gd name="T9" fmla="*/ 1 h 52"/>
                <a:gd name="T10" fmla="*/ 37 w 52"/>
                <a:gd name="T11" fmla="*/ 2 h 52"/>
                <a:gd name="T12" fmla="*/ 44 w 52"/>
                <a:gd name="T13" fmla="*/ 9 h 52"/>
                <a:gd name="T14" fmla="*/ 46 w 52"/>
                <a:gd name="T15" fmla="*/ 12 h 52"/>
                <a:gd name="T16" fmla="*/ 44 w 52"/>
                <a:gd name="T17" fmla="*/ 15 h 52"/>
                <a:gd name="T18" fmla="*/ 44 w 52"/>
                <a:gd name="T19" fmla="*/ 16 h 52"/>
                <a:gd name="T20" fmla="*/ 51 w 52"/>
                <a:gd name="T21" fmla="*/ 19 h 52"/>
                <a:gd name="T22" fmla="*/ 52 w 52"/>
                <a:gd name="T23" fmla="*/ 23 h 52"/>
                <a:gd name="T24" fmla="*/ 52 w 52"/>
                <a:gd name="T25" fmla="*/ 27 h 52"/>
                <a:gd name="T26" fmla="*/ 52 w 52"/>
                <a:gd name="T27" fmla="*/ 30 h 52"/>
                <a:gd name="T28" fmla="*/ 50 w 52"/>
                <a:gd name="T29" fmla="*/ 34 h 52"/>
                <a:gd name="T30" fmla="*/ 47 w 52"/>
                <a:gd name="T31" fmla="*/ 38 h 52"/>
                <a:gd name="T32" fmla="*/ 44 w 52"/>
                <a:gd name="T33" fmla="*/ 38 h 52"/>
                <a:gd name="T34" fmla="*/ 37 w 52"/>
                <a:gd name="T35" fmla="*/ 35 h 52"/>
                <a:gd name="T36" fmla="*/ 37 w 52"/>
                <a:gd name="T37" fmla="*/ 36 h 52"/>
                <a:gd name="T38" fmla="*/ 37 w 52"/>
                <a:gd name="T39" fmla="*/ 37 h 52"/>
                <a:gd name="T40" fmla="*/ 37 w 52"/>
                <a:gd name="T41" fmla="*/ 38 h 52"/>
                <a:gd name="T42" fmla="*/ 36 w 52"/>
                <a:gd name="T43" fmla="*/ 38 h 52"/>
                <a:gd name="T44" fmla="*/ 35 w 52"/>
                <a:gd name="T45" fmla="*/ 37 h 52"/>
                <a:gd name="T46" fmla="*/ 34 w 52"/>
                <a:gd name="T47" fmla="*/ 37 h 52"/>
                <a:gd name="T48" fmla="*/ 37 w 52"/>
                <a:gd name="T49" fmla="*/ 45 h 52"/>
                <a:gd name="T50" fmla="*/ 37 w 52"/>
                <a:gd name="T51" fmla="*/ 48 h 52"/>
                <a:gd name="T52" fmla="*/ 32 w 52"/>
                <a:gd name="T53" fmla="*/ 51 h 52"/>
                <a:gd name="T54" fmla="*/ 29 w 52"/>
                <a:gd name="T55" fmla="*/ 52 h 52"/>
                <a:gd name="T56" fmla="*/ 24 w 52"/>
                <a:gd name="T57" fmla="*/ 52 h 52"/>
                <a:gd name="T58" fmla="*/ 19 w 52"/>
                <a:gd name="T59" fmla="*/ 51 h 52"/>
                <a:gd name="T60" fmla="*/ 15 w 52"/>
                <a:gd name="T61" fmla="*/ 43 h 52"/>
                <a:gd name="T62" fmla="*/ 15 w 52"/>
                <a:gd name="T63" fmla="*/ 43 h 52"/>
                <a:gd name="T64" fmla="*/ 12 w 52"/>
                <a:gd name="T65" fmla="*/ 45 h 52"/>
                <a:gd name="T66" fmla="*/ 9 w 52"/>
                <a:gd name="T67" fmla="*/ 44 h 52"/>
                <a:gd name="T68" fmla="*/ 3 w 52"/>
                <a:gd name="T69" fmla="*/ 38 h 52"/>
                <a:gd name="T70" fmla="*/ 0 w 52"/>
                <a:gd name="T71" fmla="*/ 34 h 52"/>
                <a:gd name="T72" fmla="*/ 2 w 52"/>
                <a:gd name="T73" fmla="*/ 30 h 52"/>
                <a:gd name="T74" fmla="*/ 11 w 52"/>
                <a:gd name="T75" fmla="*/ 26 h 52"/>
                <a:gd name="T76" fmla="*/ 23 w 52"/>
                <a:gd name="T77" fmla="*/ 26 h 52"/>
                <a:gd name="T78" fmla="*/ 24 w 52"/>
                <a:gd name="T79" fmla="*/ 27 h 52"/>
                <a:gd name="T80" fmla="*/ 24 w 52"/>
                <a:gd name="T81" fmla="*/ 25 h 52"/>
                <a:gd name="T82" fmla="*/ 24 w 52"/>
                <a:gd name="T83" fmla="*/ 25 h 52"/>
                <a:gd name="T84" fmla="*/ 25 w 52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52">
                  <a:moveTo>
                    <a:pt x="25" y="24"/>
                  </a:moveTo>
                  <a:cubicBezTo>
                    <a:pt x="25" y="25"/>
                    <a:pt x="26" y="25"/>
                    <a:pt x="26" y="25"/>
                  </a:cubicBezTo>
                  <a:cubicBezTo>
                    <a:pt x="26" y="25"/>
                    <a:pt x="26" y="25"/>
                    <a:pt x="27" y="2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5" y="21"/>
                    <a:pt x="25" y="19"/>
                    <a:pt x="26" y="17"/>
                  </a:cubicBezTo>
                  <a:cubicBezTo>
                    <a:pt x="26" y="15"/>
                    <a:pt x="26" y="13"/>
                    <a:pt x="27" y="10"/>
                  </a:cubicBezTo>
                  <a:cubicBezTo>
                    <a:pt x="28" y="8"/>
                    <a:pt x="28" y="6"/>
                    <a:pt x="30" y="5"/>
                  </a:cubicBezTo>
                  <a:cubicBezTo>
                    <a:pt x="30" y="3"/>
                    <a:pt x="31" y="2"/>
                    <a:pt x="32" y="1"/>
                  </a:cubicBezTo>
                  <a:cubicBezTo>
                    <a:pt x="32" y="1"/>
                    <a:pt x="32" y="1"/>
                    <a:pt x="33" y="1"/>
                  </a:cubicBezTo>
                  <a:cubicBezTo>
                    <a:pt x="33" y="0"/>
                    <a:pt x="34" y="0"/>
                    <a:pt x="35" y="0"/>
                  </a:cubicBezTo>
                  <a:cubicBezTo>
                    <a:pt x="36" y="1"/>
                    <a:pt x="36" y="1"/>
                    <a:pt x="37" y="2"/>
                  </a:cubicBezTo>
                  <a:cubicBezTo>
                    <a:pt x="39" y="3"/>
                    <a:pt x="40" y="5"/>
                    <a:pt x="41" y="6"/>
                  </a:cubicBezTo>
                  <a:cubicBezTo>
                    <a:pt x="42" y="7"/>
                    <a:pt x="43" y="8"/>
                    <a:pt x="44" y="9"/>
                  </a:cubicBezTo>
                  <a:cubicBezTo>
                    <a:pt x="44" y="9"/>
                    <a:pt x="45" y="10"/>
                    <a:pt x="45" y="11"/>
                  </a:cubicBezTo>
                  <a:cubicBezTo>
                    <a:pt x="45" y="11"/>
                    <a:pt x="46" y="11"/>
                    <a:pt x="46" y="12"/>
                  </a:cubicBezTo>
                  <a:cubicBezTo>
                    <a:pt x="46" y="12"/>
                    <a:pt x="46" y="13"/>
                    <a:pt x="45" y="13"/>
                  </a:cubicBezTo>
                  <a:cubicBezTo>
                    <a:pt x="45" y="14"/>
                    <a:pt x="44" y="15"/>
                    <a:pt x="44" y="15"/>
                  </a:cubicBezTo>
                  <a:cubicBezTo>
                    <a:pt x="44" y="16"/>
                    <a:pt x="43" y="16"/>
                    <a:pt x="43" y="16"/>
                  </a:cubicBezTo>
                  <a:cubicBezTo>
                    <a:pt x="43" y="16"/>
                    <a:pt x="44" y="16"/>
                    <a:pt x="44" y="16"/>
                  </a:cubicBezTo>
                  <a:cubicBezTo>
                    <a:pt x="45" y="17"/>
                    <a:pt x="47" y="17"/>
                    <a:pt x="49" y="18"/>
                  </a:cubicBezTo>
                  <a:cubicBezTo>
                    <a:pt x="49" y="18"/>
                    <a:pt x="50" y="19"/>
                    <a:pt x="51" y="19"/>
                  </a:cubicBezTo>
                  <a:cubicBezTo>
                    <a:pt x="51" y="20"/>
                    <a:pt x="51" y="20"/>
                    <a:pt x="51" y="21"/>
                  </a:cubicBezTo>
                  <a:cubicBezTo>
                    <a:pt x="51" y="21"/>
                    <a:pt x="51" y="22"/>
                    <a:pt x="52" y="23"/>
                  </a:cubicBezTo>
                  <a:cubicBezTo>
                    <a:pt x="52" y="24"/>
                    <a:pt x="52" y="25"/>
                    <a:pt x="52" y="26"/>
                  </a:cubicBezTo>
                  <a:cubicBezTo>
                    <a:pt x="52" y="26"/>
                    <a:pt x="52" y="27"/>
                    <a:pt x="52" y="27"/>
                  </a:cubicBezTo>
                  <a:cubicBezTo>
                    <a:pt x="52" y="28"/>
                    <a:pt x="52" y="29"/>
                    <a:pt x="52" y="29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1"/>
                    <a:pt x="52" y="31"/>
                    <a:pt x="51" y="32"/>
                  </a:cubicBezTo>
                  <a:cubicBezTo>
                    <a:pt x="51" y="33"/>
                    <a:pt x="50" y="33"/>
                    <a:pt x="50" y="34"/>
                  </a:cubicBezTo>
                  <a:cubicBezTo>
                    <a:pt x="50" y="35"/>
                    <a:pt x="49" y="36"/>
                    <a:pt x="48" y="37"/>
                  </a:cubicBezTo>
                  <a:cubicBezTo>
                    <a:pt x="48" y="37"/>
                    <a:pt x="48" y="37"/>
                    <a:pt x="47" y="38"/>
                  </a:cubicBezTo>
                  <a:cubicBezTo>
                    <a:pt x="47" y="38"/>
                    <a:pt x="46" y="38"/>
                    <a:pt x="46" y="38"/>
                  </a:cubicBezTo>
                  <a:cubicBezTo>
                    <a:pt x="45" y="38"/>
                    <a:pt x="44" y="38"/>
                    <a:pt x="44" y="38"/>
                  </a:cubicBezTo>
                  <a:cubicBezTo>
                    <a:pt x="43" y="38"/>
                    <a:pt x="42" y="37"/>
                    <a:pt x="40" y="37"/>
                  </a:cubicBezTo>
                  <a:cubicBezTo>
                    <a:pt x="39" y="36"/>
                    <a:pt x="38" y="36"/>
                    <a:pt x="37" y="35"/>
                  </a:cubicBezTo>
                  <a:cubicBezTo>
                    <a:pt x="37" y="35"/>
                    <a:pt x="36" y="35"/>
                    <a:pt x="36" y="34"/>
                  </a:cubicBezTo>
                  <a:cubicBezTo>
                    <a:pt x="36" y="35"/>
                    <a:pt x="36" y="35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7"/>
                    <a:pt x="37" y="37"/>
                  </a:cubicBezTo>
                  <a:cubicBezTo>
                    <a:pt x="37" y="37"/>
                    <a:pt x="38" y="37"/>
                    <a:pt x="38" y="37"/>
                  </a:cubicBezTo>
                  <a:cubicBezTo>
                    <a:pt x="38" y="38"/>
                    <a:pt x="37" y="38"/>
                    <a:pt x="37" y="38"/>
                  </a:cubicBezTo>
                  <a:cubicBezTo>
                    <a:pt x="37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4" y="37"/>
                    <a:pt x="34" y="36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9"/>
                    <a:pt x="36" y="40"/>
                    <a:pt x="36" y="42"/>
                  </a:cubicBezTo>
                  <a:cubicBezTo>
                    <a:pt x="36" y="43"/>
                    <a:pt x="37" y="44"/>
                    <a:pt x="37" y="45"/>
                  </a:cubicBezTo>
                  <a:cubicBezTo>
                    <a:pt x="37" y="45"/>
                    <a:pt x="37" y="46"/>
                    <a:pt x="37" y="46"/>
                  </a:cubicBezTo>
                  <a:cubicBezTo>
                    <a:pt x="37" y="47"/>
                    <a:pt x="37" y="47"/>
                    <a:pt x="37" y="48"/>
                  </a:cubicBezTo>
                  <a:cubicBezTo>
                    <a:pt x="36" y="48"/>
                    <a:pt x="35" y="49"/>
                    <a:pt x="35" y="50"/>
                  </a:cubicBezTo>
                  <a:cubicBezTo>
                    <a:pt x="34" y="50"/>
                    <a:pt x="33" y="51"/>
                    <a:pt x="32" y="51"/>
                  </a:cubicBezTo>
                  <a:cubicBezTo>
                    <a:pt x="32" y="51"/>
                    <a:pt x="31" y="51"/>
                    <a:pt x="31" y="52"/>
                  </a:cubicBezTo>
                  <a:cubicBezTo>
                    <a:pt x="30" y="52"/>
                    <a:pt x="29" y="52"/>
                    <a:pt x="29" y="52"/>
                  </a:cubicBezTo>
                  <a:cubicBezTo>
                    <a:pt x="28" y="52"/>
                    <a:pt x="27" y="52"/>
                    <a:pt x="26" y="52"/>
                  </a:cubicBezTo>
                  <a:cubicBezTo>
                    <a:pt x="25" y="52"/>
                    <a:pt x="25" y="52"/>
                    <a:pt x="24" y="52"/>
                  </a:cubicBezTo>
                  <a:cubicBezTo>
                    <a:pt x="24" y="52"/>
                    <a:pt x="23" y="52"/>
                    <a:pt x="22" y="52"/>
                  </a:cubicBezTo>
                  <a:cubicBezTo>
                    <a:pt x="21" y="51"/>
                    <a:pt x="20" y="51"/>
                    <a:pt x="19" y="51"/>
                  </a:cubicBezTo>
                  <a:cubicBezTo>
                    <a:pt x="18" y="51"/>
                    <a:pt x="17" y="50"/>
                    <a:pt x="17" y="48"/>
                  </a:cubicBezTo>
                  <a:cubicBezTo>
                    <a:pt x="16" y="47"/>
                    <a:pt x="16" y="45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4" y="44"/>
                    <a:pt x="13" y="44"/>
                  </a:cubicBezTo>
                  <a:cubicBezTo>
                    <a:pt x="13" y="44"/>
                    <a:pt x="13" y="45"/>
                    <a:pt x="12" y="45"/>
                  </a:cubicBezTo>
                  <a:cubicBezTo>
                    <a:pt x="12" y="45"/>
                    <a:pt x="11" y="45"/>
                    <a:pt x="10" y="45"/>
                  </a:cubicBezTo>
                  <a:cubicBezTo>
                    <a:pt x="10" y="45"/>
                    <a:pt x="9" y="45"/>
                    <a:pt x="9" y="44"/>
                  </a:cubicBezTo>
                  <a:cubicBezTo>
                    <a:pt x="8" y="44"/>
                    <a:pt x="8" y="43"/>
                    <a:pt x="7" y="43"/>
                  </a:cubicBezTo>
                  <a:cubicBezTo>
                    <a:pt x="6" y="41"/>
                    <a:pt x="4" y="40"/>
                    <a:pt x="3" y="38"/>
                  </a:cubicBezTo>
                  <a:cubicBezTo>
                    <a:pt x="2" y="38"/>
                    <a:pt x="2" y="37"/>
                    <a:pt x="1" y="36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0" y="33"/>
                    <a:pt x="0" y="32"/>
                    <a:pt x="1" y="31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3" y="30"/>
                    <a:pt x="3" y="29"/>
                    <a:pt x="4" y="29"/>
                  </a:cubicBezTo>
                  <a:cubicBezTo>
                    <a:pt x="6" y="28"/>
                    <a:pt x="8" y="27"/>
                    <a:pt x="11" y="26"/>
                  </a:cubicBezTo>
                  <a:cubicBezTo>
                    <a:pt x="13" y="26"/>
                    <a:pt x="15" y="25"/>
                    <a:pt x="18" y="25"/>
                  </a:cubicBezTo>
                  <a:cubicBezTo>
                    <a:pt x="19" y="25"/>
                    <a:pt x="21" y="26"/>
                    <a:pt x="23" y="26"/>
                  </a:cubicBezTo>
                  <a:cubicBezTo>
                    <a:pt x="23" y="26"/>
                    <a:pt x="24" y="26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6"/>
                    <a:pt x="24" y="26"/>
                  </a:cubicBezTo>
                  <a:cubicBezTo>
                    <a:pt x="25" y="26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Freeform 106"/>
            <p:cNvSpPr/>
            <p:nvPr/>
          </p:nvSpPr>
          <p:spPr bwMode="auto">
            <a:xfrm>
              <a:off x="4922838" y="3298825"/>
              <a:ext cx="7937" cy="3175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2 w 2"/>
                <a:gd name="T5" fmla="*/ 1 h 1"/>
                <a:gd name="T6" fmla="*/ 1 w 2"/>
                <a:gd name="T7" fmla="*/ 1 h 1"/>
                <a:gd name="T8" fmla="*/ 1 w 2"/>
                <a:gd name="T9" fmla="*/ 1 h 1"/>
                <a:gd name="T10" fmla="*/ 1 w 2"/>
                <a:gd name="T11" fmla="*/ 0 h 1"/>
                <a:gd name="T12" fmla="*/ 1 w 2"/>
                <a:gd name="T13" fmla="*/ 0 h 1"/>
                <a:gd name="T14" fmla="*/ 2 w 2"/>
                <a:gd name="T15" fmla="*/ 1 h 1"/>
                <a:gd name="T16" fmla="*/ 2 w 2"/>
                <a:gd name="T17" fmla="*/ 1 h 1"/>
                <a:gd name="T18" fmla="*/ 2 w 2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Freeform 107"/>
            <p:cNvSpPr/>
            <p:nvPr/>
          </p:nvSpPr>
          <p:spPr bwMode="auto">
            <a:xfrm>
              <a:off x="4938713" y="3282950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  <a:gd name="T10" fmla="*/ 1 w 1"/>
                <a:gd name="T11" fmla="*/ 2 h 2"/>
                <a:gd name="T12" fmla="*/ 1 w 1"/>
                <a:gd name="T13" fmla="*/ 2 h 2"/>
                <a:gd name="T14" fmla="*/ 1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108"/>
            <p:cNvSpPr/>
            <p:nvPr/>
          </p:nvSpPr>
          <p:spPr bwMode="auto">
            <a:xfrm>
              <a:off x="4930775" y="3302000"/>
              <a:ext cx="7937" cy="4763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1 w 2"/>
                <a:gd name="T5" fmla="*/ 1 h 1"/>
                <a:gd name="T6" fmla="*/ 0 w 2"/>
                <a:gd name="T7" fmla="*/ 1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Freeform 109"/>
            <p:cNvSpPr/>
            <p:nvPr/>
          </p:nvSpPr>
          <p:spPr bwMode="auto">
            <a:xfrm>
              <a:off x="4941888" y="3290888"/>
              <a:ext cx="4762" cy="793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Freeform 110"/>
            <p:cNvSpPr/>
            <p:nvPr/>
          </p:nvSpPr>
          <p:spPr bwMode="auto">
            <a:xfrm>
              <a:off x="4946650" y="3294063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Freeform 111"/>
            <p:cNvSpPr/>
            <p:nvPr/>
          </p:nvSpPr>
          <p:spPr bwMode="auto">
            <a:xfrm>
              <a:off x="4935538" y="3306763"/>
              <a:ext cx="6350" cy="3175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Freeform 112"/>
            <p:cNvSpPr/>
            <p:nvPr/>
          </p:nvSpPr>
          <p:spPr bwMode="auto">
            <a:xfrm>
              <a:off x="4946650" y="33099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Freeform 113"/>
            <p:cNvSpPr/>
            <p:nvPr/>
          </p:nvSpPr>
          <p:spPr bwMode="auto">
            <a:xfrm>
              <a:off x="4949825" y="330676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Freeform 114"/>
            <p:cNvSpPr/>
            <p:nvPr/>
          </p:nvSpPr>
          <p:spPr bwMode="auto">
            <a:xfrm>
              <a:off x="4949825" y="3302000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" name="Freeform 115"/>
            <p:cNvSpPr/>
            <p:nvPr/>
          </p:nvSpPr>
          <p:spPr bwMode="auto">
            <a:xfrm>
              <a:off x="4941888" y="3309938"/>
              <a:ext cx="4762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Freeform 116"/>
            <p:cNvSpPr/>
            <p:nvPr/>
          </p:nvSpPr>
          <p:spPr bwMode="auto">
            <a:xfrm>
              <a:off x="4941888" y="330676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Freeform 117"/>
            <p:cNvSpPr/>
            <p:nvPr/>
          </p:nvSpPr>
          <p:spPr bwMode="auto">
            <a:xfrm>
              <a:off x="4946650" y="3302000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Freeform 118"/>
            <p:cNvSpPr/>
            <p:nvPr/>
          </p:nvSpPr>
          <p:spPr bwMode="auto">
            <a:xfrm>
              <a:off x="4930775" y="3302000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" name="Oval 119"/>
            <p:cNvSpPr>
              <a:spLocks noChangeArrowheads="1"/>
            </p:cNvSpPr>
            <p:nvPr/>
          </p:nvSpPr>
          <p:spPr bwMode="auto">
            <a:xfrm>
              <a:off x="4941888" y="3290888"/>
              <a:ext cx="4762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" name="Oval 120"/>
            <p:cNvSpPr>
              <a:spLocks noChangeArrowheads="1"/>
            </p:cNvSpPr>
            <p:nvPr/>
          </p:nvSpPr>
          <p:spPr bwMode="auto">
            <a:xfrm>
              <a:off x="4953000" y="3309938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" name="Oval 121"/>
            <p:cNvSpPr>
              <a:spLocks noChangeArrowheads="1"/>
            </p:cNvSpPr>
            <p:nvPr/>
          </p:nvSpPr>
          <p:spPr bwMode="auto">
            <a:xfrm>
              <a:off x="4949825" y="3313113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Freeform 122"/>
            <p:cNvSpPr/>
            <p:nvPr/>
          </p:nvSpPr>
          <p:spPr bwMode="auto">
            <a:xfrm>
              <a:off x="4930775" y="33020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123"/>
            <p:cNvSpPr/>
            <p:nvPr/>
          </p:nvSpPr>
          <p:spPr bwMode="auto">
            <a:xfrm>
              <a:off x="4941888" y="3290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3" name="组合 62"/>
          <p:cNvGrpSpPr/>
          <p:nvPr/>
        </p:nvGrpSpPr>
        <p:grpSpPr>
          <a:xfrm>
            <a:off x="827584" y="260650"/>
            <a:ext cx="214312" cy="275167"/>
            <a:chOff x="4248150" y="3073400"/>
            <a:chExt cx="214312" cy="206375"/>
          </a:xfrm>
          <a:solidFill>
            <a:srgbClr val="FFFF00"/>
          </a:solidFill>
          <a:effectLst/>
        </p:grpSpPr>
        <p:sp>
          <p:nvSpPr>
            <p:cNvPr id="54" name="Freeform 148"/>
            <p:cNvSpPr/>
            <p:nvPr/>
          </p:nvSpPr>
          <p:spPr bwMode="auto">
            <a:xfrm>
              <a:off x="4248150" y="3073400"/>
              <a:ext cx="214312" cy="206375"/>
            </a:xfrm>
            <a:custGeom>
              <a:avLst/>
              <a:gdLst>
                <a:gd name="T0" fmla="*/ 48 w 57"/>
                <a:gd name="T1" fmla="*/ 20 h 55"/>
                <a:gd name="T2" fmla="*/ 52 w 57"/>
                <a:gd name="T3" fmla="*/ 22 h 55"/>
                <a:gd name="T4" fmla="*/ 54 w 57"/>
                <a:gd name="T5" fmla="*/ 25 h 55"/>
                <a:gd name="T6" fmla="*/ 54 w 57"/>
                <a:gd name="T7" fmla="*/ 28 h 55"/>
                <a:gd name="T8" fmla="*/ 54 w 57"/>
                <a:gd name="T9" fmla="*/ 30 h 55"/>
                <a:gd name="T10" fmla="*/ 57 w 57"/>
                <a:gd name="T11" fmla="*/ 33 h 55"/>
                <a:gd name="T12" fmla="*/ 56 w 57"/>
                <a:gd name="T13" fmla="*/ 36 h 55"/>
                <a:gd name="T14" fmla="*/ 54 w 57"/>
                <a:gd name="T15" fmla="*/ 37 h 55"/>
                <a:gd name="T16" fmla="*/ 53 w 57"/>
                <a:gd name="T17" fmla="*/ 40 h 55"/>
                <a:gd name="T18" fmla="*/ 51 w 57"/>
                <a:gd name="T19" fmla="*/ 42 h 55"/>
                <a:gd name="T20" fmla="*/ 48 w 57"/>
                <a:gd name="T21" fmla="*/ 42 h 55"/>
                <a:gd name="T22" fmla="*/ 38 w 57"/>
                <a:gd name="T23" fmla="*/ 38 h 55"/>
                <a:gd name="T24" fmla="*/ 35 w 57"/>
                <a:gd name="T25" fmla="*/ 33 h 55"/>
                <a:gd name="T26" fmla="*/ 38 w 57"/>
                <a:gd name="T27" fmla="*/ 42 h 55"/>
                <a:gd name="T28" fmla="*/ 37 w 57"/>
                <a:gd name="T29" fmla="*/ 44 h 55"/>
                <a:gd name="T30" fmla="*/ 31 w 57"/>
                <a:gd name="T31" fmla="*/ 35 h 55"/>
                <a:gd name="T32" fmla="*/ 33 w 57"/>
                <a:gd name="T33" fmla="*/ 42 h 55"/>
                <a:gd name="T34" fmla="*/ 32 w 57"/>
                <a:gd name="T35" fmla="*/ 51 h 55"/>
                <a:gd name="T36" fmla="*/ 30 w 57"/>
                <a:gd name="T37" fmla="*/ 53 h 55"/>
                <a:gd name="T38" fmla="*/ 27 w 57"/>
                <a:gd name="T39" fmla="*/ 55 h 55"/>
                <a:gd name="T40" fmla="*/ 24 w 57"/>
                <a:gd name="T41" fmla="*/ 55 h 55"/>
                <a:gd name="T42" fmla="*/ 22 w 57"/>
                <a:gd name="T43" fmla="*/ 53 h 55"/>
                <a:gd name="T44" fmla="*/ 19 w 57"/>
                <a:gd name="T45" fmla="*/ 54 h 55"/>
                <a:gd name="T46" fmla="*/ 18 w 57"/>
                <a:gd name="T47" fmla="*/ 50 h 55"/>
                <a:gd name="T48" fmla="*/ 16 w 57"/>
                <a:gd name="T49" fmla="*/ 49 h 55"/>
                <a:gd name="T50" fmla="*/ 14 w 57"/>
                <a:gd name="T51" fmla="*/ 48 h 55"/>
                <a:gd name="T52" fmla="*/ 13 w 57"/>
                <a:gd name="T53" fmla="*/ 44 h 55"/>
                <a:gd name="T54" fmla="*/ 13 w 57"/>
                <a:gd name="T55" fmla="*/ 41 h 55"/>
                <a:gd name="T56" fmla="*/ 15 w 57"/>
                <a:gd name="T57" fmla="*/ 37 h 55"/>
                <a:gd name="T58" fmla="*/ 9 w 57"/>
                <a:gd name="T59" fmla="*/ 37 h 55"/>
                <a:gd name="T60" fmla="*/ 7 w 57"/>
                <a:gd name="T61" fmla="*/ 35 h 55"/>
                <a:gd name="T62" fmla="*/ 5 w 57"/>
                <a:gd name="T63" fmla="*/ 32 h 55"/>
                <a:gd name="T64" fmla="*/ 4 w 57"/>
                <a:gd name="T65" fmla="*/ 28 h 55"/>
                <a:gd name="T66" fmla="*/ 2 w 57"/>
                <a:gd name="T67" fmla="*/ 26 h 55"/>
                <a:gd name="T68" fmla="*/ 1 w 57"/>
                <a:gd name="T69" fmla="*/ 24 h 55"/>
                <a:gd name="T70" fmla="*/ 1 w 57"/>
                <a:gd name="T71" fmla="*/ 22 h 55"/>
                <a:gd name="T72" fmla="*/ 2 w 57"/>
                <a:gd name="T73" fmla="*/ 20 h 55"/>
                <a:gd name="T74" fmla="*/ 20 w 57"/>
                <a:gd name="T75" fmla="*/ 23 h 55"/>
                <a:gd name="T76" fmla="*/ 29 w 57"/>
                <a:gd name="T77" fmla="*/ 28 h 55"/>
                <a:gd name="T78" fmla="*/ 30 w 57"/>
                <a:gd name="T79" fmla="*/ 28 h 55"/>
                <a:gd name="T80" fmla="*/ 30 w 57"/>
                <a:gd name="T81" fmla="*/ 24 h 55"/>
                <a:gd name="T82" fmla="*/ 36 w 57"/>
                <a:gd name="T83" fmla="*/ 1 h 55"/>
                <a:gd name="T84" fmla="*/ 39 w 57"/>
                <a:gd name="T85" fmla="*/ 0 h 55"/>
                <a:gd name="T86" fmla="*/ 41 w 57"/>
                <a:gd name="T87" fmla="*/ 2 h 55"/>
                <a:gd name="T88" fmla="*/ 42 w 57"/>
                <a:gd name="T89" fmla="*/ 4 h 55"/>
                <a:gd name="T90" fmla="*/ 43 w 57"/>
                <a:gd name="T91" fmla="*/ 7 h 55"/>
                <a:gd name="T92" fmla="*/ 46 w 57"/>
                <a:gd name="T93" fmla="*/ 10 h 55"/>
                <a:gd name="T94" fmla="*/ 48 w 57"/>
                <a:gd name="T95" fmla="*/ 13 h 55"/>
                <a:gd name="T96" fmla="*/ 48 w 57"/>
                <a:gd name="T97" fmla="*/ 15 h 55"/>
                <a:gd name="T98" fmla="*/ 44 w 57"/>
                <a:gd name="T99" fmla="*/ 2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" h="55">
                  <a:moveTo>
                    <a:pt x="44" y="21"/>
                  </a:moveTo>
                  <a:cubicBezTo>
                    <a:pt x="44" y="21"/>
                    <a:pt x="44" y="21"/>
                    <a:pt x="45" y="21"/>
                  </a:cubicBezTo>
                  <a:cubicBezTo>
                    <a:pt x="46" y="20"/>
                    <a:pt x="47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20"/>
                    <a:pt x="49" y="20"/>
                    <a:pt x="49" y="21"/>
                  </a:cubicBezTo>
                  <a:cubicBezTo>
                    <a:pt x="49" y="21"/>
                    <a:pt x="49" y="21"/>
                    <a:pt x="50" y="21"/>
                  </a:cubicBezTo>
                  <a:cubicBezTo>
                    <a:pt x="51" y="21"/>
                    <a:pt x="51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4"/>
                    <a:pt x="53" y="24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5"/>
                    <a:pt x="54" y="26"/>
                    <a:pt x="53" y="26"/>
                  </a:cubicBezTo>
                  <a:cubicBezTo>
                    <a:pt x="53" y="26"/>
                    <a:pt x="53" y="26"/>
                    <a:pt x="53" y="27"/>
                  </a:cubicBezTo>
                  <a:cubicBezTo>
                    <a:pt x="54" y="27"/>
                    <a:pt x="54" y="27"/>
                    <a:pt x="54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4" y="29"/>
                    <a:pt x="54" y="30"/>
                    <a:pt x="54" y="30"/>
                  </a:cubicBezTo>
                  <a:cubicBezTo>
                    <a:pt x="54" y="30"/>
                    <a:pt x="55" y="31"/>
                    <a:pt x="55" y="31"/>
                  </a:cubicBezTo>
                  <a:cubicBezTo>
                    <a:pt x="56" y="32"/>
                    <a:pt x="56" y="32"/>
                    <a:pt x="57" y="32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6" y="33"/>
                    <a:pt x="55" y="33"/>
                  </a:cubicBezTo>
                  <a:cubicBezTo>
                    <a:pt x="55" y="34"/>
                    <a:pt x="54" y="34"/>
                    <a:pt x="55" y="35"/>
                  </a:cubicBezTo>
                  <a:cubicBezTo>
                    <a:pt x="55" y="36"/>
                    <a:pt x="56" y="36"/>
                    <a:pt x="56" y="36"/>
                  </a:cubicBezTo>
                  <a:cubicBezTo>
                    <a:pt x="56" y="36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5" y="37"/>
                    <a:pt x="55" y="37"/>
                  </a:cubicBezTo>
                  <a:cubicBezTo>
                    <a:pt x="55" y="37"/>
                    <a:pt x="55" y="37"/>
                    <a:pt x="54" y="37"/>
                  </a:cubicBezTo>
                  <a:cubicBezTo>
                    <a:pt x="54" y="37"/>
                    <a:pt x="53" y="38"/>
                    <a:pt x="53" y="38"/>
                  </a:cubicBezTo>
                  <a:cubicBezTo>
                    <a:pt x="54" y="39"/>
                    <a:pt x="54" y="39"/>
                    <a:pt x="54" y="40"/>
                  </a:cubicBezTo>
                  <a:cubicBezTo>
                    <a:pt x="54" y="40"/>
                    <a:pt x="54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2" y="40"/>
                    <a:pt x="52" y="41"/>
                    <a:pt x="52" y="41"/>
                  </a:cubicBezTo>
                  <a:cubicBezTo>
                    <a:pt x="52" y="41"/>
                    <a:pt x="52" y="41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49" y="43"/>
                    <a:pt x="49" y="43"/>
                    <a:pt x="49" y="42"/>
                  </a:cubicBezTo>
                  <a:cubicBezTo>
                    <a:pt x="49" y="42"/>
                    <a:pt x="48" y="42"/>
                    <a:pt x="48" y="42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2"/>
                    <a:pt x="45" y="42"/>
                    <a:pt x="44" y="42"/>
                  </a:cubicBezTo>
                  <a:cubicBezTo>
                    <a:pt x="44" y="41"/>
                    <a:pt x="43" y="41"/>
                    <a:pt x="43" y="41"/>
                  </a:cubicBezTo>
                  <a:cubicBezTo>
                    <a:pt x="41" y="40"/>
                    <a:pt x="40" y="39"/>
                    <a:pt x="38" y="38"/>
                  </a:cubicBezTo>
                  <a:cubicBezTo>
                    <a:pt x="37" y="37"/>
                    <a:pt x="37" y="37"/>
                    <a:pt x="36" y="36"/>
                  </a:cubicBezTo>
                  <a:cubicBezTo>
                    <a:pt x="36" y="36"/>
                    <a:pt x="35" y="36"/>
                    <a:pt x="35" y="35"/>
                  </a:cubicBezTo>
                  <a:cubicBezTo>
                    <a:pt x="35" y="35"/>
                    <a:pt x="35" y="34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4" y="33"/>
                    <a:pt x="34" y="33"/>
                  </a:cubicBezTo>
                  <a:cubicBezTo>
                    <a:pt x="34" y="34"/>
                    <a:pt x="34" y="35"/>
                    <a:pt x="34" y="35"/>
                  </a:cubicBezTo>
                  <a:cubicBezTo>
                    <a:pt x="35" y="37"/>
                    <a:pt x="35" y="38"/>
                    <a:pt x="36" y="39"/>
                  </a:cubicBezTo>
                  <a:cubicBezTo>
                    <a:pt x="37" y="40"/>
                    <a:pt x="37" y="41"/>
                    <a:pt x="38" y="42"/>
                  </a:cubicBezTo>
                  <a:cubicBezTo>
                    <a:pt x="38" y="43"/>
                    <a:pt x="38" y="43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5"/>
                    <a:pt x="38" y="45"/>
                    <a:pt x="37" y="45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6" y="42"/>
                    <a:pt x="35" y="41"/>
                    <a:pt x="35" y="39"/>
                  </a:cubicBezTo>
                  <a:cubicBezTo>
                    <a:pt x="34" y="38"/>
                    <a:pt x="34" y="37"/>
                    <a:pt x="33" y="36"/>
                  </a:cubicBezTo>
                  <a:cubicBezTo>
                    <a:pt x="32" y="36"/>
                    <a:pt x="32" y="35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1" y="36"/>
                    <a:pt x="31" y="36"/>
                  </a:cubicBezTo>
                  <a:cubicBezTo>
                    <a:pt x="32" y="36"/>
                    <a:pt x="32" y="36"/>
                    <a:pt x="32" y="37"/>
                  </a:cubicBezTo>
                  <a:cubicBezTo>
                    <a:pt x="33" y="37"/>
                    <a:pt x="33" y="38"/>
                    <a:pt x="33" y="38"/>
                  </a:cubicBezTo>
                  <a:cubicBezTo>
                    <a:pt x="33" y="40"/>
                    <a:pt x="33" y="41"/>
                    <a:pt x="33" y="42"/>
                  </a:cubicBezTo>
                  <a:cubicBezTo>
                    <a:pt x="33" y="43"/>
                    <a:pt x="33" y="45"/>
                    <a:pt x="33" y="46"/>
                  </a:cubicBezTo>
                  <a:cubicBezTo>
                    <a:pt x="33" y="47"/>
                    <a:pt x="33" y="47"/>
                    <a:pt x="33" y="48"/>
                  </a:cubicBezTo>
                  <a:cubicBezTo>
                    <a:pt x="33" y="49"/>
                    <a:pt x="33" y="49"/>
                    <a:pt x="32" y="50"/>
                  </a:cubicBezTo>
                  <a:cubicBezTo>
                    <a:pt x="32" y="50"/>
                    <a:pt x="32" y="51"/>
                    <a:pt x="32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0" y="54"/>
                  </a:cubicBezTo>
                  <a:cubicBezTo>
                    <a:pt x="30" y="54"/>
                    <a:pt x="30" y="53"/>
                    <a:pt x="30" y="53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7" y="55"/>
                    <a:pt x="27" y="55"/>
                  </a:cubicBezTo>
                  <a:cubicBezTo>
                    <a:pt x="27" y="55"/>
                    <a:pt x="27" y="55"/>
                    <a:pt x="26" y="55"/>
                  </a:cubicBezTo>
                  <a:cubicBezTo>
                    <a:pt x="26" y="55"/>
                    <a:pt x="26" y="54"/>
                    <a:pt x="25" y="54"/>
                  </a:cubicBezTo>
                  <a:cubicBezTo>
                    <a:pt x="25" y="54"/>
                    <a:pt x="24" y="54"/>
                    <a:pt x="24" y="54"/>
                  </a:cubicBezTo>
                  <a:cubicBezTo>
                    <a:pt x="24" y="54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4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1" y="53"/>
                    <a:pt x="21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18" y="51"/>
                    <a:pt x="18" y="51"/>
                    <a:pt x="18" y="50"/>
                  </a:cubicBezTo>
                  <a:cubicBezTo>
                    <a:pt x="18" y="50"/>
                    <a:pt x="17" y="50"/>
                    <a:pt x="17" y="50"/>
                  </a:cubicBezTo>
                  <a:cubicBezTo>
                    <a:pt x="17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49"/>
                    <a:pt x="16" y="49"/>
                  </a:cubicBezTo>
                  <a:cubicBezTo>
                    <a:pt x="16" y="49"/>
                    <a:pt x="16" y="48"/>
                    <a:pt x="16" y="48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4" y="47"/>
                    <a:pt x="14" y="47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7"/>
                    <a:pt x="13" y="47"/>
                  </a:cubicBezTo>
                  <a:cubicBezTo>
                    <a:pt x="13" y="47"/>
                    <a:pt x="14" y="47"/>
                    <a:pt x="14" y="47"/>
                  </a:cubicBezTo>
                  <a:cubicBezTo>
                    <a:pt x="14" y="46"/>
                    <a:pt x="14" y="45"/>
                    <a:pt x="14" y="45"/>
                  </a:cubicBezTo>
                  <a:cubicBezTo>
                    <a:pt x="14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1"/>
                    <a:pt x="13" y="41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39"/>
                    <a:pt x="14" y="38"/>
                    <a:pt x="15" y="38"/>
                  </a:cubicBezTo>
                  <a:cubicBezTo>
                    <a:pt x="15" y="38"/>
                    <a:pt x="15" y="37"/>
                    <a:pt x="16" y="37"/>
                  </a:cubicBezTo>
                  <a:cubicBezTo>
                    <a:pt x="16" y="37"/>
                    <a:pt x="16" y="37"/>
                    <a:pt x="15" y="37"/>
                  </a:cubicBezTo>
                  <a:cubicBezTo>
                    <a:pt x="14" y="37"/>
                    <a:pt x="13" y="38"/>
                    <a:pt x="11" y="38"/>
                  </a:cubicBezTo>
                  <a:cubicBezTo>
                    <a:pt x="11" y="38"/>
                    <a:pt x="10" y="38"/>
                    <a:pt x="10" y="38"/>
                  </a:cubicBezTo>
                  <a:cubicBezTo>
                    <a:pt x="9" y="38"/>
                    <a:pt x="9" y="38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7"/>
                    <a:pt x="8" y="37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4"/>
                  </a:cubicBezTo>
                  <a:cubicBezTo>
                    <a:pt x="7" y="34"/>
                    <a:pt x="7" y="33"/>
                    <a:pt x="6" y="33"/>
                  </a:cubicBezTo>
                  <a:cubicBezTo>
                    <a:pt x="6" y="33"/>
                    <a:pt x="6" y="33"/>
                    <a:pt x="5" y="33"/>
                  </a:cubicBezTo>
                  <a:cubicBezTo>
                    <a:pt x="5" y="33"/>
                    <a:pt x="5" y="32"/>
                    <a:pt x="5" y="32"/>
                  </a:cubicBezTo>
                  <a:cubicBezTo>
                    <a:pt x="5" y="32"/>
                    <a:pt x="5" y="32"/>
                    <a:pt x="5" y="31"/>
                  </a:cubicBezTo>
                  <a:cubicBezTo>
                    <a:pt x="6" y="31"/>
                    <a:pt x="5" y="30"/>
                    <a:pt x="5" y="30"/>
                  </a:cubicBezTo>
                  <a:cubicBezTo>
                    <a:pt x="4" y="30"/>
                    <a:pt x="4" y="30"/>
                    <a:pt x="4" y="29"/>
                  </a:cubicBezTo>
                  <a:cubicBezTo>
                    <a:pt x="4" y="29"/>
                    <a:pt x="4" y="29"/>
                    <a:pt x="4" y="28"/>
                  </a:cubicBezTo>
                  <a:cubicBezTo>
                    <a:pt x="4" y="28"/>
                    <a:pt x="4" y="28"/>
                    <a:pt x="3" y="28"/>
                  </a:cubicBezTo>
                  <a:cubicBezTo>
                    <a:pt x="3" y="28"/>
                    <a:pt x="3" y="28"/>
                    <a:pt x="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5"/>
                    <a:pt x="1" y="25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2"/>
                    <a:pt x="1" y="22"/>
                  </a:cubicBezTo>
                  <a:cubicBezTo>
                    <a:pt x="1" y="22"/>
                    <a:pt x="1" y="22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2" y="19"/>
                    <a:pt x="3" y="19"/>
                    <a:pt x="4" y="19"/>
                  </a:cubicBezTo>
                  <a:cubicBezTo>
                    <a:pt x="5" y="19"/>
                    <a:pt x="6" y="19"/>
                    <a:pt x="8" y="19"/>
                  </a:cubicBezTo>
                  <a:cubicBezTo>
                    <a:pt x="10" y="19"/>
                    <a:pt x="12" y="20"/>
                    <a:pt x="14" y="20"/>
                  </a:cubicBezTo>
                  <a:cubicBezTo>
                    <a:pt x="16" y="21"/>
                    <a:pt x="18" y="22"/>
                    <a:pt x="20" y="23"/>
                  </a:cubicBezTo>
                  <a:cubicBezTo>
                    <a:pt x="22" y="24"/>
                    <a:pt x="24" y="25"/>
                    <a:pt x="26" y="27"/>
                  </a:cubicBezTo>
                  <a:cubicBezTo>
                    <a:pt x="27" y="28"/>
                    <a:pt x="28" y="28"/>
                    <a:pt x="28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30" y="26"/>
                    <a:pt x="30" y="25"/>
                    <a:pt x="30" y="24"/>
                  </a:cubicBezTo>
                  <a:cubicBezTo>
                    <a:pt x="30" y="20"/>
                    <a:pt x="30" y="16"/>
                    <a:pt x="31" y="12"/>
                  </a:cubicBezTo>
                  <a:cubicBezTo>
                    <a:pt x="31" y="11"/>
                    <a:pt x="31" y="10"/>
                    <a:pt x="32" y="9"/>
                  </a:cubicBezTo>
                  <a:cubicBezTo>
                    <a:pt x="32" y="8"/>
                    <a:pt x="32" y="6"/>
                    <a:pt x="33" y="5"/>
                  </a:cubicBezTo>
                  <a:cubicBezTo>
                    <a:pt x="34" y="3"/>
                    <a:pt x="35" y="2"/>
                    <a:pt x="36" y="1"/>
                  </a:cubicBezTo>
                  <a:cubicBezTo>
                    <a:pt x="36" y="1"/>
                    <a:pt x="37" y="0"/>
                    <a:pt x="37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0" y="1"/>
                    <a:pt x="40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2" y="2"/>
                  </a:cubicBezTo>
                  <a:cubicBezTo>
                    <a:pt x="42" y="2"/>
                    <a:pt x="42" y="2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4"/>
                    <a:pt x="43" y="4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6"/>
                    <a:pt x="43" y="6"/>
                    <a:pt x="43" y="7"/>
                  </a:cubicBezTo>
                  <a:cubicBezTo>
                    <a:pt x="44" y="7"/>
                    <a:pt x="44" y="7"/>
                    <a:pt x="44" y="8"/>
                  </a:cubicBezTo>
                  <a:cubicBezTo>
                    <a:pt x="44" y="9"/>
                    <a:pt x="44" y="9"/>
                    <a:pt x="45" y="9"/>
                  </a:cubicBezTo>
                  <a:cubicBezTo>
                    <a:pt x="45" y="9"/>
                    <a:pt x="45" y="9"/>
                    <a:pt x="46" y="9"/>
                  </a:cubicBezTo>
                  <a:cubicBezTo>
                    <a:pt x="46" y="9"/>
                    <a:pt x="46" y="10"/>
                    <a:pt x="46" y="10"/>
                  </a:cubicBezTo>
                  <a:cubicBezTo>
                    <a:pt x="46" y="10"/>
                    <a:pt x="46" y="11"/>
                    <a:pt x="46" y="11"/>
                  </a:cubicBezTo>
                  <a:cubicBezTo>
                    <a:pt x="46" y="12"/>
                    <a:pt x="46" y="12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8" y="13"/>
                    <a:pt x="48" y="13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7" y="14"/>
                    <a:pt x="47" y="14"/>
                    <a:pt x="48" y="14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8"/>
                    <a:pt x="46" y="19"/>
                    <a:pt x="45" y="20"/>
                  </a:cubicBezTo>
                  <a:cubicBezTo>
                    <a:pt x="45" y="20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Freeform 149"/>
            <p:cNvSpPr/>
            <p:nvPr/>
          </p:nvSpPr>
          <p:spPr bwMode="auto">
            <a:xfrm>
              <a:off x="4346575" y="3136900"/>
              <a:ext cx="6350" cy="11113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2 h 3"/>
                <a:gd name="T12" fmla="*/ 0 w 2"/>
                <a:gd name="T13" fmla="*/ 1 h 3"/>
                <a:gd name="T14" fmla="*/ 1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6" name="Freeform 150"/>
            <p:cNvSpPr/>
            <p:nvPr/>
          </p:nvSpPr>
          <p:spPr bwMode="auto">
            <a:xfrm>
              <a:off x="4357688" y="3159125"/>
              <a:ext cx="3175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0 w 1"/>
                <a:gd name="T5" fmla="*/ 0 h 3"/>
                <a:gd name="T6" fmla="*/ 1 w 1"/>
                <a:gd name="T7" fmla="*/ 3 h 3"/>
                <a:gd name="T8" fmla="*/ 1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7" name="Freeform 151"/>
            <p:cNvSpPr/>
            <p:nvPr/>
          </p:nvSpPr>
          <p:spPr bwMode="auto">
            <a:xfrm>
              <a:off x="4341813" y="3163888"/>
              <a:ext cx="7937" cy="11113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2 h 3"/>
                <a:gd name="T4" fmla="*/ 0 w 2"/>
                <a:gd name="T5" fmla="*/ 1 h 3"/>
                <a:gd name="T6" fmla="*/ 0 w 2"/>
                <a:gd name="T7" fmla="*/ 0 h 3"/>
                <a:gd name="T8" fmla="*/ 1 w 2"/>
                <a:gd name="T9" fmla="*/ 1 h 3"/>
                <a:gd name="T10" fmla="*/ 2 w 2"/>
                <a:gd name="T11" fmla="*/ 2 h 3"/>
                <a:gd name="T12" fmla="*/ 1 w 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3"/>
                    <a:pt x="1" y="3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8" name="Freeform 152"/>
            <p:cNvSpPr/>
            <p:nvPr/>
          </p:nvSpPr>
          <p:spPr bwMode="auto">
            <a:xfrm>
              <a:off x="4357688" y="3170238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  <a:gd name="T12" fmla="*/ 1 w 1"/>
                <a:gd name="T13" fmla="*/ 1 h 1"/>
                <a:gd name="T14" fmla="*/ 1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9" name="Freeform 153"/>
            <p:cNvSpPr/>
            <p:nvPr/>
          </p:nvSpPr>
          <p:spPr bwMode="auto">
            <a:xfrm>
              <a:off x="4330700" y="3152775"/>
              <a:ext cx="7937" cy="6350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1 w 2"/>
                <a:gd name="T5" fmla="*/ 0 h 2"/>
                <a:gd name="T6" fmla="*/ 2 w 2"/>
                <a:gd name="T7" fmla="*/ 2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0" name="Freeform 154"/>
            <p:cNvSpPr/>
            <p:nvPr/>
          </p:nvSpPr>
          <p:spPr bwMode="auto">
            <a:xfrm>
              <a:off x="4330700" y="3144838"/>
              <a:ext cx="4762" cy="7938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1" name="Freeform 155"/>
            <p:cNvSpPr/>
            <p:nvPr/>
          </p:nvSpPr>
          <p:spPr bwMode="auto">
            <a:xfrm>
              <a:off x="4352925" y="3178175"/>
              <a:ext cx="4762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0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2" name="Freeform 156"/>
            <p:cNvSpPr/>
            <p:nvPr/>
          </p:nvSpPr>
          <p:spPr bwMode="auto">
            <a:xfrm>
              <a:off x="4357688" y="3155950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3" name="Freeform 157"/>
            <p:cNvSpPr/>
            <p:nvPr/>
          </p:nvSpPr>
          <p:spPr bwMode="auto">
            <a:xfrm>
              <a:off x="4335463" y="3155950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4" name="Freeform 158"/>
            <p:cNvSpPr/>
            <p:nvPr/>
          </p:nvSpPr>
          <p:spPr bwMode="auto">
            <a:xfrm>
              <a:off x="4338638" y="3159125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5" name="Freeform 159"/>
            <p:cNvSpPr/>
            <p:nvPr/>
          </p:nvSpPr>
          <p:spPr bwMode="auto">
            <a:xfrm>
              <a:off x="4352925" y="3152775"/>
              <a:ext cx="4762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6" name="Freeform 160"/>
            <p:cNvSpPr/>
            <p:nvPr/>
          </p:nvSpPr>
          <p:spPr bwMode="auto">
            <a:xfrm>
              <a:off x="4341813" y="3136900"/>
              <a:ext cx="7937" cy="476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1 w 2"/>
                <a:gd name="T5" fmla="*/ 0 h 1"/>
                <a:gd name="T6" fmla="*/ 1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7" name="Freeform 161"/>
            <p:cNvSpPr/>
            <p:nvPr/>
          </p:nvSpPr>
          <p:spPr bwMode="auto">
            <a:xfrm>
              <a:off x="4341813" y="3133725"/>
              <a:ext cx="4762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8" name="Freeform 162"/>
            <p:cNvSpPr/>
            <p:nvPr/>
          </p:nvSpPr>
          <p:spPr bwMode="auto">
            <a:xfrm>
              <a:off x="4349750" y="3175000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9" name="Freeform 163"/>
            <p:cNvSpPr/>
            <p:nvPr/>
          </p:nvSpPr>
          <p:spPr bwMode="auto">
            <a:xfrm>
              <a:off x="4394200" y="32353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0" name="Freeform 164"/>
            <p:cNvSpPr/>
            <p:nvPr/>
          </p:nvSpPr>
          <p:spPr bwMode="auto">
            <a:xfrm>
              <a:off x="4305300" y="32115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1" name="Freeform 165"/>
            <p:cNvSpPr/>
            <p:nvPr/>
          </p:nvSpPr>
          <p:spPr bwMode="auto">
            <a:xfrm>
              <a:off x="4330700" y="314166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2" name="Oval 166"/>
            <p:cNvSpPr>
              <a:spLocks noChangeArrowheads="1"/>
            </p:cNvSpPr>
            <p:nvPr/>
          </p:nvSpPr>
          <p:spPr bwMode="auto">
            <a:xfrm>
              <a:off x="4349750" y="3175000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3" name="Freeform 167"/>
            <p:cNvSpPr/>
            <p:nvPr/>
          </p:nvSpPr>
          <p:spPr bwMode="auto">
            <a:xfrm>
              <a:off x="4352925" y="3148013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4" name="Freeform 168"/>
            <p:cNvSpPr/>
            <p:nvPr/>
          </p:nvSpPr>
          <p:spPr bwMode="auto">
            <a:xfrm>
              <a:off x="4346575" y="3170238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5" name="Freeform 169"/>
            <p:cNvSpPr/>
            <p:nvPr/>
          </p:nvSpPr>
          <p:spPr bwMode="auto">
            <a:xfrm>
              <a:off x="4413250" y="31527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6" name="Freeform 170"/>
            <p:cNvSpPr/>
            <p:nvPr/>
          </p:nvSpPr>
          <p:spPr bwMode="auto">
            <a:xfrm>
              <a:off x="4338638" y="3133725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7" name="Freeform 171"/>
            <p:cNvSpPr/>
            <p:nvPr/>
          </p:nvSpPr>
          <p:spPr bwMode="auto">
            <a:xfrm>
              <a:off x="4330700" y="3141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8" name="Freeform 172"/>
            <p:cNvSpPr/>
            <p:nvPr/>
          </p:nvSpPr>
          <p:spPr bwMode="auto">
            <a:xfrm>
              <a:off x="4338638" y="31638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9" name="Oval 173"/>
            <p:cNvSpPr>
              <a:spLocks noChangeArrowheads="1"/>
            </p:cNvSpPr>
            <p:nvPr/>
          </p:nvSpPr>
          <p:spPr bwMode="auto">
            <a:xfrm>
              <a:off x="4330700" y="3144838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0" name="Freeform 174"/>
            <p:cNvSpPr/>
            <p:nvPr/>
          </p:nvSpPr>
          <p:spPr bwMode="auto">
            <a:xfrm>
              <a:off x="4338638" y="3133725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81" name="组合 90"/>
          <p:cNvGrpSpPr/>
          <p:nvPr/>
        </p:nvGrpSpPr>
        <p:grpSpPr>
          <a:xfrm>
            <a:off x="251522" y="620688"/>
            <a:ext cx="225425" cy="264584"/>
            <a:chOff x="3573463" y="3103563"/>
            <a:chExt cx="225425" cy="198438"/>
          </a:xfrm>
          <a:solidFill>
            <a:srgbClr val="FFFF00"/>
          </a:solidFill>
          <a:effectLst/>
        </p:grpSpPr>
        <p:sp>
          <p:nvSpPr>
            <p:cNvPr id="82" name="Freeform 175"/>
            <p:cNvSpPr/>
            <p:nvPr/>
          </p:nvSpPr>
          <p:spPr bwMode="auto">
            <a:xfrm>
              <a:off x="3573463" y="3103563"/>
              <a:ext cx="225425" cy="198438"/>
            </a:xfrm>
            <a:custGeom>
              <a:avLst/>
              <a:gdLst>
                <a:gd name="T0" fmla="*/ 18 w 60"/>
                <a:gd name="T1" fmla="*/ 42 h 53"/>
                <a:gd name="T2" fmla="*/ 14 w 60"/>
                <a:gd name="T3" fmla="*/ 46 h 53"/>
                <a:gd name="T4" fmla="*/ 12 w 60"/>
                <a:gd name="T5" fmla="*/ 49 h 53"/>
                <a:gd name="T6" fmla="*/ 8 w 60"/>
                <a:gd name="T7" fmla="*/ 48 h 53"/>
                <a:gd name="T8" fmla="*/ 7 w 60"/>
                <a:gd name="T9" fmla="*/ 47 h 53"/>
                <a:gd name="T10" fmla="*/ 4 w 60"/>
                <a:gd name="T11" fmla="*/ 46 h 53"/>
                <a:gd name="T12" fmla="*/ 4 w 60"/>
                <a:gd name="T13" fmla="*/ 43 h 53"/>
                <a:gd name="T14" fmla="*/ 3 w 60"/>
                <a:gd name="T15" fmla="*/ 40 h 53"/>
                <a:gd name="T16" fmla="*/ 2 w 60"/>
                <a:gd name="T17" fmla="*/ 36 h 53"/>
                <a:gd name="T18" fmla="*/ 1 w 60"/>
                <a:gd name="T19" fmla="*/ 33 h 53"/>
                <a:gd name="T20" fmla="*/ 6 w 60"/>
                <a:gd name="T21" fmla="*/ 28 h 53"/>
                <a:gd name="T22" fmla="*/ 10 w 60"/>
                <a:gd name="T23" fmla="*/ 26 h 53"/>
                <a:gd name="T24" fmla="*/ 3 w 60"/>
                <a:gd name="T25" fmla="*/ 25 h 53"/>
                <a:gd name="T26" fmla="*/ 1 w 60"/>
                <a:gd name="T27" fmla="*/ 18 h 53"/>
                <a:gd name="T28" fmla="*/ 1 w 60"/>
                <a:gd name="T29" fmla="*/ 15 h 53"/>
                <a:gd name="T30" fmla="*/ 1 w 60"/>
                <a:gd name="T31" fmla="*/ 11 h 53"/>
                <a:gd name="T32" fmla="*/ 1 w 60"/>
                <a:gd name="T33" fmla="*/ 8 h 53"/>
                <a:gd name="T34" fmla="*/ 0 w 60"/>
                <a:gd name="T35" fmla="*/ 3 h 53"/>
                <a:gd name="T36" fmla="*/ 3 w 60"/>
                <a:gd name="T37" fmla="*/ 0 h 53"/>
                <a:gd name="T38" fmla="*/ 16 w 60"/>
                <a:gd name="T39" fmla="*/ 9 h 53"/>
                <a:gd name="T40" fmla="*/ 23 w 60"/>
                <a:gd name="T41" fmla="*/ 23 h 53"/>
                <a:gd name="T42" fmla="*/ 25 w 60"/>
                <a:gd name="T43" fmla="*/ 25 h 53"/>
                <a:gd name="T44" fmla="*/ 26 w 60"/>
                <a:gd name="T45" fmla="*/ 23 h 53"/>
                <a:gd name="T46" fmla="*/ 27 w 60"/>
                <a:gd name="T47" fmla="*/ 22 h 53"/>
                <a:gd name="T48" fmla="*/ 29 w 60"/>
                <a:gd name="T49" fmla="*/ 23 h 53"/>
                <a:gd name="T50" fmla="*/ 29 w 60"/>
                <a:gd name="T51" fmla="*/ 24 h 53"/>
                <a:gd name="T52" fmla="*/ 29 w 60"/>
                <a:gd name="T53" fmla="*/ 26 h 53"/>
                <a:gd name="T54" fmla="*/ 39 w 60"/>
                <a:gd name="T55" fmla="*/ 16 h 53"/>
                <a:gd name="T56" fmla="*/ 58 w 60"/>
                <a:gd name="T57" fmla="*/ 10 h 53"/>
                <a:gd name="T58" fmla="*/ 59 w 60"/>
                <a:gd name="T59" fmla="*/ 15 h 53"/>
                <a:gd name="T60" fmla="*/ 56 w 60"/>
                <a:gd name="T61" fmla="*/ 19 h 53"/>
                <a:gd name="T62" fmla="*/ 55 w 60"/>
                <a:gd name="T63" fmla="*/ 23 h 53"/>
                <a:gd name="T64" fmla="*/ 54 w 60"/>
                <a:gd name="T65" fmla="*/ 26 h 53"/>
                <a:gd name="T66" fmla="*/ 51 w 60"/>
                <a:gd name="T67" fmla="*/ 31 h 53"/>
                <a:gd name="T68" fmla="*/ 41 w 60"/>
                <a:gd name="T69" fmla="*/ 32 h 53"/>
                <a:gd name="T70" fmla="*/ 45 w 60"/>
                <a:gd name="T71" fmla="*/ 35 h 53"/>
                <a:gd name="T72" fmla="*/ 47 w 60"/>
                <a:gd name="T73" fmla="*/ 41 h 53"/>
                <a:gd name="T74" fmla="*/ 45 w 60"/>
                <a:gd name="T75" fmla="*/ 46 h 53"/>
                <a:gd name="T76" fmla="*/ 43 w 60"/>
                <a:gd name="T77" fmla="*/ 48 h 53"/>
                <a:gd name="T78" fmla="*/ 41 w 60"/>
                <a:gd name="T79" fmla="*/ 50 h 53"/>
                <a:gd name="T80" fmla="*/ 39 w 60"/>
                <a:gd name="T81" fmla="*/ 52 h 53"/>
                <a:gd name="T82" fmla="*/ 36 w 60"/>
                <a:gd name="T83" fmla="*/ 53 h 53"/>
                <a:gd name="T84" fmla="*/ 34 w 60"/>
                <a:gd name="T85" fmla="*/ 53 h 53"/>
                <a:gd name="T86" fmla="*/ 31 w 60"/>
                <a:gd name="T87" fmla="*/ 52 h 53"/>
                <a:gd name="T88" fmla="*/ 30 w 60"/>
                <a:gd name="T89" fmla="*/ 49 h 53"/>
                <a:gd name="T90" fmla="*/ 28 w 60"/>
                <a:gd name="T91" fmla="*/ 44 h 53"/>
                <a:gd name="T92" fmla="*/ 27 w 60"/>
                <a:gd name="T93" fmla="*/ 31 h 53"/>
                <a:gd name="T94" fmla="*/ 26 w 60"/>
                <a:gd name="T95" fmla="*/ 35 h 53"/>
                <a:gd name="T96" fmla="*/ 25 w 60"/>
                <a:gd name="T97" fmla="*/ 40 h 53"/>
                <a:gd name="T98" fmla="*/ 24 w 60"/>
                <a:gd name="T99" fmla="*/ 43 h 53"/>
                <a:gd name="T100" fmla="*/ 23 w 60"/>
                <a:gd name="T101" fmla="*/ 43 h 53"/>
                <a:gd name="T102" fmla="*/ 22 w 60"/>
                <a:gd name="T103" fmla="*/ 40 h 53"/>
                <a:gd name="T104" fmla="*/ 22 w 60"/>
                <a:gd name="T105" fmla="*/ 38 h 53"/>
                <a:gd name="T106" fmla="*/ 23 w 60"/>
                <a:gd name="T107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" h="53">
                  <a:moveTo>
                    <a:pt x="23" y="32"/>
                  </a:moveTo>
                  <a:cubicBezTo>
                    <a:pt x="23" y="34"/>
                    <a:pt x="22" y="3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8" y="42"/>
                    <a:pt x="18" y="42"/>
                    <a:pt x="18" y="43"/>
                  </a:cubicBezTo>
                  <a:cubicBezTo>
                    <a:pt x="17" y="43"/>
                    <a:pt x="17" y="44"/>
                    <a:pt x="16" y="44"/>
                  </a:cubicBezTo>
                  <a:cubicBezTo>
                    <a:pt x="16" y="45"/>
                    <a:pt x="15" y="46"/>
                    <a:pt x="14" y="46"/>
                  </a:cubicBezTo>
                  <a:cubicBezTo>
                    <a:pt x="14" y="46"/>
                    <a:pt x="14" y="47"/>
                    <a:pt x="14" y="47"/>
                  </a:cubicBezTo>
                  <a:cubicBezTo>
                    <a:pt x="14" y="47"/>
                    <a:pt x="13" y="48"/>
                    <a:pt x="13" y="48"/>
                  </a:cubicBezTo>
                  <a:cubicBezTo>
                    <a:pt x="13" y="49"/>
                    <a:pt x="12" y="49"/>
                    <a:pt x="12" y="49"/>
                  </a:cubicBezTo>
                  <a:cubicBezTo>
                    <a:pt x="11" y="50"/>
                    <a:pt x="11" y="50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9" y="48"/>
                    <a:pt x="9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7" y="48"/>
                    <a:pt x="7" y="48"/>
                  </a:cubicBezTo>
                  <a:cubicBezTo>
                    <a:pt x="7" y="48"/>
                    <a:pt x="7" y="48"/>
                    <a:pt x="7" y="47"/>
                  </a:cubicBezTo>
                  <a:cubicBezTo>
                    <a:pt x="7" y="47"/>
                    <a:pt x="6" y="47"/>
                    <a:pt x="6" y="47"/>
                  </a:cubicBezTo>
                  <a:cubicBezTo>
                    <a:pt x="6" y="46"/>
                    <a:pt x="5" y="46"/>
                    <a:pt x="5" y="46"/>
                  </a:cubicBezTo>
                  <a:cubicBezTo>
                    <a:pt x="5" y="46"/>
                    <a:pt x="4" y="46"/>
                    <a:pt x="4" y="46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3" y="41"/>
                    <a:pt x="3" y="40"/>
                    <a:pt x="3" y="40"/>
                  </a:cubicBezTo>
                  <a:cubicBezTo>
                    <a:pt x="3" y="39"/>
                    <a:pt x="2" y="39"/>
                    <a:pt x="2" y="39"/>
                  </a:cubicBezTo>
                  <a:cubicBezTo>
                    <a:pt x="1" y="38"/>
                    <a:pt x="1" y="38"/>
                    <a:pt x="1" y="37"/>
                  </a:cubicBezTo>
                  <a:cubicBezTo>
                    <a:pt x="1" y="37"/>
                    <a:pt x="2" y="37"/>
                    <a:pt x="2" y="36"/>
                  </a:cubicBezTo>
                  <a:cubicBezTo>
                    <a:pt x="2" y="36"/>
                    <a:pt x="2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4"/>
                    <a:pt x="1" y="34"/>
                    <a:pt x="1" y="33"/>
                  </a:cubicBezTo>
                  <a:cubicBezTo>
                    <a:pt x="1" y="33"/>
                    <a:pt x="1" y="33"/>
                    <a:pt x="2" y="32"/>
                  </a:cubicBezTo>
                  <a:cubicBezTo>
                    <a:pt x="2" y="32"/>
                    <a:pt x="2" y="32"/>
                    <a:pt x="2" y="31"/>
                  </a:cubicBezTo>
                  <a:cubicBezTo>
                    <a:pt x="3" y="30"/>
                    <a:pt x="4" y="28"/>
                    <a:pt x="6" y="28"/>
                  </a:cubicBezTo>
                  <a:cubicBezTo>
                    <a:pt x="7" y="27"/>
                    <a:pt x="8" y="27"/>
                    <a:pt x="9" y="27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8" y="26"/>
                    <a:pt x="6" y="26"/>
                  </a:cubicBezTo>
                  <a:cubicBezTo>
                    <a:pt x="6" y="25"/>
                    <a:pt x="5" y="25"/>
                    <a:pt x="4" y="25"/>
                  </a:cubicBezTo>
                  <a:cubicBezTo>
                    <a:pt x="4" y="25"/>
                    <a:pt x="3" y="25"/>
                    <a:pt x="3" y="25"/>
                  </a:cubicBezTo>
                  <a:cubicBezTo>
                    <a:pt x="2" y="24"/>
                    <a:pt x="2" y="24"/>
                    <a:pt x="2" y="23"/>
                  </a:cubicBezTo>
                  <a:cubicBezTo>
                    <a:pt x="1" y="22"/>
                    <a:pt x="1" y="21"/>
                    <a:pt x="1" y="20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1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8" y="2"/>
                    <a:pt x="9" y="3"/>
                    <a:pt x="11" y="4"/>
                  </a:cubicBezTo>
                  <a:cubicBezTo>
                    <a:pt x="12" y="5"/>
                    <a:pt x="14" y="7"/>
                    <a:pt x="16" y="9"/>
                  </a:cubicBezTo>
                  <a:cubicBezTo>
                    <a:pt x="17" y="10"/>
                    <a:pt x="18" y="11"/>
                    <a:pt x="19" y="13"/>
                  </a:cubicBezTo>
                  <a:cubicBezTo>
                    <a:pt x="20" y="16"/>
                    <a:pt x="22" y="19"/>
                    <a:pt x="23" y="22"/>
                  </a:cubicBezTo>
                  <a:cubicBezTo>
                    <a:pt x="23" y="22"/>
                    <a:pt x="23" y="23"/>
                    <a:pt x="23" y="23"/>
                  </a:cubicBezTo>
                  <a:cubicBezTo>
                    <a:pt x="24" y="24"/>
                    <a:pt x="24" y="25"/>
                    <a:pt x="24" y="25"/>
                  </a:cubicBezTo>
                  <a:cubicBezTo>
                    <a:pt x="24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6" y="24"/>
                    <a:pt x="26" y="24"/>
                    <a:pt x="26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3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4"/>
                    <a:pt x="28" y="25"/>
                    <a:pt x="28" y="25"/>
                  </a:cubicBezTo>
                  <a:cubicBezTo>
                    <a:pt x="28" y="26"/>
                    <a:pt x="28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5"/>
                    <a:pt x="30" y="24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4" y="20"/>
                    <a:pt x="36" y="18"/>
                    <a:pt x="39" y="16"/>
                  </a:cubicBezTo>
                  <a:cubicBezTo>
                    <a:pt x="42" y="13"/>
                    <a:pt x="45" y="12"/>
                    <a:pt x="49" y="11"/>
                  </a:cubicBezTo>
                  <a:cubicBezTo>
                    <a:pt x="51" y="10"/>
                    <a:pt x="52" y="10"/>
                    <a:pt x="54" y="10"/>
                  </a:cubicBezTo>
                  <a:cubicBezTo>
                    <a:pt x="56" y="10"/>
                    <a:pt x="57" y="10"/>
                    <a:pt x="58" y="10"/>
                  </a:cubicBezTo>
                  <a:cubicBezTo>
                    <a:pt x="59" y="11"/>
                    <a:pt x="60" y="11"/>
                    <a:pt x="60" y="13"/>
                  </a:cubicBezTo>
                  <a:cubicBezTo>
                    <a:pt x="60" y="13"/>
                    <a:pt x="60" y="14"/>
                    <a:pt x="60" y="14"/>
                  </a:cubicBezTo>
                  <a:cubicBezTo>
                    <a:pt x="60" y="14"/>
                    <a:pt x="59" y="15"/>
                    <a:pt x="59" y="15"/>
                  </a:cubicBezTo>
                  <a:cubicBezTo>
                    <a:pt x="59" y="16"/>
                    <a:pt x="58" y="16"/>
                    <a:pt x="58" y="17"/>
                  </a:cubicBezTo>
                  <a:cubicBezTo>
                    <a:pt x="58" y="17"/>
                    <a:pt x="58" y="18"/>
                    <a:pt x="57" y="18"/>
                  </a:cubicBezTo>
                  <a:cubicBezTo>
                    <a:pt x="57" y="19"/>
                    <a:pt x="57" y="19"/>
                    <a:pt x="56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6" y="21"/>
                    <a:pt x="55" y="22"/>
                  </a:cubicBezTo>
                  <a:cubicBezTo>
                    <a:pt x="55" y="22"/>
                    <a:pt x="55" y="22"/>
                    <a:pt x="55" y="23"/>
                  </a:cubicBezTo>
                  <a:cubicBezTo>
                    <a:pt x="55" y="23"/>
                    <a:pt x="54" y="24"/>
                    <a:pt x="54" y="24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7"/>
                    <a:pt x="54" y="27"/>
                    <a:pt x="53" y="28"/>
                  </a:cubicBezTo>
                  <a:cubicBezTo>
                    <a:pt x="53" y="28"/>
                    <a:pt x="52" y="28"/>
                    <a:pt x="52" y="29"/>
                  </a:cubicBezTo>
                  <a:cubicBezTo>
                    <a:pt x="52" y="30"/>
                    <a:pt x="51" y="30"/>
                    <a:pt x="51" y="31"/>
                  </a:cubicBezTo>
                  <a:cubicBezTo>
                    <a:pt x="50" y="33"/>
                    <a:pt x="49" y="33"/>
                    <a:pt x="47" y="33"/>
                  </a:cubicBezTo>
                  <a:cubicBezTo>
                    <a:pt x="46" y="33"/>
                    <a:pt x="45" y="33"/>
                    <a:pt x="44" y="33"/>
                  </a:cubicBezTo>
                  <a:cubicBezTo>
                    <a:pt x="43" y="32"/>
                    <a:pt x="42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2"/>
                    <a:pt x="42" y="33"/>
                    <a:pt x="43" y="33"/>
                  </a:cubicBezTo>
                  <a:cubicBezTo>
                    <a:pt x="43" y="33"/>
                    <a:pt x="44" y="34"/>
                    <a:pt x="45" y="35"/>
                  </a:cubicBezTo>
                  <a:cubicBezTo>
                    <a:pt x="46" y="36"/>
                    <a:pt x="46" y="37"/>
                    <a:pt x="47" y="39"/>
                  </a:cubicBezTo>
                  <a:cubicBezTo>
                    <a:pt x="47" y="40"/>
                    <a:pt x="47" y="40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2"/>
                    <a:pt x="47" y="43"/>
                    <a:pt x="46" y="43"/>
                  </a:cubicBezTo>
                  <a:cubicBezTo>
                    <a:pt x="45" y="44"/>
                    <a:pt x="45" y="44"/>
                    <a:pt x="45" y="45"/>
                  </a:cubicBezTo>
                  <a:cubicBezTo>
                    <a:pt x="45" y="45"/>
                    <a:pt x="45" y="45"/>
                    <a:pt x="45" y="46"/>
                  </a:cubicBezTo>
                  <a:cubicBezTo>
                    <a:pt x="45" y="46"/>
                    <a:pt x="45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3" y="47"/>
                    <a:pt x="43" y="48"/>
                  </a:cubicBezTo>
                  <a:cubicBezTo>
                    <a:pt x="43" y="48"/>
                    <a:pt x="43" y="48"/>
                    <a:pt x="42" y="49"/>
                  </a:cubicBezTo>
                  <a:cubicBezTo>
                    <a:pt x="42" y="49"/>
                    <a:pt x="42" y="50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0" y="50"/>
                    <a:pt x="40" y="50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39" y="51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8" y="52"/>
                    <a:pt x="38" y="52"/>
                    <a:pt x="37" y="52"/>
                  </a:cubicBezTo>
                  <a:cubicBezTo>
                    <a:pt x="37" y="52"/>
                    <a:pt x="37" y="52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5" y="53"/>
                    <a:pt x="35" y="53"/>
                  </a:cubicBezTo>
                  <a:cubicBezTo>
                    <a:pt x="35" y="53"/>
                    <a:pt x="34" y="53"/>
                    <a:pt x="34" y="53"/>
                  </a:cubicBezTo>
                  <a:cubicBezTo>
                    <a:pt x="34" y="53"/>
                    <a:pt x="34" y="53"/>
                    <a:pt x="33" y="53"/>
                  </a:cubicBezTo>
                  <a:cubicBezTo>
                    <a:pt x="33" y="53"/>
                    <a:pt x="33" y="53"/>
                    <a:pt x="32" y="53"/>
                  </a:cubicBezTo>
                  <a:cubicBezTo>
                    <a:pt x="32" y="53"/>
                    <a:pt x="31" y="53"/>
                    <a:pt x="31" y="52"/>
                  </a:cubicBezTo>
                  <a:cubicBezTo>
                    <a:pt x="31" y="52"/>
                    <a:pt x="30" y="51"/>
                    <a:pt x="30" y="51"/>
                  </a:cubicBezTo>
                  <a:cubicBezTo>
                    <a:pt x="30" y="50"/>
                    <a:pt x="30" y="50"/>
                    <a:pt x="3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8"/>
                    <a:pt x="29" y="48"/>
                    <a:pt x="29" y="47"/>
                  </a:cubicBezTo>
                  <a:cubicBezTo>
                    <a:pt x="29" y="47"/>
                    <a:pt x="29" y="47"/>
                    <a:pt x="29" y="46"/>
                  </a:cubicBezTo>
                  <a:cubicBezTo>
                    <a:pt x="29" y="45"/>
                    <a:pt x="29" y="45"/>
                    <a:pt x="28" y="44"/>
                  </a:cubicBezTo>
                  <a:cubicBezTo>
                    <a:pt x="28" y="42"/>
                    <a:pt x="27" y="41"/>
                    <a:pt x="27" y="39"/>
                  </a:cubicBezTo>
                  <a:cubicBezTo>
                    <a:pt x="27" y="37"/>
                    <a:pt x="27" y="34"/>
                    <a:pt x="27" y="32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6" y="32"/>
                    <a:pt x="26" y="34"/>
                    <a:pt x="26" y="35"/>
                  </a:cubicBezTo>
                  <a:cubicBezTo>
                    <a:pt x="25" y="35"/>
                    <a:pt x="25" y="36"/>
                    <a:pt x="25" y="37"/>
                  </a:cubicBezTo>
                  <a:cubicBezTo>
                    <a:pt x="25" y="37"/>
                    <a:pt x="25" y="37"/>
                    <a:pt x="25" y="38"/>
                  </a:cubicBezTo>
                  <a:cubicBezTo>
                    <a:pt x="25" y="38"/>
                    <a:pt x="25" y="39"/>
                    <a:pt x="25" y="40"/>
                  </a:cubicBezTo>
                  <a:cubicBezTo>
                    <a:pt x="25" y="41"/>
                    <a:pt x="24" y="41"/>
                    <a:pt x="25" y="42"/>
                  </a:cubicBezTo>
                  <a:cubicBezTo>
                    <a:pt x="25" y="42"/>
                    <a:pt x="25" y="42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2"/>
                    <a:pt x="24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3"/>
                    <a:pt x="23" y="43"/>
                  </a:cubicBezTo>
                  <a:cubicBezTo>
                    <a:pt x="23" y="43"/>
                    <a:pt x="22" y="43"/>
                    <a:pt x="22" y="4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1"/>
                    <a:pt x="22" y="41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0"/>
                    <a:pt x="22" y="39"/>
                    <a:pt x="22" y="39"/>
                  </a:cubicBezTo>
                  <a:cubicBezTo>
                    <a:pt x="21" y="39"/>
                    <a:pt x="22" y="39"/>
                    <a:pt x="22" y="38"/>
                  </a:cubicBezTo>
                  <a:cubicBezTo>
                    <a:pt x="22" y="38"/>
                    <a:pt x="22" y="38"/>
                    <a:pt x="22" y="37"/>
                  </a:cubicBezTo>
                  <a:cubicBezTo>
                    <a:pt x="22" y="36"/>
                    <a:pt x="22" y="36"/>
                    <a:pt x="23" y="35"/>
                  </a:cubicBezTo>
                  <a:cubicBezTo>
                    <a:pt x="23" y="34"/>
                    <a:pt x="23" y="33"/>
                    <a:pt x="23" y="32"/>
                  </a:cubicBezTo>
                  <a:cubicBezTo>
                    <a:pt x="23" y="32"/>
                    <a:pt x="24" y="32"/>
                    <a:pt x="24" y="32"/>
                  </a:cubicBezTo>
                  <a:cubicBezTo>
                    <a:pt x="24" y="32"/>
                    <a:pt x="24" y="31"/>
                    <a:pt x="23" y="3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3" name="Freeform 176"/>
            <p:cNvSpPr/>
            <p:nvPr/>
          </p:nvSpPr>
          <p:spPr bwMode="auto">
            <a:xfrm>
              <a:off x="3689350" y="3159125"/>
              <a:ext cx="4762" cy="1111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0 w 1"/>
                <a:gd name="T7" fmla="*/ 3 h 3"/>
                <a:gd name="T8" fmla="*/ 1 w 1"/>
                <a:gd name="T9" fmla="*/ 0 h 3"/>
                <a:gd name="T10" fmla="*/ 1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4" name="Freeform 177"/>
            <p:cNvSpPr/>
            <p:nvPr/>
          </p:nvSpPr>
          <p:spPr bwMode="auto">
            <a:xfrm>
              <a:off x="3678238" y="3136900"/>
              <a:ext cx="4762" cy="793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0 h 2"/>
                <a:gd name="T12" fmla="*/ 1 w 1"/>
                <a:gd name="T13" fmla="*/ 0 h 2"/>
                <a:gd name="T14" fmla="*/ 1 w 1"/>
                <a:gd name="T15" fmla="*/ 1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5" name="Freeform 178"/>
            <p:cNvSpPr/>
            <p:nvPr/>
          </p:nvSpPr>
          <p:spPr bwMode="auto">
            <a:xfrm>
              <a:off x="3689350" y="3141663"/>
              <a:ext cx="4762" cy="635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0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2 h 2"/>
                <a:gd name="T12" fmla="*/ 1 w 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6" name="Freeform 179"/>
            <p:cNvSpPr/>
            <p:nvPr/>
          </p:nvSpPr>
          <p:spPr bwMode="auto">
            <a:xfrm>
              <a:off x="3686175" y="3175000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1 w 1"/>
                <a:gd name="T5" fmla="*/ 0 h 2"/>
                <a:gd name="T6" fmla="*/ 0 w 1"/>
                <a:gd name="T7" fmla="*/ 2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7" name="Freeform 180"/>
            <p:cNvSpPr/>
            <p:nvPr/>
          </p:nvSpPr>
          <p:spPr bwMode="auto">
            <a:xfrm>
              <a:off x="3671888" y="3152775"/>
              <a:ext cx="3175" cy="11113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3 h 3"/>
                <a:gd name="T4" fmla="*/ 0 w 1"/>
                <a:gd name="T5" fmla="*/ 3 h 3"/>
                <a:gd name="T6" fmla="*/ 0 w 1"/>
                <a:gd name="T7" fmla="*/ 0 h 3"/>
                <a:gd name="T8" fmla="*/ 1 w 1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8" name="Freeform 181"/>
            <p:cNvSpPr/>
            <p:nvPr/>
          </p:nvSpPr>
          <p:spPr bwMode="auto">
            <a:xfrm>
              <a:off x="3671888" y="3178175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2 h 2"/>
                <a:gd name="T6" fmla="*/ 0 w 1"/>
                <a:gd name="T7" fmla="*/ 1 h 2"/>
                <a:gd name="T8" fmla="*/ 0 w 1"/>
                <a:gd name="T9" fmla="*/ 1 h 2"/>
                <a:gd name="T10" fmla="*/ 0 w 1"/>
                <a:gd name="T11" fmla="*/ 1 h 2"/>
                <a:gd name="T12" fmla="*/ 1 w 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0" y="2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9" name="Freeform 182"/>
            <p:cNvSpPr/>
            <p:nvPr/>
          </p:nvSpPr>
          <p:spPr bwMode="auto">
            <a:xfrm>
              <a:off x="3683000" y="31829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0" name="Freeform 183"/>
            <p:cNvSpPr/>
            <p:nvPr/>
          </p:nvSpPr>
          <p:spPr bwMode="auto">
            <a:xfrm>
              <a:off x="3671888" y="3163888"/>
              <a:ext cx="0" cy="6350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1" name="Freeform 184"/>
            <p:cNvSpPr/>
            <p:nvPr/>
          </p:nvSpPr>
          <p:spPr bwMode="auto">
            <a:xfrm>
              <a:off x="3671888" y="315277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2" name="Freeform 185"/>
            <p:cNvSpPr/>
            <p:nvPr/>
          </p:nvSpPr>
          <p:spPr bwMode="auto">
            <a:xfrm>
              <a:off x="3675063" y="3148013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3" name="Freeform 186"/>
            <p:cNvSpPr/>
            <p:nvPr/>
          </p:nvSpPr>
          <p:spPr bwMode="auto">
            <a:xfrm>
              <a:off x="3671888" y="3175000"/>
              <a:ext cx="0" cy="7938"/>
            </a:xfrm>
            <a:custGeom>
              <a:avLst/>
              <a:gdLst>
                <a:gd name="T0" fmla="*/ 2 h 2"/>
                <a:gd name="T1" fmla="*/ 2 h 2"/>
                <a:gd name="T2" fmla="*/ 1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4" name="Freeform 187"/>
            <p:cNvSpPr/>
            <p:nvPr/>
          </p:nvSpPr>
          <p:spPr bwMode="auto">
            <a:xfrm>
              <a:off x="3671888" y="317500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5" name="Freeform 188"/>
            <p:cNvSpPr/>
            <p:nvPr/>
          </p:nvSpPr>
          <p:spPr bwMode="auto">
            <a:xfrm>
              <a:off x="3694113" y="3148013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6" name="Freeform 189"/>
            <p:cNvSpPr/>
            <p:nvPr/>
          </p:nvSpPr>
          <p:spPr bwMode="auto">
            <a:xfrm>
              <a:off x="3694113" y="3152775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7" name="Freeform 190"/>
            <p:cNvSpPr/>
            <p:nvPr/>
          </p:nvSpPr>
          <p:spPr bwMode="auto">
            <a:xfrm>
              <a:off x="3694113" y="3155950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8" name="Freeform 191"/>
            <p:cNvSpPr/>
            <p:nvPr/>
          </p:nvSpPr>
          <p:spPr bwMode="auto">
            <a:xfrm>
              <a:off x="3671888" y="3167063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9" name="Freeform 192"/>
            <p:cNvSpPr/>
            <p:nvPr/>
          </p:nvSpPr>
          <p:spPr bwMode="auto">
            <a:xfrm>
              <a:off x="3675063" y="314483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0" name="Freeform 193"/>
            <p:cNvSpPr/>
            <p:nvPr/>
          </p:nvSpPr>
          <p:spPr bwMode="auto">
            <a:xfrm>
              <a:off x="3683000" y="318611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1" name="Freeform 194"/>
            <p:cNvSpPr/>
            <p:nvPr/>
          </p:nvSpPr>
          <p:spPr bwMode="auto">
            <a:xfrm>
              <a:off x="3660775" y="3219450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2" name="Freeform 195"/>
            <p:cNvSpPr/>
            <p:nvPr/>
          </p:nvSpPr>
          <p:spPr bwMode="auto">
            <a:xfrm>
              <a:off x="3694113" y="3148013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3" name="Freeform 196"/>
            <p:cNvSpPr/>
            <p:nvPr/>
          </p:nvSpPr>
          <p:spPr bwMode="auto">
            <a:xfrm>
              <a:off x="3689350" y="3170238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4" name="Oval 197"/>
            <p:cNvSpPr>
              <a:spLocks noChangeArrowheads="1"/>
            </p:cNvSpPr>
            <p:nvPr/>
          </p:nvSpPr>
          <p:spPr bwMode="auto">
            <a:xfrm>
              <a:off x="3694113" y="3148013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5" name="Freeform 198"/>
            <p:cNvSpPr/>
            <p:nvPr/>
          </p:nvSpPr>
          <p:spPr bwMode="auto">
            <a:xfrm>
              <a:off x="3671888" y="3170238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6" name="Freeform 199"/>
            <p:cNvSpPr/>
            <p:nvPr/>
          </p:nvSpPr>
          <p:spPr bwMode="auto">
            <a:xfrm>
              <a:off x="3678238" y="3144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7" name="Freeform 200"/>
            <p:cNvSpPr/>
            <p:nvPr/>
          </p:nvSpPr>
          <p:spPr bwMode="auto">
            <a:xfrm>
              <a:off x="3678238" y="3144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8" name="Freeform 201"/>
            <p:cNvSpPr/>
            <p:nvPr/>
          </p:nvSpPr>
          <p:spPr bwMode="auto">
            <a:xfrm>
              <a:off x="3678238" y="3144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9" name="Freeform 202"/>
            <p:cNvSpPr/>
            <p:nvPr/>
          </p:nvSpPr>
          <p:spPr bwMode="auto">
            <a:xfrm>
              <a:off x="3678238" y="3144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41" name="组合 168"/>
          <p:cNvGrpSpPr/>
          <p:nvPr/>
        </p:nvGrpSpPr>
        <p:grpSpPr bwMode="auto">
          <a:xfrm>
            <a:off x="1258888" y="188913"/>
            <a:ext cx="257175" cy="288925"/>
            <a:chOff x="7396162" y="377825"/>
            <a:chExt cx="817563" cy="693738"/>
          </a:xfrm>
        </p:grpSpPr>
        <p:sp>
          <p:nvSpPr>
            <p:cNvPr id="29723" name="Freeform 17"/>
            <p:cNvSpPr/>
            <p:nvPr/>
          </p:nvSpPr>
          <p:spPr bwMode="auto">
            <a:xfrm>
              <a:off x="7396162" y="377825"/>
              <a:ext cx="817563" cy="693738"/>
            </a:xfrm>
            <a:custGeom>
              <a:avLst/>
              <a:gdLst>
                <a:gd name="T0" fmla="*/ 2147483647 w 33"/>
                <a:gd name="T1" fmla="*/ 2147483647 h 28"/>
                <a:gd name="T2" fmla="*/ 2147483647 w 33"/>
                <a:gd name="T3" fmla="*/ 2147483647 h 28"/>
                <a:gd name="T4" fmla="*/ 2147483647 w 33"/>
                <a:gd name="T5" fmla="*/ 0 h 28"/>
                <a:gd name="T6" fmla="*/ 2147483647 w 33"/>
                <a:gd name="T7" fmla="*/ 2147483647 h 28"/>
                <a:gd name="T8" fmla="*/ 2147483647 w 33"/>
                <a:gd name="T9" fmla="*/ 2147483647 h 28"/>
                <a:gd name="T10" fmla="*/ 2147483647 w 33"/>
                <a:gd name="T11" fmla="*/ 2147483647 h 28"/>
                <a:gd name="T12" fmla="*/ 2147483647 w 33"/>
                <a:gd name="T13" fmla="*/ 2147483647 h 28"/>
                <a:gd name="T14" fmla="*/ 2147483647 w 33"/>
                <a:gd name="T15" fmla="*/ 2147483647 h 28"/>
                <a:gd name="T16" fmla="*/ 2147483647 w 33"/>
                <a:gd name="T17" fmla="*/ 2147483647 h 28"/>
                <a:gd name="T18" fmla="*/ 2147483647 w 33"/>
                <a:gd name="T19" fmla="*/ 2147483647 h 28"/>
                <a:gd name="T20" fmla="*/ 2147483647 w 33"/>
                <a:gd name="T21" fmla="*/ 2147483647 h 28"/>
                <a:gd name="T22" fmla="*/ 2147483647 w 33"/>
                <a:gd name="T23" fmla="*/ 2147483647 h 28"/>
                <a:gd name="T24" fmla="*/ 2147483647 w 33"/>
                <a:gd name="T25" fmla="*/ 2147483647 h 28"/>
                <a:gd name="T26" fmla="*/ 2147483647 w 33"/>
                <a:gd name="T27" fmla="*/ 2147483647 h 28"/>
                <a:gd name="T28" fmla="*/ 2147483647 w 33"/>
                <a:gd name="T29" fmla="*/ 2147483647 h 28"/>
                <a:gd name="T30" fmla="*/ 2147483647 w 33"/>
                <a:gd name="T31" fmla="*/ 2147483647 h 28"/>
                <a:gd name="T32" fmla="*/ 2147483647 w 33"/>
                <a:gd name="T33" fmla="*/ 2147483647 h 28"/>
                <a:gd name="T34" fmla="*/ 2147483647 w 33"/>
                <a:gd name="T35" fmla="*/ 2147483647 h 28"/>
                <a:gd name="T36" fmla="*/ 2147483647 w 33"/>
                <a:gd name="T37" fmla="*/ 2147483647 h 28"/>
                <a:gd name="T38" fmla="*/ 2147483647 w 33"/>
                <a:gd name="T39" fmla="*/ 2147483647 h 28"/>
                <a:gd name="T40" fmla="*/ 2147483647 w 33"/>
                <a:gd name="T41" fmla="*/ 2147483647 h 28"/>
                <a:gd name="T42" fmla="*/ 2147483647 w 33"/>
                <a:gd name="T43" fmla="*/ 2147483647 h 28"/>
                <a:gd name="T44" fmla="*/ 2147483647 w 33"/>
                <a:gd name="T45" fmla="*/ 2147483647 h 28"/>
                <a:gd name="T46" fmla="*/ 2147483647 w 33"/>
                <a:gd name="T47" fmla="*/ 2147483647 h 28"/>
                <a:gd name="T48" fmla="*/ 2147483647 w 33"/>
                <a:gd name="T49" fmla="*/ 2147483647 h 28"/>
                <a:gd name="T50" fmla="*/ 2147483647 w 33"/>
                <a:gd name="T51" fmla="*/ 2147483647 h 28"/>
                <a:gd name="T52" fmla="*/ 2147483647 w 33"/>
                <a:gd name="T53" fmla="*/ 2147483647 h 28"/>
                <a:gd name="T54" fmla="*/ 2147483647 w 33"/>
                <a:gd name="T55" fmla="*/ 2147483647 h 28"/>
                <a:gd name="T56" fmla="*/ 2147483647 w 33"/>
                <a:gd name="T57" fmla="*/ 2147483647 h 28"/>
                <a:gd name="T58" fmla="*/ 2147483647 w 33"/>
                <a:gd name="T59" fmla="*/ 2147483647 h 28"/>
                <a:gd name="T60" fmla="*/ 2147483647 w 33"/>
                <a:gd name="T61" fmla="*/ 2147483647 h 2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3"/>
                <a:gd name="T94" fmla="*/ 0 h 28"/>
                <a:gd name="T95" fmla="*/ 33 w 33"/>
                <a:gd name="T96" fmla="*/ 28 h 2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3" h="28">
                  <a:moveTo>
                    <a:pt x="19" y="14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9" y="9"/>
                    <a:pt x="20" y="1"/>
                    <a:pt x="25" y="0"/>
                  </a:cubicBezTo>
                  <a:cubicBezTo>
                    <a:pt x="26" y="0"/>
                    <a:pt x="26" y="0"/>
                    <a:pt x="27" y="1"/>
                  </a:cubicBezTo>
                  <a:cubicBezTo>
                    <a:pt x="28" y="3"/>
                    <a:pt x="30" y="7"/>
                    <a:pt x="30" y="10"/>
                  </a:cubicBezTo>
                  <a:cubicBezTo>
                    <a:pt x="29" y="12"/>
                    <a:pt x="28" y="12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4"/>
                    <a:pt x="29" y="14"/>
                  </a:cubicBezTo>
                  <a:cubicBezTo>
                    <a:pt x="33" y="16"/>
                    <a:pt x="29" y="26"/>
                    <a:pt x="27" y="25"/>
                  </a:cubicBezTo>
                  <a:cubicBezTo>
                    <a:pt x="25" y="25"/>
                    <a:pt x="24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5"/>
                    <a:pt x="23" y="25"/>
                  </a:cubicBezTo>
                  <a:cubicBezTo>
                    <a:pt x="22" y="25"/>
                    <a:pt x="21" y="25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8"/>
                    <a:pt x="21" y="28"/>
                    <a:pt x="15" y="28"/>
                  </a:cubicBezTo>
                  <a:cubicBezTo>
                    <a:pt x="10" y="27"/>
                    <a:pt x="8" y="24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1"/>
                    <a:pt x="7" y="21"/>
                    <a:pt x="6" y="21"/>
                  </a:cubicBezTo>
                  <a:cubicBezTo>
                    <a:pt x="4" y="20"/>
                    <a:pt x="3" y="17"/>
                    <a:pt x="1" y="13"/>
                  </a:cubicBezTo>
                  <a:cubicBezTo>
                    <a:pt x="0" y="11"/>
                    <a:pt x="1" y="10"/>
                    <a:pt x="2" y="10"/>
                  </a:cubicBezTo>
                  <a:cubicBezTo>
                    <a:pt x="4" y="9"/>
                    <a:pt x="10" y="11"/>
                    <a:pt x="12" y="13"/>
                  </a:cubicBezTo>
                  <a:cubicBezTo>
                    <a:pt x="14" y="13"/>
                    <a:pt x="15" y="14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5"/>
                    <a:pt x="16" y="14"/>
                    <a:pt x="17" y="13"/>
                  </a:cubicBezTo>
                  <a:cubicBezTo>
                    <a:pt x="18" y="13"/>
                    <a:pt x="18" y="13"/>
                    <a:pt x="19" y="14"/>
                  </a:cubicBez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4" name="Freeform 18"/>
            <p:cNvSpPr/>
            <p:nvPr/>
          </p:nvSpPr>
          <p:spPr bwMode="auto">
            <a:xfrm>
              <a:off x="7867650" y="377825"/>
              <a:ext cx="346075" cy="644525"/>
            </a:xfrm>
            <a:custGeom>
              <a:avLst/>
              <a:gdLst>
                <a:gd name="T0" fmla="*/ 0 w 14"/>
                <a:gd name="T1" fmla="*/ 2147483647 h 26"/>
                <a:gd name="T2" fmla="*/ 0 w 14"/>
                <a:gd name="T3" fmla="*/ 2147483647 h 26"/>
                <a:gd name="T4" fmla="*/ 2147483647 w 14"/>
                <a:gd name="T5" fmla="*/ 0 h 26"/>
                <a:gd name="T6" fmla="*/ 2147483647 w 14"/>
                <a:gd name="T7" fmla="*/ 2147483647 h 26"/>
                <a:gd name="T8" fmla="*/ 2147483647 w 14"/>
                <a:gd name="T9" fmla="*/ 2147483647 h 26"/>
                <a:gd name="T10" fmla="*/ 2147483647 w 14"/>
                <a:gd name="T11" fmla="*/ 2147483647 h 26"/>
                <a:gd name="T12" fmla="*/ 2147483647 w 14"/>
                <a:gd name="T13" fmla="*/ 2147483647 h 26"/>
                <a:gd name="T14" fmla="*/ 2147483647 w 14"/>
                <a:gd name="T15" fmla="*/ 2147483647 h 26"/>
                <a:gd name="T16" fmla="*/ 2147483647 w 14"/>
                <a:gd name="T17" fmla="*/ 2147483647 h 26"/>
                <a:gd name="T18" fmla="*/ 2147483647 w 14"/>
                <a:gd name="T19" fmla="*/ 2147483647 h 26"/>
                <a:gd name="T20" fmla="*/ 2147483647 w 14"/>
                <a:gd name="T21" fmla="*/ 2147483647 h 26"/>
                <a:gd name="T22" fmla="*/ 0 w 14"/>
                <a:gd name="T23" fmla="*/ 2147483647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26"/>
                <a:gd name="T38" fmla="*/ 14 w 14"/>
                <a:gd name="T39" fmla="*/ 26 h 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26"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1" y="1"/>
                    <a:pt x="6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9" y="3"/>
                    <a:pt x="11" y="7"/>
                    <a:pt x="10" y="10"/>
                  </a:cubicBezTo>
                  <a:cubicBezTo>
                    <a:pt x="10" y="12"/>
                    <a:pt x="9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4"/>
                    <a:pt x="10" y="14"/>
                  </a:cubicBezTo>
                  <a:cubicBezTo>
                    <a:pt x="14" y="16"/>
                    <a:pt x="10" y="26"/>
                    <a:pt x="7" y="25"/>
                  </a:cubicBezTo>
                  <a:cubicBezTo>
                    <a:pt x="6" y="24"/>
                    <a:pt x="5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5" name="Freeform 19"/>
            <p:cNvSpPr/>
            <p:nvPr/>
          </p:nvSpPr>
          <p:spPr bwMode="auto">
            <a:xfrm>
              <a:off x="7793038" y="700088"/>
              <a:ext cx="173038" cy="296863"/>
            </a:xfrm>
            <a:custGeom>
              <a:avLst/>
              <a:gdLst>
                <a:gd name="T0" fmla="*/ 0 w 7"/>
                <a:gd name="T1" fmla="*/ 2147483647 h 12"/>
                <a:gd name="T2" fmla="*/ 0 w 7"/>
                <a:gd name="T3" fmla="*/ 2147483647 h 12"/>
                <a:gd name="T4" fmla="*/ 0 w 7"/>
                <a:gd name="T5" fmla="*/ 2147483647 h 12"/>
                <a:gd name="T6" fmla="*/ 2147483647 w 7"/>
                <a:gd name="T7" fmla="*/ 0 h 12"/>
                <a:gd name="T8" fmla="*/ 2147483647 w 7"/>
                <a:gd name="T9" fmla="*/ 2147483647 h 12"/>
                <a:gd name="T10" fmla="*/ 2147483647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2147483647 w 7"/>
                <a:gd name="T21" fmla="*/ 2147483647 h 12"/>
                <a:gd name="T22" fmla="*/ 0 w 7"/>
                <a:gd name="T23" fmla="*/ 2147483647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12"/>
                <a:gd name="T38" fmla="*/ 7 w 7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12">
                  <a:moveTo>
                    <a:pt x="0" y="3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2"/>
                    <a:pt x="7" y="12"/>
                  </a:cubicBezTo>
                  <a:cubicBezTo>
                    <a:pt x="6" y="12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8"/>
                    <a:pt x="2" y="5"/>
                    <a:pt x="0" y="3"/>
                  </a:cubicBez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6" name="Freeform 20"/>
            <p:cNvSpPr/>
            <p:nvPr/>
          </p:nvSpPr>
          <p:spPr bwMode="auto">
            <a:xfrm>
              <a:off x="7396162" y="601663"/>
              <a:ext cx="520700" cy="469900"/>
            </a:xfrm>
            <a:custGeom>
              <a:avLst/>
              <a:gdLst>
                <a:gd name="T0" fmla="*/ 2147483647 w 21"/>
                <a:gd name="T1" fmla="*/ 2147483647 h 19"/>
                <a:gd name="T2" fmla="*/ 2147483647 w 21"/>
                <a:gd name="T3" fmla="*/ 2147483647 h 19"/>
                <a:gd name="T4" fmla="*/ 2147483647 w 21"/>
                <a:gd name="T5" fmla="*/ 2147483647 h 19"/>
                <a:gd name="T6" fmla="*/ 2147483647 w 21"/>
                <a:gd name="T7" fmla="*/ 2147483647 h 19"/>
                <a:gd name="T8" fmla="*/ 2147483647 w 21"/>
                <a:gd name="T9" fmla="*/ 2147483647 h 19"/>
                <a:gd name="T10" fmla="*/ 2147483647 w 21"/>
                <a:gd name="T11" fmla="*/ 2147483647 h 19"/>
                <a:gd name="T12" fmla="*/ 2147483647 w 21"/>
                <a:gd name="T13" fmla="*/ 2147483647 h 19"/>
                <a:gd name="T14" fmla="*/ 2147483647 w 21"/>
                <a:gd name="T15" fmla="*/ 2147483647 h 19"/>
                <a:gd name="T16" fmla="*/ 2147483647 w 21"/>
                <a:gd name="T17" fmla="*/ 2147483647 h 19"/>
                <a:gd name="T18" fmla="*/ 2147483647 w 21"/>
                <a:gd name="T19" fmla="*/ 2147483647 h 19"/>
                <a:gd name="T20" fmla="*/ 2147483647 w 21"/>
                <a:gd name="T21" fmla="*/ 2147483647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19"/>
                <a:gd name="T35" fmla="*/ 21 w 21"/>
                <a:gd name="T36" fmla="*/ 19 h 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19">
                  <a:moveTo>
                    <a:pt x="10" y="11"/>
                  </a:moveTo>
                  <a:cubicBezTo>
                    <a:pt x="8" y="12"/>
                    <a:pt x="7" y="12"/>
                    <a:pt x="6" y="11"/>
                  </a:cubicBezTo>
                  <a:cubicBezTo>
                    <a:pt x="4" y="10"/>
                    <a:pt x="3" y="7"/>
                    <a:pt x="1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4" y="0"/>
                    <a:pt x="10" y="2"/>
                    <a:pt x="12" y="3"/>
                  </a:cubicBezTo>
                  <a:cubicBezTo>
                    <a:pt x="14" y="4"/>
                    <a:pt x="15" y="5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8"/>
                    <a:pt x="21" y="19"/>
                    <a:pt x="15" y="19"/>
                  </a:cubicBezTo>
                  <a:cubicBezTo>
                    <a:pt x="10" y="18"/>
                    <a:pt x="8" y="15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46" name="组合 198"/>
          <p:cNvGrpSpPr/>
          <p:nvPr/>
        </p:nvGrpSpPr>
        <p:grpSpPr>
          <a:xfrm>
            <a:off x="467544" y="116632"/>
            <a:ext cx="254000" cy="315384"/>
            <a:chOff x="3922713" y="2435225"/>
            <a:chExt cx="254000" cy="236538"/>
          </a:xfrm>
          <a:solidFill>
            <a:srgbClr val="FFFF00"/>
          </a:solidFill>
          <a:effectLst/>
        </p:grpSpPr>
        <p:sp>
          <p:nvSpPr>
            <p:cNvPr id="147" name="Freeform 250"/>
            <p:cNvSpPr/>
            <p:nvPr/>
          </p:nvSpPr>
          <p:spPr bwMode="auto">
            <a:xfrm>
              <a:off x="3922713" y="2435225"/>
              <a:ext cx="254000" cy="236538"/>
            </a:xfrm>
            <a:custGeom>
              <a:avLst/>
              <a:gdLst>
                <a:gd name="T0" fmla="*/ 39 w 68"/>
                <a:gd name="T1" fmla="*/ 26 h 63"/>
                <a:gd name="T2" fmla="*/ 40 w 68"/>
                <a:gd name="T3" fmla="*/ 27 h 63"/>
                <a:gd name="T4" fmla="*/ 61 w 68"/>
                <a:gd name="T5" fmla="*/ 16 h 63"/>
                <a:gd name="T6" fmla="*/ 68 w 68"/>
                <a:gd name="T7" fmla="*/ 17 h 63"/>
                <a:gd name="T8" fmla="*/ 65 w 68"/>
                <a:gd name="T9" fmla="*/ 24 h 63"/>
                <a:gd name="T10" fmla="*/ 62 w 68"/>
                <a:gd name="T11" fmla="*/ 31 h 63"/>
                <a:gd name="T12" fmla="*/ 59 w 68"/>
                <a:gd name="T13" fmla="*/ 35 h 63"/>
                <a:gd name="T14" fmla="*/ 54 w 68"/>
                <a:gd name="T15" fmla="*/ 38 h 63"/>
                <a:gd name="T16" fmla="*/ 55 w 68"/>
                <a:gd name="T17" fmla="*/ 41 h 63"/>
                <a:gd name="T18" fmla="*/ 54 w 68"/>
                <a:gd name="T19" fmla="*/ 44 h 63"/>
                <a:gd name="T20" fmla="*/ 53 w 68"/>
                <a:gd name="T21" fmla="*/ 46 h 63"/>
                <a:gd name="T22" fmla="*/ 51 w 68"/>
                <a:gd name="T23" fmla="*/ 49 h 63"/>
                <a:gd name="T24" fmla="*/ 50 w 68"/>
                <a:gd name="T25" fmla="*/ 51 h 63"/>
                <a:gd name="T26" fmla="*/ 54 w 68"/>
                <a:gd name="T27" fmla="*/ 62 h 63"/>
                <a:gd name="T28" fmla="*/ 54 w 68"/>
                <a:gd name="T29" fmla="*/ 62 h 63"/>
                <a:gd name="T30" fmla="*/ 52 w 68"/>
                <a:gd name="T31" fmla="*/ 58 h 63"/>
                <a:gd name="T32" fmla="*/ 49 w 68"/>
                <a:gd name="T33" fmla="*/ 54 h 63"/>
                <a:gd name="T34" fmla="*/ 47 w 68"/>
                <a:gd name="T35" fmla="*/ 53 h 63"/>
                <a:gd name="T36" fmla="*/ 45 w 68"/>
                <a:gd name="T37" fmla="*/ 53 h 63"/>
                <a:gd name="T38" fmla="*/ 42 w 68"/>
                <a:gd name="T39" fmla="*/ 54 h 63"/>
                <a:gd name="T40" fmla="*/ 40 w 68"/>
                <a:gd name="T41" fmla="*/ 51 h 63"/>
                <a:gd name="T42" fmla="*/ 40 w 68"/>
                <a:gd name="T43" fmla="*/ 49 h 63"/>
                <a:gd name="T44" fmla="*/ 39 w 68"/>
                <a:gd name="T45" fmla="*/ 45 h 63"/>
                <a:gd name="T46" fmla="*/ 38 w 68"/>
                <a:gd name="T47" fmla="*/ 33 h 63"/>
                <a:gd name="T48" fmla="*/ 35 w 68"/>
                <a:gd name="T49" fmla="*/ 37 h 63"/>
                <a:gd name="T50" fmla="*/ 35 w 68"/>
                <a:gd name="T51" fmla="*/ 42 h 63"/>
                <a:gd name="T52" fmla="*/ 33 w 68"/>
                <a:gd name="T53" fmla="*/ 41 h 63"/>
                <a:gd name="T54" fmla="*/ 34 w 68"/>
                <a:gd name="T55" fmla="*/ 32 h 63"/>
                <a:gd name="T56" fmla="*/ 33 w 68"/>
                <a:gd name="T57" fmla="*/ 31 h 63"/>
                <a:gd name="T58" fmla="*/ 27 w 68"/>
                <a:gd name="T59" fmla="*/ 39 h 63"/>
                <a:gd name="T60" fmla="*/ 24 w 68"/>
                <a:gd name="T61" fmla="*/ 43 h 63"/>
                <a:gd name="T62" fmla="*/ 21 w 68"/>
                <a:gd name="T63" fmla="*/ 46 h 63"/>
                <a:gd name="T64" fmla="*/ 18 w 68"/>
                <a:gd name="T65" fmla="*/ 45 h 63"/>
                <a:gd name="T66" fmla="*/ 15 w 68"/>
                <a:gd name="T67" fmla="*/ 43 h 63"/>
                <a:gd name="T68" fmla="*/ 12 w 68"/>
                <a:gd name="T69" fmla="*/ 44 h 63"/>
                <a:gd name="T70" fmla="*/ 0 w 68"/>
                <a:gd name="T71" fmla="*/ 49 h 63"/>
                <a:gd name="T72" fmla="*/ 0 w 68"/>
                <a:gd name="T73" fmla="*/ 48 h 63"/>
                <a:gd name="T74" fmla="*/ 14 w 68"/>
                <a:gd name="T75" fmla="*/ 40 h 63"/>
                <a:gd name="T76" fmla="*/ 14 w 68"/>
                <a:gd name="T77" fmla="*/ 37 h 63"/>
                <a:gd name="T78" fmla="*/ 14 w 68"/>
                <a:gd name="T79" fmla="*/ 34 h 63"/>
                <a:gd name="T80" fmla="*/ 14 w 68"/>
                <a:gd name="T81" fmla="*/ 31 h 63"/>
                <a:gd name="T82" fmla="*/ 16 w 68"/>
                <a:gd name="T83" fmla="*/ 28 h 63"/>
                <a:gd name="T84" fmla="*/ 21 w 68"/>
                <a:gd name="T85" fmla="*/ 26 h 63"/>
                <a:gd name="T86" fmla="*/ 16 w 68"/>
                <a:gd name="T87" fmla="*/ 20 h 63"/>
                <a:gd name="T88" fmla="*/ 17 w 68"/>
                <a:gd name="T89" fmla="*/ 15 h 63"/>
                <a:gd name="T90" fmla="*/ 19 w 68"/>
                <a:gd name="T91" fmla="*/ 8 h 63"/>
                <a:gd name="T92" fmla="*/ 20 w 68"/>
                <a:gd name="T93" fmla="*/ 1 h 63"/>
                <a:gd name="T94" fmla="*/ 25 w 68"/>
                <a:gd name="T95" fmla="*/ 2 h 63"/>
                <a:gd name="T96" fmla="*/ 36 w 68"/>
                <a:gd name="T97" fmla="*/ 20 h 63"/>
                <a:gd name="T98" fmla="*/ 36 w 68"/>
                <a:gd name="T99" fmla="*/ 26 h 63"/>
                <a:gd name="T100" fmla="*/ 36 w 68"/>
                <a:gd name="T101" fmla="*/ 26 h 63"/>
                <a:gd name="T102" fmla="*/ 39 w 68"/>
                <a:gd name="T103" fmla="*/ 2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" h="63">
                  <a:moveTo>
                    <a:pt x="39" y="24"/>
                  </a:moveTo>
                  <a:cubicBezTo>
                    <a:pt x="39" y="24"/>
                    <a:pt x="39" y="25"/>
                    <a:pt x="39" y="25"/>
                  </a:cubicBezTo>
                  <a:cubicBezTo>
                    <a:pt x="39" y="25"/>
                    <a:pt x="39" y="25"/>
                    <a:pt x="39" y="26"/>
                  </a:cubicBezTo>
                  <a:cubicBezTo>
                    <a:pt x="39" y="26"/>
                    <a:pt x="39" y="26"/>
                    <a:pt x="40" y="26"/>
                  </a:cubicBez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2" y="25"/>
                    <a:pt x="44" y="24"/>
                    <a:pt x="45" y="22"/>
                  </a:cubicBezTo>
                  <a:cubicBezTo>
                    <a:pt x="46" y="22"/>
                    <a:pt x="47" y="21"/>
                    <a:pt x="48" y="21"/>
                  </a:cubicBezTo>
                  <a:cubicBezTo>
                    <a:pt x="52" y="18"/>
                    <a:pt x="56" y="16"/>
                    <a:pt x="61" y="16"/>
                  </a:cubicBezTo>
                  <a:cubicBezTo>
                    <a:pt x="62" y="16"/>
                    <a:pt x="63" y="16"/>
                    <a:pt x="64" y="16"/>
                  </a:cubicBezTo>
                  <a:cubicBezTo>
                    <a:pt x="65" y="16"/>
                    <a:pt x="66" y="16"/>
                    <a:pt x="67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8"/>
                    <a:pt x="68" y="18"/>
                  </a:cubicBezTo>
                  <a:cubicBezTo>
                    <a:pt x="68" y="19"/>
                    <a:pt x="68" y="19"/>
                    <a:pt x="68" y="20"/>
                  </a:cubicBezTo>
                  <a:cubicBezTo>
                    <a:pt x="67" y="21"/>
                    <a:pt x="66" y="23"/>
                    <a:pt x="65" y="24"/>
                  </a:cubicBezTo>
                  <a:cubicBezTo>
                    <a:pt x="64" y="25"/>
                    <a:pt x="63" y="26"/>
                    <a:pt x="63" y="28"/>
                  </a:cubicBezTo>
                  <a:cubicBezTo>
                    <a:pt x="63" y="28"/>
                    <a:pt x="62" y="29"/>
                    <a:pt x="62" y="30"/>
                  </a:cubicBezTo>
                  <a:cubicBezTo>
                    <a:pt x="62" y="30"/>
                    <a:pt x="62" y="31"/>
                    <a:pt x="62" y="31"/>
                  </a:cubicBezTo>
                  <a:cubicBezTo>
                    <a:pt x="61" y="32"/>
                    <a:pt x="61" y="32"/>
                    <a:pt x="61" y="33"/>
                  </a:cubicBezTo>
                  <a:cubicBezTo>
                    <a:pt x="61" y="33"/>
                    <a:pt x="60" y="33"/>
                    <a:pt x="60" y="34"/>
                  </a:cubicBezTo>
                  <a:cubicBezTo>
                    <a:pt x="60" y="34"/>
                    <a:pt x="60" y="35"/>
                    <a:pt x="59" y="35"/>
                  </a:cubicBezTo>
                  <a:cubicBezTo>
                    <a:pt x="58" y="36"/>
                    <a:pt x="57" y="37"/>
                    <a:pt x="56" y="37"/>
                  </a:cubicBezTo>
                  <a:cubicBezTo>
                    <a:pt x="56" y="37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5" y="39"/>
                    <a:pt x="55" y="40"/>
                    <a:pt x="55" y="41"/>
                  </a:cubicBezTo>
                  <a:cubicBezTo>
                    <a:pt x="55" y="41"/>
                    <a:pt x="55" y="41"/>
                    <a:pt x="54" y="41"/>
                  </a:cubicBezTo>
                  <a:cubicBezTo>
                    <a:pt x="54" y="41"/>
                    <a:pt x="54" y="42"/>
                    <a:pt x="55" y="42"/>
                  </a:cubicBezTo>
                  <a:cubicBezTo>
                    <a:pt x="55" y="43"/>
                    <a:pt x="55" y="43"/>
                    <a:pt x="54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3" y="44"/>
                    <a:pt x="53" y="45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2" y="46"/>
                    <a:pt x="52" y="46"/>
                  </a:cubicBezTo>
                  <a:cubicBezTo>
                    <a:pt x="51" y="47"/>
                    <a:pt x="51" y="48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50"/>
                    <a:pt x="51" y="50"/>
                    <a:pt x="50" y="50"/>
                  </a:cubicBezTo>
                  <a:cubicBezTo>
                    <a:pt x="50" y="50"/>
                    <a:pt x="50" y="50"/>
                    <a:pt x="50" y="51"/>
                  </a:cubicBezTo>
                  <a:cubicBezTo>
                    <a:pt x="50" y="51"/>
                    <a:pt x="50" y="51"/>
                    <a:pt x="50" y="52"/>
                  </a:cubicBezTo>
                  <a:cubicBezTo>
                    <a:pt x="52" y="55"/>
                    <a:pt x="53" y="59"/>
                    <a:pt x="54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2"/>
                    <a:pt x="54" y="63"/>
                    <a:pt x="54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3" y="61"/>
                    <a:pt x="53" y="61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2" y="59"/>
                    <a:pt x="52" y="58"/>
                    <a:pt x="52" y="58"/>
                  </a:cubicBezTo>
                  <a:cubicBezTo>
                    <a:pt x="51" y="58"/>
                    <a:pt x="51" y="57"/>
                    <a:pt x="51" y="57"/>
                  </a:cubicBezTo>
                  <a:cubicBezTo>
                    <a:pt x="51" y="56"/>
                    <a:pt x="50" y="56"/>
                    <a:pt x="50" y="55"/>
                  </a:cubicBezTo>
                  <a:cubicBezTo>
                    <a:pt x="50" y="55"/>
                    <a:pt x="50" y="54"/>
                    <a:pt x="49" y="5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8" y="53"/>
                    <a:pt x="48" y="53"/>
                    <a:pt x="47" y="53"/>
                  </a:cubicBezTo>
                  <a:cubicBezTo>
                    <a:pt x="47" y="53"/>
                    <a:pt x="47" y="53"/>
                    <a:pt x="46" y="53"/>
                  </a:cubicBezTo>
                  <a:cubicBezTo>
                    <a:pt x="46" y="53"/>
                    <a:pt x="46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4" y="53"/>
                    <a:pt x="43" y="53"/>
                    <a:pt x="43" y="53"/>
                  </a:cubicBezTo>
                  <a:cubicBezTo>
                    <a:pt x="42" y="53"/>
                    <a:pt x="42" y="53"/>
                    <a:pt x="42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0" y="54"/>
                    <a:pt x="40" y="53"/>
                  </a:cubicBezTo>
                  <a:cubicBezTo>
                    <a:pt x="40" y="52"/>
                    <a:pt x="40" y="52"/>
                    <a:pt x="40" y="51"/>
                  </a:cubicBezTo>
                  <a:cubicBezTo>
                    <a:pt x="40" y="51"/>
                    <a:pt x="40" y="51"/>
                    <a:pt x="40" y="50"/>
                  </a:cubicBezTo>
                  <a:cubicBezTo>
                    <a:pt x="41" y="50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8"/>
                    <a:pt x="39" y="48"/>
                    <a:pt x="39" y="48"/>
                  </a:cubicBezTo>
                  <a:cubicBezTo>
                    <a:pt x="39" y="47"/>
                    <a:pt x="39" y="47"/>
                    <a:pt x="39" y="46"/>
                  </a:cubicBezTo>
                  <a:cubicBezTo>
                    <a:pt x="40" y="46"/>
                    <a:pt x="40" y="45"/>
                    <a:pt x="39" y="45"/>
                  </a:cubicBezTo>
                  <a:cubicBezTo>
                    <a:pt x="39" y="43"/>
                    <a:pt x="39" y="42"/>
                    <a:pt x="39" y="41"/>
                  </a:cubicBezTo>
                  <a:cubicBezTo>
                    <a:pt x="39" y="39"/>
                    <a:pt x="39" y="37"/>
                    <a:pt x="38" y="36"/>
                  </a:cubicBezTo>
                  <a:cubicBezTo>
                    <a:pt x="38" y="35"/>
                    <a:pt x="38" y="34"/>
                    <a:pt x="38" y="33"/>
                  </a:cubicBezTo>
                  <a:cubicBezTo>
                    <a:pt x="38" y="33"/>
                    <a:pt x="38" y="33"/>
                    <a:pt x="37" y="33"/>
                  </a:cubicBezTo>
                  <a:cubicBezTo>
                    <a:pt x="37" y="34"/>
                    <a:pt x="36" y="34"/>
                    <a:pt x="36" y="35"/>
                  </a:cubicBezTo>
                  <a:cubicBezTo>
                    <a:pt x="35" y="36"/>
                    <a:pt x="35" y="36"/>
                    <a:pt x="35" y="37"/>
                  </a:cubicBezTo>
                  <a:cubicBezTo>
                    <a:pt x="35" y="38"/>
                    <a:pt x="35" y="38"/>
                    <a:pt x="35" y="39"/>
                  </a:cubicBezTo>
                  <a:cubicBezTo>
                    <a:pt x="35" y="39"/>
                    <a:pt x="35" y="40"/>
                    <a:pt x="35" y="41"/>
                  </a:cubicBezTo>
                  <a:cubicBezTo>
                    <a:pt x="35" y="41"/>
                    <a:pt x="35" y="41"/>
                    <a:pt x="35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2"/>
                    <a:pt x="33" y="41"/>
                    <a:pt x="33" y="41"/>
                  </a:cubicBezTo>
                  <a:cubicBezTo>
                    <a:pt x="33" y="40"/>
                    <a:pt x="33" y="39"/>
                    <a:pt x="33" y="39"/>
                  </a:cubicBezTo>
                  <a:cubicBezTo>
                    <a:pt x="33" y="37"/>
                    <a:pt x="33" y="36"/>
                    <a:pt x="33" y="35"/>
                  </a:cubicBezTo>
                  <a:cubicBezTo>
                    <a:pt x="33" y="34"/>
                    <a:pt x="33" y="33"/>
                    <a:pt x="34" y="32"/>
                  </a:cubicBezTo>
                  <a:cubicBezTo>
                    <a:pt x="34" y="32"/>
                    <a:pt x="34" y="32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33"/>
                    <a:pt x="30" y="36"/>
                    <a:pt x="28" y="38"/>
                  </a:cubicBezTo>
                  <a:cubicBezTo>
                    <a:pt x="27" y="38"/>
                    <a:pt x="27" y="39"/>
                    <a:pt x="27" y="39"/>
                  </a:cubicBezTo>
                  <a:cubicBezTo>
                    <a:pt x="27" y="40"/>
                    <a:pt x="26" y="40"/>
                    <a:pt x="26" y="4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1"/>
                    <a:pt x="25" y="42"/>
                    <a:pt x="24" y="43"/>
                  </a:cubicBezTo>
                  <a:cubicBezTo>
                    <a:pt x="24" y="44"/>
                    <a:pt x="24" y="43"/>
                    <a:pt x="23" y="44"/>
                  </a:cubicBezTo>
                  <a:cubicBezTo>
                    <a:pt x="22" y="44"/>
                    <a:pt x="22" y="44"/>
                    <a:pt x="22" y="45"/>
                  </a:cubicBezTo>
                  <a:cubicBezTo>
                    <a:pt x="21" y="45"/>
                    <a:pt x="21" y="46"/>
                    <a:pt x="21" y="46"/>
                  </a:cubicBezTo>
                  <a:cubicBezTo>
                    <a:pt x="20" y="47"/>
                    <a:pt x="19" y="47"/>
                    <a:pt x="19" y="46"/>
                  </a:cubicBezTo>
                  <a:cubicBezTo>
                    <a:pt x="19" y="46"/>
                    <a:pt x="19" y="46"/>
                    <a:pt x="18" y="46"/>
                  </a:cubicBezTo>
                  <a:cubicBezTo>
                    <a:pt x="18" y="46"/>
                    <a:pt x="18" y="45"/>
                    <a:pt x="18" y="45"/>
                  </a:cubicBezTo>
                  <a:cubicBezTo>
                    <a:pt x="17" y="45"/>
                    <a:pt x="17" y="44"/>
                    <a:pt x="17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3"/>
                    <a:pt x="15" y="43"/>
                  </a:cubicBezTo>
                  <a:cubicBezTo>
                    <a:pt x="15" y="43"/>
                    <a:pt x="14" y="43"/>
                    <a:pt x="14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2" y="43"/>
                    <a:pt x="12" y="44"/>
                  </a:cubicBezTo>
                  <a:cubicBezTo>
                    <a:pt x="9" y="45"/>
                    <a:pt x="5" y="47"/>
                    <a:pt x="2" y="48"/>
                  </a:cubicBezTo>
                  <a:cubicBezTo>
                    <a:pt x="2" y="49"/>
                    <a:pt x="1" y="49"/>
                    <a:pt x="1" y="49"/>
                  </a:cubicBezTo>
                  <a:cubicBezTo>
                    <a:pt x="1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" y="46"/>
                    <a:pt x="7" y="44"/>
                    <a:pt x="11" y="42"/>
                  </a:cubicBezTo>
                  <a:cubicBezTo>
                    <a:pt x="12" y="42"/>
                    <a:pt x="12" y="41"/>
                    <a:pt x="13" y="41"/>
                  </a:cubicBezTo>
                  <a:cubicBezTo>
                    <a:pt x="13" y="41"/>
                    <a:pt x="14" y="40"/>
                    <a:pt x="14" y="40"/>
                  </a:cubicBezTo>
                  <a:cubicBezTo>
                    <a:pt x="14" y="39"/>
                    <a:pt x="14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6"/>
                    <a:pt x="15" y="36"/>
                    <a:pt x="15" y="35"/>
                  </a:cubicBezTo>
                  <a:cubicBezTo>
                    <a:pt x="15" y="35"/>
                    <a:pt x="14" y="35"/>
                    <a:pt x="14" y="35"/>
                  </a:cubicBezTo>
                  <a:cubicBezTo>
                    <a:pt x="14" y="35"/>
                    <a:pt x="14" y="34"/>
                    <a:pt x="14" y="34"/>
                  </a:cubicBezTo>
                  <a:cubicBezTo>
                    <a:pt x="14" y="34"/>
                    <a:pt x="14" y="34"/>
                    <a:pt x="14" y="33"/>
                  </a:cubicBezTo>
                  <a:cubicBezTo>
                    <a:pt x="15" y="33"/>
                    <a:pt x="15" y="32"/>
                    <a:pt x="15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6" y="29"/>
                    <a:pt x="16" y="28"/>
                  </a:cubicBezTo>
                  <a:cubicBezTo>
                    <a:pt x="16" y="28"/>
                    <a:pt x="16" y="27"/>
                    <a:pt x="17" y="27"/>
                  </a:cubicBezTo>
                  <a:cubicBezTo>
                    <a:pt x="18" y="27"/>
                    <a:pt x="19" y="26"/>
                    <a:pt x="20" y="26"/>
                  </a:cubicBezTo>
                  <a:cubicBezTo>
                    <a:pt x="20" y="26"/>
                    <a:pt x="20" y="26"/>
                    <a:pt x="21" y="26"/>
                  </a:cubicBezTo>
                  <a:cubicBezTo>
                    <a:pt x="20" y="25"/>
                    <a:pt x="19" y="25"/>
                    <a:pt x="19" y="25"/>
                  </a:cubicBezTo>
                  <a:cubicBezTo>
                    <a:pt x="18" y="24"/>
                    <a:pt x="17" y="23"/>
                    <a:pt x="17" y="22"/>
                  </a:cubicBezTo>
                  <a:cubicBezTo>
                    <a:pt x="17" y="21"/>
                    <a:pt x="16" y="20"/>
                    <a:pt x="16" y="20"/>
                  </a:cubicBezTo>
                  <a:cubicBezTo>
                    <a:pt x="16" y="19"/>
                    <a:pt x="16" y="18"/>
                    <a:pt x="16" y="18"/>
                  </a:cubicBezTo>
                  <a:cubicBezTo>
                    <a:pt x="16" y="17"/>
                    <a:pt x="17" y="17"/>
                    <a:pt x="17" y="16"/>
                  </a:cubicBezTo>
                  <a:cubicBezTo>
                    <a:pt x="17" y="16"/>
                    <a:pt x="17" y="15"/>
                    <a:pt x="17" y="15"/>
                  </a:cubicBezTo>
                  <a:cubicBezTo>
                    <a:pt x="17" y="14"/>
                    <a:pt x="17" y="13"/>
                    <a:pt x="18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9" y="10"/>
                    <a:pt x="19" y="9"/>
                    <a:pt x="19" y="8"/>
                  </a:cubicBezTo>
                  <a:cubicBezTo>
                    <a:pt x="19" y="7"/>
                    <a:pt x="19" y="6"/>
                    <a:pt x="19" y="4"/>
                  </a:cubicBezTo>
                  <a:cubicBezTo>
                    <a:pt x="19" y="4"/>
                    <a:pt x="19" y="3"/>
                    <a:pt x="19" y="2"/>
                  </a:cubicBezTo>
                  <a:cubicBezTo>
                    <a:pt x="19" y="2"/>
                    <a:pt x="19" y="1"/>
                    <a:pt x="20" y="1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3" y="1"/>
                    <a:pt x="24" y="1"/>
                    <a:pt x="25" y="2"/>
                  </a:cubicBezTo>
                  <a:cubicBezTo>
                    <a:pt x="25" y="2"/>
                    <a:pt x="26" y="3"/>
                    <a:pt x="27" y="3"/>
                  </a:cubicBezTo>
                  <a:cubicBezTo>
                    <a:pt x="30" y="7"/>
                    <a:pt x="33" y="11"/>
                    <a:pt x="35" y="15"/>
                  </a:cubicBezTo>
                  <a:cubicBezTo>
                    <a:pt x="35" y="17"/>
                    <a:pt x="35" y="18"/>
                    <a:pt x="36" y="20"/>
                  </a:cubicBezTo>
                  <a:cubicBezTo>
                    <a:pt x="36" y="20"/>
                    <a:pt x="36" y="21"/>
                    <a:pt x="36" y="22"/>
                  </a:cubicBezTo>
                  <a:cubicBezTo>
                    <a:pt x="36" y="23"/>
                    <a:pt x="36" y="24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5"/>
                    <a:pt x="37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4"/>
                    <a:pt x="39" y="24"/>
                  </a:cubicBezTo>
                  <a:cubicBezTo>
                    <a:pt x="39" y="24"/>
                    <a:pt x="39" y="23"/>
                    <a:pt x="39" y="24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8" name="Freeform 251"/>
            <p:cNvSpPr/>
            <p:nvPr/>
          </p:nvSpPr>
          <p:spPr bwMode="auto">
            <a:xfrm>
              <a:off x="4065588" y="2511425"/>
              <a:ext cx="6350" cy="17463"/>
            </a:xfrm>
            <a:custGeom>
              <a:avLst/>
              <a:gdLst>
                <a:gd name="T0" fmla="*/ 1 w 2"/>
                <a:gd name="T1" fmla="*/ 4 h 5"/>
                <a:gd name="T2" fmla="*/ 1 w 2"/>
                <a:gd name="T3" fmla="*/ 4 h 5"/>
                <a:gd name="T4" fmla="*/ 1 w 2"/>
                <a:gd name="T5" fmla="*/ 5 h 5"/>
                <a:gd name="T6" fmla="*/ 0 w 2"/>
                <a:gd name="T7" fmla="*/ 5 h 5"/>
                <a:gd name="T8" fmla="*/ 1 w 2"/>
                <a:gd name="T9" fmla="*/ 2 h 5"/>
                <a:gd name="T10" fmla="*/ 1 w 2"/>
                <a:gd name="T11" fmla="*/ 1 h 5"/>
                <a:gd name="T12" fmla="*/ 2 w 2"/>
                <a:gd name="T13" fmla="*/ 1 h 5"/>
                <a:gd name="T14" fmla="*/ 2 w 2"/>
                <a:gd name="T15" fmla="*/ 1 h 5"/>
                <a:gd name="T16" fmla="*/ 2 w 2"/>
                <a:gd name="T17" fmla="*/ 1 h 5"/>
                <a:gd name="T18" fmla="*/ 1 w 2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5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1" y="4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9" name="Freeform 252"/>
            <p:cNvSpPr/>
            <p:nvPr/>
          </p:nvSpPr>
          <p:spPr bwMode="auto">
            <a:xfrm>
              <a:off x="4068763" y="250666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0 w 1"/>
                <a:gd name="T9" fmla="*/ 0 h 2"/>
                <a:gd name="T10" fmla="*/ 0 w 1"/>
                <a:gd name="T11" fmla="*/ 1 h 2"/>
                <a:gd name="T12" fmla="*/ 0 w 1"/>
                <a:gd name="T13" fmla="*/ 1 h 2"/>
                <a:gd name="T14" fmla="*/ 0 w 1"/>
                <a:gd name="T15" fmla="*/ 1 h 2"/>
                <a:gd name="T16" fmla="*/ 1 w 1"/>
                <a:gd name="T17" fmla="*/ 1 h 2"/>
                <a:gd name="T18" fmla="*/ 1 w 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0" name="Freeform 253"/>
            <p:cNvSpPr/>
            <p:nvPr/>
          </p:nvSpPr>
          <p:spPr bwMode="auto">
            <a:xfrm>
              <a:off x="4057650" y="253365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1" name="Freeform 254"/>
            <p:cNvSpPr/>
            <p:nvPr/>
          </p:nvSpPr>
          <p:spPr bwMode="auto">
            <a:xfrm>
              <a:off x="4071938" y="2495550"/>
              <a:ext cx="0" cy="7938"/>
            </a:xfrm>
            <a:custGeom>
              <a:avLst/>
              <a:gdLst>
                <a:gd name="T0" fmla="*/ 0 h 2"/>
                <a:gd name="T1" fmla="*/ 1 h 2"/>
                <a:gd name="T2" fmla="*/ 2 h 2"/>
                <a:gd name="T3" fmla="*/ 0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2" name="Freeform 255"/>
            <p:cNvSpPr/>
            <p:nvPr/>
          </p:nvSpPr>
          <p:spPr bwMode="auto">
            <a:xfrm>
              <a:off x="4071938" y="2492375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0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3" name="Freeform 256"/>
            <p:cNvSpPr/>
            <p:nvPr/>
          </p:nvSpPr>
          <p:spPr bwMode="auto">
            <a:xfrm>
              <a:off x="4068763" y="2500313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4" name="Freeform 257"/>
            <p:cNvSpPr/>
            <p:nvPr/>
          </p:nvSpPr>
          <p:spPr bwMode="auto">
            <a:xfrm>
              <a:off x="4068763" y="25034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0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5" name="Freeform 258"/>
            <p:cNvSpPr/>
            <p:nvPr/>
          </p:nvSpPr>
          <p:spPr bwMode="auto">
            <a:xfrm>
              <a:off x="4068763" y="2506663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6" name="Freeform 259"/>
            <p:cNvSpPr/>
            <p:nvPr/>
          </p:nvSpPr>
          <p:spPr bwMode="auto">
            <a:xfrm>
              <a:off x="4071938" y="25003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7" name="Freeform 260"/>
            <p:cNvSpPr/>
            <p:nvPr/>
          </p:nvSpPr>
          <p:spPr bwMode="auto">
            <a:xfrm>
              <a:off x="4068763" y="250348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8" name="Freeform 261"/>
            <p:cNvSpPr/>
            <p:nvPr/>
          </p:nvSpPr>
          <p:spPr bwMode="auto">
            <a:xfrm>
              <a:off x="4068763" y="2506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9" name="Freeform 262"/>
            <p:cNvSpPr/>
            <p:nvPr/>
          </p:nvSpPr>
          <p:spPr bwMode="auto">
            <a:xfrm>
              <a:off x="4068763" y="2487613"/>
              <a:ext cx="0" cy="4763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0" name="Oval 263"/>
            <p:cNvSpPr>
              <a:spLocks noChangeArrowheads="1"/>
            </p:cNvSpPr>
            <p:nvPr/>
          </p:nvSpPr>
          <p:spPr bwMode="auto">
            <a:xfrm>
              <a:off x="4068763" y="2495550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1" name="Freeform 264"/>
            <p:cNvSpPr/>
            <p:nvPr/>
          </p:nvSpPr>
          <p:spPr bwMode="auto">
            <a:xfrm>
              <a:off x="4068763" y="2503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2" name="Freeform 265"/>
            <p:cNvSpPr/>
            <p:nvPr/>
          </p:nvSpPr>
          <p:spPr bwMode="auto">
            <a:xfrm>
              <a:off x="4068763" y="2495550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3" name="Oval 266"/>
            <p:cNvSpPr>
              <a:spLocks noChangeArrowheads="1"/>
            </p:cNvSpPr>
            <p:nvPr/>
          </p:nvSpPr>
          <p:spPr bwMode="auto">
            <a:xfrm>
              <a:off x="4071938" y="2536825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4" name="Freeform 267"/>
            <p:cNvSpPr/>
            <p:nvPr/>
          </p:nvSpPr>
          <p:spPr bwMode="auto">
            <a:xfrm>
              <a:off x="4068763" y="2492375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5" name="Freeform 268"/>
            <p:cNvSpPr/>
            <p:nvPr/>
          </p:nvSpPr>
          <p:spPr bwMode="auto">
            <a:xfrm>
              <a:off x="4068763" y="2503488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6" name="Oval 269"/>
            <p:cNvSpPr>
              <a:spLocks noChangeArrowheads="1"/>
            </p:cNvSpPr>
            <p:nvPr/>
          </p:nvSpPr>
          <p:spPr bwMode="auto">
            <a:xfrm>
              <a:off x="4068763" y="2500313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7" name="Freeform 270"/>
            <p:cNvSpPr/>
            <p:nvPr/>
          </p:nvSpPr>
          <p:spPr bwMode="auto">
            <a:xfrm>
              <a:off x="4068763" y="2514600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8" name="Freeform 271"/>
            <p:cNvSpPr/>
            <p:nvPr/>
          </p:nvSpPr>
          <p:spPr bwMode="auto">
            <a:xfrm>
              <a:off x="4068763" y="2506663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9" name="Freeform 272"/>
            <p:cNvSpPr/>
            <p:nvPr/>
          </p:nvSpPr>
          <p:spPr bwMode="auto">
            <a:xfrm>
              <a:off x="4068763" y="25114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0" name="Freeform 273"/>
            <p:cNvSpPr/>
            <p:nvPr/>
          </p:nvSpPr>
          <p:spPr bwMode="auto">
            <a:xfrm>
              <a:off x="4068763" y="25114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pic>
        <p:nvPicPr>
          <p:cNvPr id="171" name="图片 170" descr="1B9EF5302D3390544B6416D71DDA9298_M450.jpg"/>
          <p:cNvPicPr>
            <a:picLocks noChangeAspect="1"/>
          </p:cNvPicPr>
          <p:nvPr/>
        </p:nvPicPr>
        <p:blipFill>
          <a:blip r:embed="rId1"/>
          <a:srcRect t="8667" r="19333" b="10001"/>
          <a:stretch>
            <a:fillRect/>
          </a:stretch>
        </p:blipFill>
        <p:spPr bwMode="auto">
          <a:xfrm>
            <a:off x="3581400" y="4329113"/>
            <a:ext cx="16684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Picture 10"/>
          <p:cNvPicPr>
            <a:picLocks noChangeAspect="1" noChangeArrowheads="1"/>
          </p:cNvPicPr>
          <p:nvPr/>
        </p:nvPicPr>
        <p:blipFill>
          <a:blip r:embed="rId2"/>
          <a:srcRect l="2065" t="1775" b="4176"/>
          <a:stretch>
            <a:fillRect/>
          </a:stretch>
        </p:blipFill>
        <p:spPr bwMode="auto">
          <a:xfrm>
            <a:off x="5638800" y="4114800"/>
            <a:ext cx="2590800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" name="Picture 5" descr="u=2555350500,2346105977&amp;fm=0&amp;gp=-36"/>
          <p:cNvPicPr>
            <a:picLocks noChangeAspect="1" noChangeArrowheads="1"/>
          </p:cNvPicPr>
          <p:nvPr/>
        </p:nvPicPr>
        <p:blipFill>
          <a:blip r:embed="rId3">
            <a:lum bright="18000"/>
          </a:blip>
          <a:srcRect l="3935" t="29134" r="2908" b="5339"/>
          <a:stretch>
            <a:fillRect/>
          </a:stretch>
        </p:blipFill>
        <p:spPr bwMode="auto">
          <a:xfrm>
            <a:off x="3048000" y="1676400"/>
            <a:ext cx="27479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" name="图片 173" descr="g1_600_600_1332984138105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89" t="3333" r="20000" b="7777"/>
          <a:stretch>
            <a:fillRect/>
          </a:stretch>
        </p:blipFill>
        <p:spPr bwMode="auto">
          <a:xfrm>
            <a:off x="1295400" y="1524000"/>
            <a:ext cx="1214438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Rectangle 5"/>
          <p:cNvSpPr>
            <a:spLocks noChangeArrowheads="1"/>
          </p:cNvSpPr>
          <p:nvPr/>
        </p:nvSpPr>
        <p:spPr bwMode="auto">
          <a:xfrm>
            <a:off x="1371600" y="2209800"/>
            <a:ext cx="884238" cy="868363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9707" name="Rectangle 3"/>
          <p:cNvSpPr>
            <a:spLocks noChangeArrowheads="1"/>
          </p:cNvSpPr>
          <p:nvPr/>
        </p:nvSpPr>
        <p:spPr bwMode="auto">
          <a:xfrm rot="-5402963">
            <a:off x="3090068" y="2243932"/>
            <a:ext cx="1439863" cy="9144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</a:ln>
        </p:spPr>
        <p:txBody>
          <a:bodyPr vert="eaVert"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9708" name="Rectangle 2"/>
          <p:cNvSpPr>
            <a:spLocks noChangeArrowheads="1"/>
          </p:cNvSpPr>
          <p:nvPr/>
        </p:nvSpPr>
        <p:spPr bwMode="auto">
          <a:xfrm>
            <a:off x="5791200" y="4800600"/>
            <a:ext cx="2286000" cy="838200"/>
          </a:xfrm>
          <a:prstGeom prst="rect">
            <a:avLst/>
          </a:prstGeom>
          <a:noFill/>
          <a:ln w="63500">
            <a:solidFill>
              <a:srgbClr val="FF3300"/>
            </a:solidFill>
            <a:miter lim="800000"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</a:endParaRPr>
          </a:p>
        </p:txBody>
      </p:sp>
      <p:sp>
        <p:nvSpPr>
          <p:cNvPr id="29709" name="矩形 30"/>
          <p:cNvSpPr>
            <a:spLocks noChangeArrowheads="1"/>
          </p:cNvSpPr>
          <p:nvPr/>
        </p:nvSpPr>
        <p:spPr bwMode="auto">
          <a:xfrm>
            <a:off x="3733800" y="4419600"/>
            <a:ext cx="1447800" cy="1447800"/>
          </a:xfrm>
          <a:prstGeom prst="rect">
            <a:avLst/>
          </a:prstGeom>
          <a:noFill/>
          <a:ln w="63500" algn="ctr">
            <a:solidFill>
              <a:srgbClr val="FF3300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79" name="Picture 25"/>
          <p:cNvPicPr>
            <a:picLocks noChangeAspect="1" noChangeArrowheads="1"/>
          </p:cNvPicPr>
          <p:nvPr/>
        </p:nvPicPr>
        <p:blipFill>
          <a:blip r:embed="rId5">
            <a:lum bright="24000"/>
          </a:blip>
          <a:srcRect l="9329" t="16667" r="16035"/>
          <a:stretch>
            <a:fillRect/>
          </a:stretch>
        </p:blipFill>
        <p:spPr bwMode="auto">
          <a:xfrm>
            <a:off x="762000" y="4038600"/>
            <a:ext cx="2438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1" name="Freeform 15"/>
          <p:cNvSpPr/>
          <p:nvPr/>
        </p:nvSpPr>
        <p:spPr bwMode="auto">
          <a:xfrm>
            <a:off x="2071688" y="4338638"/>
            <a:ext cx="685800" cy="1752600"/>
          </a:xfrm>
          <a:custGeom>
            <a:avLst/>
            <a:gdLst>
              <a:gd name="T0" fmla="*/ 2147483647 w 432"/>
              <a:gd name="T1" fmla="*/ 2147483647 h 1104"/>
              <a:gd name="T2" fmla="*/ 0 w 432"/>
              <a:gd name="T3" fmla="*/ 2147483647 h 1104"/>
              <a:gd name="T4" fmla="*/ 2147483647 w 432"/>
              <a:gd name="T5" fmla="*/ 2147483647 h 1104"/>
              <a:gd name="T6" fmla="*/ 2147483647 w 432"/>
              <a:gd name="T7" fmla="*/ 0 h 1104"/>
              <a:gd name="T8" fmla="*/ 2147483647 w 432"/>
              <a:gd name="T9" fmla="*/ 2147483647 h 1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2"/>
              <a:gd name="T16" fmla="*/ 0 h 1104"/>
              <a:gd name="T17" fmla="*/ 432 w 432"/>
              <a:gd name="T18" fmla="*/ 1104 h 1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2" h="1104">
                <a:moveTo>
                  <a:pt x="48" y="240"/>
                </a:moveTo>
                <a:lnTo>
                  <a:pt x="0" y="1104"/>
                </a:lnTo>
                <a:lnTo>
                  <a:pt x="384" y="864"/>
                </a:lnTo>
                <a:lnTo>
                  <a:pt x="432" y="0"/>
                </a:lnTo>
                <a:lnTo>
                  <a:pt x="48" y="240"/>
                </a:lnTo>
                <a:close/>
              </a:path>
            </a:pathLst>
          </a:custGeom>
          <a:noFill/>
          <a:ln w="63500">
            <a:solidFill>
              <a:srgbClr val="FF33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81" name="Picture 25" descr="80cb39db8e96fe1ad0164e83"/>
          <p:cNvPicPr>
            <a:picLocks noChangeAspect="1" noChangeArrowheads="1"/>
          </p:cNvPicPr>
          <p:nvPr/>
        </p:nvPicPr>
        <p:blipFill>
          <a:blip r:embed="rId6"/>
          <a:srcRect l="1103" r="61371" b="2620"/>
          <a:stretch>
            <a:fillRect/>
          </a:stretch>
        </p:blipFill>
        <p:spPr bwMode="auto">
          <a:xfrm>
            <a:off x="6149975" y="1752600"/>
            <a:ext cx="259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3" name="Freeform 26"/>
          <p:cNvSpPr/>
          <p:nvPr/>
        </p:nvSpPr>
        <p:spPr bwMode="auto">
          <a:xfrm>
            <a:off x="6149975" y="2438400"/>
            <a:ext cx="2133600" cy="685800"/>
          </a:xfrm>
          <a:custGeom>
            <a:avLst/>
            <a:gdLst>
              <a:gd name="T0" fmla="*/ 0 w 1344"/>
              <a:gd name="T1" fmla="*/ 2147483647 h 432"/>
              <a:gd name="T2" fmla="*/ 2147483647 w 1344"/>
              <a:gd name="T3" fmla="*/ 2147483647 h 432"/>
              <a:gd name="T4" fmla="*/ 2147483647 w 1344"/>
              <a:gd name="T5" fmla="*/ 0 h 432"/>
              <a:gd name="T6" fmla="*/ 2147483647 w 1344"/>
              <a:gd name="T7" fmla="*/ 0 h 432"/>
              <a:gd name="T8" fmla="*/ 0 w 1344"/>
              <a:gd name="T9" fmla="*/ 2147483647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4"/>
              <a:gd name="T16" fmla="*/ 0 h 432"/>
              <a:gd name="T17" fmla="*/ 1344 w 1344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4" h="432">
                <a:moveTo>
                  <a:pt x="0" y="384"/>
                </a:moveTo>
                <a:lnTo>
                  <a:pt x="1344" y="432"/>
                </a:lnTo>
                <a:lnTo>
                  <a:pt x="768" y="0"/>
                </a:lnTo>
                <a:lnTo>
                  <a:pt x="240" y="0"/>
                </a:lnTo>
                <a:lnTo>
                  <a:pt x="0" y="384"/>
                </a:lnTo>
                <a:close/>
              </a:path>
            </a:pathLst>
          </a:custGeom>
          <a:noFill/>
          <a:ln w="63500">
            <a:solidFill>
              <a:srgbClr val="FF00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183" name="Group 27"/>
          <p:cNvGrpSpPr/>
          <p:nvPr/>
        </p:nvGrpSpPr>
        <p:grpSpPr bwMode="auto">
          <a:xfrm>
            <a:off x="1462088" y="2271713"/>
            <a:ext cx="5918199" cy="3313112"/>
            <a:chOff x="921" y="1431"/>
            <a:chExt cx="3728" cy="2087"/>
          </a:xfrm>
        </p:grpSpPr>
        <p:sp>
          <p:nvSpPr>
            <p:cNvPr id="29717" name="TextBox 12"/>
            <p:cNvSpPr txBox="1">
              <a:spLocks noChangeArrowheads="1"/>
            </p:cNvSpPr>
            <p:nvPr/>
          </p:nvSpPr>
          <p:spPr bwMode="auto">
            <a:xfrm>
              <a:off x="921" y="1431"/>
              <a:ext cx="440" cy="4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000" b="1">
                  <a:solidFill>
                    <a:srgbClr val="FF0000"/>
                  </a:solidFill>
                  <a:latin typeface="Calibri" panose="020F0502020204030204" pitchFamily="34" charset="0"/>
                </a:rPr>
                <a:t>①</a:t>
              </a:r>
              <a:endParaRPr lang="zh-CN" altLang="en-US" sz="4000" b="1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18" name="TextBox 13"/>
            <p:cNvSpPr txBox="1">
              <a:spLocks noChangeArrowheads="1"/>
            </p:cNvSpPr>
            <p:nvPr/>
          </p:nvSpPr>
          <p:spPr bwMode="auto">
            <a:xfrm>
              <a:off x="2171" y="1451"/>
              <a:ext cx="440" cy="4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000" b="1">
                  <a:solidFill>
                    <a:srgbClr val="FF0000"/>
                  </a:solidFill>
                  <a:latin typeface="Calibri" panose="020F0502020204030204" pitchFamily="34" charset="0"/>
                </a:rPr>
                <a:t>②</a:t>
              </a:r>
              <a:endParaRPr lang="zh-CN" altLang="en-US" sz="4000" b="1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19" name="TextBox 14"/>
            <p:cNvSpPr txBox="1">
              <a:spLocks noChangeArrowheads="1"/>
            </p:cNvSpPr>
            <p:nvPr/>
          </p:nvSpPr>
          <p:spPr bwMode="auto">
            <a:xfrm>
              <a:off x="2562" y="3005"/>
              <a:ext cx="440" cy="4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000" b="1">
                  <a:solidFill>
                    <a:srgbClr val="FF0000"/>
                  </a:solidFill>
                  <a:latin typeface="Calibri" panose="020F0502020204030204" pitchFamily="34" charset="0"/>
                </a:rPr>
                <a:t>⑤</a:t>
              </a:r>
              <a:endParaRPr lang="zh-CN" altLang="en-US" sz="4000" b="1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20" name="TextBox 15"/>
            <p:cNvSpPr txBox="1">
              <a:spLocks noChangeArrowheads="1"/>
            </p:cNvSpPr>
            <p:nvPr/>
          </p:nvSpPr>
          <p:spPr bwMode="auto">
            <a:xfrm>
              <a:off x="1296" y="3033"/>
              <a:ext cx="440" cy="4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000" b="1">
                  <a:solidFill>
                    <a:srgbClr val="FF0000"/>
                  </a:solidFill>
                  <a:latin typeface="Calibri" panose="020F0502020204030204" pitchFamily="34" charset="0"/>
                </a:rPr>
                <a:t>④</a:t>
              </a:r>
              <a:endParaRPr lang="zh-CN" altLang="en-US" sz="4000" b="1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21" name="TextBox 16"/>
            <p:cNvSpPr txBox="1">
              <a:spLocks noChangeArrowheads="1"/>
            </p:cNvSpPr>
            <p:nvPr/>
          </p:nvSpPr>
          <p:spPr bwMode="auto">
            <a:xfrm>
              <a:off x="4209" y="1533"/>
              <a:ext cx="440" cy="4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000" b="1">
                  <a:solidFill>
                    <a:srgbClr val="FF0000"/>
                  </a:solidFill>
                  <a:latin typeface="Calibri" panose="020F0502020204030204" pitchFamily="34" charset="0"/>
                </a:rPr>
                <a:t>③</a:t>
              </a:r>
              <a:endParaRPr lang="zh-CN" altLang="en-US" sz="4000" b="1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722" name="TextBox 18"/>
            <p:cNvSpPr txBox="1">
              <a:spLocks noChangeArrowheads="1"/>
            </p:cNvSpPr>
            <p:nvPr/>
          </p:nvSpPr>
          <p:spPr bwMode="auto">
            <a:xfrm>
              <a:off x="4128" y="3072"/>
              <a:ext cx="440" cy="4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000" b="1">
                  <a:solidFill>
                    <a:srgbClr val="FF0000"/>
                  </a:solidFill>
                  <a:latin typeface="Calibri" panose="020F0502020204030204" pitchFamily="34" charset="0"/>
                </a:rPr>
                <a:t>⑥</a:t>
              </a:r>
              <a:endParaRPr lang="zh-CN" altLang="en-US" sz="4000" b="1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29715" name="Picture 2" descr="C:\Documents and Settings\Administrator\桌面\图片3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0" y="333375"/>
            <a:ext cx="9072563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0" name="组合 137"/>
          <p:cNvGrpSpPr/>
          <p:nvPr/>
        </p:nvGrpSpPr>
        <p:grpSpPr>
          <a:xfrm>
            <a:off x="1763688" y="188641"/>
            <a:ext cx="216024" cy="301124"/>
            <a:chOff x="5429250" y="3136900"/>
            <a:chExt cx="139700" cy="146050"/>
          </a:xfrm>
          <a:solidFill>
            <a:srgbClr val="FFFF00"/>
          </a:solidFill>
          <a:effectLst/>
        </p:grpSpPr>
        <p:sp>
          <p:nvSpPr>
            <p:cNvPr id="111" name="Freeform 220"/>
            <p:cNvSpPr/>
            <p:nvPr/>
          </p:nvSpPr>
          <p:spPr bwMode="auto">
            <a:xfrm>
              <a:off x="5429250" y="3136900"/>
              <a:ext cx="139700" cy="146050"/>
            </a:xfrm>
            <a:custGeom>
              <a:avLst/>
              <a:gdLst>
                <a:gd name="T0" fmla="*/ 7 w 37"/>
                <a:gd name="T1" fmla="*/ 29 h 39"/>
                <a:gd name="T2" fmla="*/ 7 w 37"/>
                <a:gd name="T3" fmla="*/ 29 h 39"/>
                <a:gd name="T4" fmla="*/ 7 w 37"/>
                <a:gd name="T5" fmla="*/ 29 h 39"/>
                <a:gd name="T6" fmla="*/ 6 w 37"/>
                <a:gd name="T7" fmla="*/ 28 h 39"/>
                <a:gd name="T8" fmla="*/ 2 w 37"/>
                <a:gd name="T9" fmla="*/ 21 h 39"/>
                <a:gd name="T10" fmla="*/ 1 w 37"/>
                <a:gd name="T11" fmla="*/ 9 h 39"/>
                <a:gd name="T12" fmla="*/ 2 w 37"/>
                <a:gd name="T13" fmla="*/ 8 h 39"/>
                <a:gd name="T14" fmla="*/ 4 w 37"/>
                <a:gd name="T15" fmla="*/ 8 h 39"/>
                <a:gd name="T16" fmla="*/ 5 w 37"/>
                <a:gd name="T17" fmla="*/ 9 h 39"/>
                <a:gd name="T18" fmla="*/ 7 w 37"/>
                <a:gd name="T19" fmla="*/ 9 h 39"/>
                <a:gd name="T20" fmla="*/ 11 w 37"/>
                <a:gd name="T21" fmla="*/ 1 h 39"/>
                <a:gd name="T22" fmla="*/ 14 w 37"/>
                <a:gd name="T23" fmla="*/ 2 h 39"/>
                <a:gd name="T24" fmla="*/ 15 w 37"/>
                <a:gd name="T25" fmla="*/ 3 h 39"/>
                <a:gd name="T26" fmla="*/ 16 w 37"/>
                <a:gd name="T27" fmla="*/ 5 h 39"/>
                <a:gd name="T28" fmla="*/ 18 w 37"/>
                <a:gd name="T29" fmla="*/ 7 h 39"/>
                <a:gd name="T30" fmla="*/ 20 w 37"/>
                <a:gd name="T31" fmla="*/ 9 h 39"/>
                <a:gd name="T32" fmla="*/ 22 w 37"/>
                <a:gd name="T33" fmla="*/ 11 h 39"/>
                <a:gd name="T34" fmla="*/ 23 w 37"/>
                <a:gd name="T35" fmla="*/ 15 h 39"/>
                <a:gd name="T36" fmla="*/ 22 w 37"/>
                <a:gd name="T37" fmla="*/ 16 h 39"/>
                <a:gd name="T38" fmla="*/ 25 w 37"/>
                <a:gd name="T39" fmla="*/ 16 h 39"/>
                <a:gd name="T40" fmla="*/ 28 w 37"/>
                <a:gd name="T41" fmla="*/ 16 h 39"/>
                <a:gd name="T42" fmla="*/ 31 w 37"/>
                <a:gd name="T43" fmla="*/ 18 h 39"/>
                <a:gd name="T44" fmla="*/ 34 w 37"/>
                <a:gd name="T45" fmla="*/ 19 h 39"/>
                <a:gd name="T46" fmla="*/ 34 w 37"/>
                <a:gd name="T47" fmla="*/ 20 h 39"/>
                <a:gd name="T48" fmla="*/ 36 w 37"/>
                <a:gd name="T49" fmla="*/ 22 h 39"/>
                <a:gd name="T50" fmla="*/ 36 w 37"/>
                <a:gd name="T51" fmla="*/ 24 h 39"/>
                <a:gd name="T52" fmla="*/ 37 w 37"/>
                <a:gd name="T53" fmla="*/ 26 h 39"/>
                <a:gd name="T54" fmla="*/ 37 w 37"/>
                <a:gd name="T55" fmla="*/ 29 h 39"/>
                <a:gd name="T56" fmla="*/ 36 w 37"/>
                <a:gd name="T57" fmla="*/ 31 h 39"/>
                <a:gd name="T58" fmla="*/ 35 w 37"/>
                <a:gd name="T59" fmla="*/ 33 h 39"/>
                <a:gd name="T60" fmla="*/ 34 w 37"/>
                <a:gd name="T61" fmla="*/ 35 h 39"/>
                <a:gd name="T62" fmla="*/ 32 w 37"/>
                <a:gd name="T63" fmla="*/ 37 h 39"/>
                <a:gd name="T64" fmla="*/ 28 w 37"/>
                <a:gd name="T65" fmla="*/ 38 h 39"/>
                <a:gd name="T66" fmla="*/ 26 w 37"/>
                <a:gd name="T67" fmla="*/ 37 h 39"/>
                <a:gd name="T68" fmla="*/ 27 w 37"/>
                <a:gd name="T69" fmla="*/ 38 h 39"/>
                <a:gd name="T70" fmla="*/ 26 w 37"/>
                <a:gd name="T71" fmla="*/ 38 h 39"/>
                <a:gd name="T72" fmla="*/ 17 w 37"/>
                <a:gd name="T73" fmla="*/ 35 h 39"/>
                <a:gd name="T74" fmla="*/ 15 w 37"/>
                <a:gd name="T75" fmla="*/ 34 h 39"/>
                <a:gd name="T76" fmla="*/ 10 w 37"/>
                <a:gd name="T77" fmla="*/ 32 h 39"/>
                <a:gd name="T78" fmla="*/ 9 w 37"/>
                <a:gd name="T79" fmla="*/ 32 h 39"/>
                <a:gd name="T80" fmla="*/ 8 w 37"/>
                <a:gd name="T81" fmla="*/ 31 h 39"/>
                <a:gd name="T82" fmla="*/ 7 w 37"/>
                <a:gd name="T83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" h="39">
                  <a:moveTo>
                    <a:pt x="7" y="30"/>
                  </a:moveTo>
                  <a:cubicBezTo>
                    <a:pt x="7" y="30"/>
                    <a:pt x="7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6" y="28"/>
                  </a:cubicBezTo>
                  <a:cubicBezTo>
                    <a:pt x="6" y="27"/>
                    <a:pt x="5" y="27"/>
                    <a:pt x="5" y="26"/>
                  </a:cubicBezTo>
                  <a:cubicBezTo>
                    <a:pt x="4" y="24"/>
                    <a:pt x="3" y="22"/>
                    <a:pt x="2" y="21"/>
                  </a:cubicBezTo>
                  <a:cubicBezTo>
                    <a:pt x="0" y="17"/>
                    <a:pt x="0" y="14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6"/>
                    <a:pt x="8" y="4"/>
                    <a:pt x="10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1"/>
                    <a:pt x="12" y="0"/>
                    <a:pt x="13" y="1"/>
                  </a:cubicBezTo>
                  <a:cubicBezTo>
                    <a:pt x="13" y="1"/>
                    <a:pt x="14" y="1"/>
                    <a:pt x="14" y="2"/>
                  </a:cubicBezTo>
                  <a:cubicBezTo>
                    <a:pt x="14" y="2"/>
                    <a:pt x="14" y="2"/>
                    <a:pt x="14" y="3"/>
                  </a:cubicBezTo>
                  <a:cubicBezTo>
                    <a:pt x="14" y="3"/>
                    <a:pt x="14" y="3"/>
                    <a:pt x="15" y="3"/>
                  </a:cubicBezTo>
                  <a:cubicBezTo>
                    <a:pt x="15" y="3"/>
                    <a:pt x="15" y="4"/>
                    <a:pt x="16" y="4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8" y="7"/>
                    <a:pt x="18" y="7"/>
                  </a:cubicBezTo>
                  <a:cubicBezTo>
                    <a:pt x="18" y="7"/>
                    <a:pt x="19" y="8"/>
                    <a:pt x="19" y="8"/>
                  </a:cubicBezTo>
                  <a:cubicBezTo>
                    <a:pt x="19" y="8"/>
                    <a:pt x="19" y="9"/>
                    <a:pt x="20" y="9"/>
                  </a:cubicBezTo>
                  <a:cubicBezTo>
                    <a:pt x="20" y="10"/>
                    <a:pt x="21" y="10"/>
                    <a:pt x="21" y="11"/>
                  </a:cubicBezTo>
                  <a:cubicBezTo>
                    <a:pt x="21" y="11"/>
                    <a:pt x="21" y="11"/>
                    <a:pt x="22" y="11"/>
                  </a:cubicBezTo>
                  <a:cubicBezTo>
                    <a:pt x="22" y="12"/>
                    <a:pt x="22" y="13"/>
                    <a:pt x="23" y="13"/>
                  </a:cubicBezTo>
                  <a:cubicBezTo>
                    <a:pt x="23" y="14"/>
                    <a:pt x="23" y="15"/>
                    <a:pt x="23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6"/>
                    <a:pt x="25" y="16"/>
                  </a:cubicBezTo>
                  <a:cubicBezTo>
                    <a:pt x="25" y="16"/>
                    <a:pt x="26" y="16"/>
                    <a:pt x="26" y="16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29" y="16"/>
                    <a:pt x="29" y="17"/>
                    <a:pt x="30" y="17"/>
                  </a:cubicBezTo>
                  <a:cubicBezTo>
                    <a:pt x="30" y="17"/>
                    <a:pt x="31" y="17"/>
                    <a:pt x="31" y="18"/>
                  </a:cubicBezTo>
                  <a:cubicBezTo>
                    <a:pt x="31" y="18"/>
                    <a:pt x="31" y="18"/>
                    <a:pt x="32" y="18"/>
                  </a:cubicBezTo>
                  <a:cubicBezTo>
                    <a:pt x="32" y="19"/>
                    <a:pt x="33" y="19"/>
                    <a:pt x="34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1"/>
                    <a:pt x="34" y="21"/>
                    <a:pt x="35" y="22"/>
                  </a:cubicBezTo>
                  <a:cubicBezTo>
                    <a:pt x="35" y="22"/>
                    <a:pt x="35" y="22"/>
                    <a:pt x="36" y="22"/>
                  </a:cubicBezTo>
                  <a:cubicBezTo>
                    <a:pt x="36" y="22"/>
                    <a:pt x="36" y="23"/>
                    <a:pt x="36" y="23"/>
                  </a:cubicBezTo>
                  <a:cubicBezTo>
                    <a:pt x="36" y="23"/>
                    <a:pt x="36" y="24"/>
                    <a:pt x="36" y="24"/>
                  </a:cubicBezTo>
                  <a:cubicBezTo>
                    <a:pt x="36" y="24"/>
                    <a:pt x="37" y="25"/>
                    <a:pt x="37" y="25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7"/>
                    <a:pt x="37" y="27"/>
                  </a:cubicBezTo>
                  <a:cubicBezTo>
                    <a:pt x="37" y="28"/>
                    <a:pt x="37" y="28"/>
                    <a:pt x="37" y="29"/>
                  </a:cubicBezTo>
                  <a:cubicBezTo>
                    <a:pt x="37" y="29"/>
                    <a:pt x="37" y="29"/>
                    <a:pt x="37" y="30"/>
                  </a:cubicBezTo>
                  <a:cubicBezTo>
                    <a:pt x="37" y="30"/>
                    <a:pt x="37" y="31"/>
                    <a:pt x="36" y="31"/>
                  </a:cubicBezTo>
                  <a:cubicBezTo>
                    <a:pt x="36" y="32"/>
                    <a:pt x="36" y="32"/>
                    <a:pt x="35" y="32"/>
                  </a:cubicBezTo>
                  <a:cubicBezTo>
                    <a:pt x="35" y="32"/>
                    <a:pt x="35" y="32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6"/>
                    <a:pt x="33" y="36"/>
                    <a:pt x="33" y="36"/>
                  </a:cubicBezTo>
                  <a:cubicBezTo>
                    <a:pt x="33" y="37"/>
                    <a:pt x="33" y="37"/>
                    <a:pt x="32" y="37"/>
                  </a:cubicBezTo>
                  <a:cubicBezTo>
                    <a:pt x="32" y="37"/>
                    <a:pt x="31" y="38"/>
                    <a:pt x="30" y="38"/>
                  </a:cubicBezTo>
                  <a:cubicBezTo>
                    <a:pt x="30" y="38"/>
                    <a:pt x="29" y="38"/>
                    <a:pt x="28" y="38"/>
                  </a:cubicBezTo>
                  <a:cubicBezTo>
                    <a:pt x="28" y="38"/>
                    <a:pt x="28" y="38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9"/>
                    <a:pt x="26" y="38"/>
                  </a:cubicBezTo>
                  <a:cubicBezTo>
                    <a:pt x="26" y="38"/>
                    <a:pt x="25" y="38"/>
                    <a:pt x="25" y="38"/>
                  </a:cubicBezTo>
                  <a:cubicBezTo>
                    <a:pt x="22" y="37"/>
                    <a:pt x="20" y="36"/>
                    <a:pt x="17" y="35"/>
                  </a:cubicBezTo>
                  <a:cubicBezTo>
                    <a:pt x="16" y="35"/>
                    <a:pt x="16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2" y="33"/>
                    <a:pt x="11" y="33"/>
                    <a:pt x="10" y="32"/>
                  </a:cubicBezTo>
                  <a:cubicBezTo>
                    <a:pt x="10" y="32"/>
                    <a:pt x="10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8" y="32"/>
                  </a:cubicBezTo>
                  <a:cubicBezTo>
                    <a:pt x="8" y="32"/>
                    <a:pt x="8" y="32"/>
                    <a:pt x="8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2" name="Freeform 221"/>
            <p:cNvSpPr/>
            <p:nvPr/>
          </p:nvSpPr>
          <p:spPr bwMode="auto">
            <a:xfrm>
              <a:off x="5429250" y="3246438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0 w 2"/>
                <a:gd name="T9" fmla="*/ 0 h 1"/>
                <a:gd name="T10" fmla="*/ 0 w 2"/>
                <a:gd name="T11" fmla="*/ 0 h 1"/>
                <a:gd name="T12" fmla="*/ 1 w 2"/>
                <a:gd name="T13" fmla="*/ 1 h 1"/>
                <a:gd name="T14" fmla="*/ 1 w 2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3" name="Freeform 222"/>
            <p:cNvSpPr/>
            <p:nvPr/>
          </p:nvSpPr>
          <p:spPr bwMode="auto">
            <a:xfrm>
              <a:off x="5437188" y="3227388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4" name="Freeform 223"/>
            <p:cNvSpPr/>
            <p:nvPr/>
          </p:nvSpPr>
          <p:spPr bwMode="auto">
            <a:xfrm>
              <a:off x="5448300" y="3238500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5" name="Freeform 224"/>
            <p:cNvSpPr/>
            <p:nvPr/>
          </p:nvSpPr>
          <p:spPr bwMode="auto">
            <a:xfrm>
              <a:off x="5451475" y="3241675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6" name="Freeform 225"/>
            <p:cNvSpPr/>
            <p:nvPr/>
          </p:nvSpPr>
          <p:spPr bwMode="auto">
            <a:xfrm>
              <a:off x="5451475" y="3241675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7" name="Freeform 226"/>
            <p:cNvSpPr/>
            <p:nvPr/>
          </p:nvSpPr>
          <p:spPr bwMode="auto">
            <a:xfrm>
              <a:off x="5445125" y="3235325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8" name="Freeform 227"/>
            <p:cNvSpPr/>
            <p:nvPr/>
          </p:nvSpPr>
          <p:spPr bwMode="auto">
            <a:xfrm>
              <a:off x="5448300" y="3249613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9" name="Freeform 228"/>
            <p:cNvSpPr/>
            <p:nvPr/>
          </p:nvSpPr>
          <p:spPr bwMode="auto">
            <a:xfrm>
              <a:off x="5440363" y="32496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0" name="Oval 229"/>
            <p:cNvSpPr>
              <a:spLocks noChangeArrowheads="1"/>
            </p:cNvSpPr>
            <p:nvPr/>
          </p:nvSpPr>
          <p:spPr bwMode="auto">
            <a:xfrm>
              <a:off x="5451475" y="3241675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1" name="Freeform 230"/>
            <p:cNvSpPr/>
            <p:nvPr/>
          </p:nvSpPr>
          <p:spPr bwMode="auto">
            <a:xfrm>
              <a:off x="5456238" y="32496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2" name="Freeform 231"/>
            <p:cNvSpPr/>
            <p:nvPr/>
          </p:nvSpPr>
          <p:spPr bwMode="auto">
            <a:xfrm>
              <a:off x="5440363" y="324961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3" name="Freeform 232"/>
            <p:cNvSpPr/>
            <p:nvPr/>
          </p:nvSpPr>
          <p:spPr bwMode="auto">
            <a:xfrm>
              <a:off x="5440363" y="3230563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4" name="Freeform 233"/>
            <p:cNvSpPr/>
            <p:nvPr/>
          </p:nvSpPr>
          <p:spPr bwMode="auto">
            <a:xfrm>
              <a:off x="5437188" y="32496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5" name="Freeform 234"/>
            <p:cNvSpPr/>
            <p:nvPr/>
          </p:nvSpPr>
          <p:spPr bwMode="auto">
            <a:xfrm>
              <a:off x="5440363" y="3235325"/>
              <a:ext cx="4762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6" name="Freeform 235"/>
            <p:cNvSpPr/>
            <p:nvPr/>
          </p:nvSpPr>
          <p:spPr bwMode="auto">
            <a:xfrm>
              <a:off x="5445125" y="3249613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7" name="Freeform 236"/>
            <p:cNvSpPr/>
            <p:nvPr/>
          </p:nvSpPr>
          <p:spPr bwMode="auto">
            <a:xfrm>
              <a:off x="5451475" y="3249613"/>
              <a:ext cx="4762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0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8" name="Freeform 237"/>
            <p:cNvSpPr/>
            <p:nvPr/>
          </p:nvSpPr>
          <p:spPr bwMode="auto">
            <a:xfrm>
              <a:off x="5434013" y="3249613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9" name="Freeform 238"/>
            <p:cNvSpPr/>
            <p:nvPr/>
          </p:nvSpPr>
          <p:spPr bwMode="auto">
            <a:xfrm>
              <a:off x="5445125" y="32353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0" name="Oval 239"/>
            <p:cNvSpPr>
              <a:spLocks noChangeArrowheads="1"/>
            </p:cNvSpPr>
            <p:nvPr/>
          </p:nvSpPr>
          <p:spPr bwMode="auto">
            <a:xfrm>
              <a:off x="5451475" y="3249613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1" name="Oval 240"/>
            <p:cNvSpPr>
              <a:spLocks noChangeArrowheads="1"/>
            </p:cNvSpPr>
            <p:nvPr/>
          </p:nvSpPr>
          <p:spPr bwMode="auto">
            <a:xfrm>
              <a:off x="5448300" y="3249613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2" name="Freeform 241"/>
            <p:cNvSpPr/>
            <p:nvPr/>
          </p:nvSpPr>
          <p:spPr bwMode="auto">
            <a:xfrm>
              <a:off x="5456238" y="3246438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3" name="Freeform 242"/>
            <p:cNvSpPr/>
            <p:nvPr/>
          </p:nvSpPr>
          <p:spPr bwMode="auto">
            <a:xfrm>
              <a:off x="5456238" y="32464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4" name="Oval 243"/>
            <p:cNvSpPr>
              <a:spLocks noChangeArrowheads="1"/>
            </p:cNvSpPr>
            <p:nvPr/>
          </p:nvSpPr>
          <p:spPr bwMode="auto">
            <a:xfrm>
              <a:off x="5527675" y="3276600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5" name="Oval 244"/>
            <p:cNvSpPr>
              <a:spLocks noChangeArrowheads="1"/>
            </p:cNvSpPr>
            <p:nvPr/>
          </p:nvSpPr>
          <p:spPr bwMode="auto">
            <a:xfrm>
              <a:off x="5445125" y="3249613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6" name="Freeform 245"/>
            <p:cNvSpPr/>
            <p:nvPr/>
          </p:nvSpPr>
          <p:spPr bwMode="auto">
            <a:xfrm>
              <a:off x="5451475" y="32416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7" name="Freeform 246"/>
            <p:cNvSpPr/>
            <p:nvPr/>
          </p:nvSpPr>
          <p:spPr bwMode="auto">
            <a:xfrm>
              <a:off x="5437188" y="32496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8" name="Freeform 247"/>
            <p:cNvSpPr/>
            <p:nvPr/>
          </p:nvSpPr>
          <p:spPr bwMode="auto">
            <a:xfrm>
              <a:off x="5440363" y="324961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9" name="Oval 248"/>
            <p:cNvSpPr>
              <a:spLocks noChangeArrowheads="1"/>
            </p:cNvSpPr>
            <p:nvPr/>
          </p:nvSpPr>
          <p:spPr bwMode="auto">
            <a:xfrm>
              <a:off x="5456238" y="3246438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0" name="Freeform 249"/>
            <p:cNvSpPr/>
            <p:nvPr/>
          </p:nvSpPr>
          <p:spPr bwMode="auto">
            <a:xfrm>
              <a:off x="5456238" y="3246438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46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10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41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42"/>
          <p:cNvGrpSpPr/>
          <p:nvPr/>
        </p:nvGrpSpPr>
        <p:grpSpPr>
          <a:xfrm>
            <a:off x="251522" y="1124745"/>
            <a:ext cx="284863" cy="379820"/>
            <a:chOff x="4859338" y="3219450"/>
            <a:chExt cx="195262" cy="195263"/>
          </a:xfrm>
          <a:solidFill>
            <a:srgbClr val="FFFF00"/>
          </a:solidFill>
          <a:effectLst/>
        </p:grpSpPr>
        <p:sp>
          <p:nvSpPr>
            <p:cNvPr id="34" name="Freeform 105"/>
            <p:cNvSpPr/>
            <p:nvPr/>
          </p:nvSpPr>
          <p:spPr bwMode="auto">
            <a:xfrm>
              <a:off x="4859338" y="3219450"/>
              <a:ext cx="195262" cy="195263"/>
            </a:xfrm>
            <a:custGeom>
              <a:avLst/>
              <a:gdLst>
                <a:gd name="T0" fmla="*/ 26 w 52"/>
                <a:gd name="T1" fmla="*/ 25 h 52"/>
                <a:gd name="T2" fmla="*/ 27 w 52"/>
                <a:gd name="T3" fmla="*/ 24 h 52"/>
                <a:gd name="T4" fmla="*/ 26 w 52"/>
                <a:gd name="T5" fmla="*/ 17 h 52"/>
                <a:gd name="T6" fmla="*/ 30 w 52"/>
                <a:gd name="T7" fmla="*/ 5 h 52"/>
                <a:gd name="T8" fmla="*/ 33 w 52"/>
                <a:gd name="T9" fmla="*/ 1 h 52"/>
                <a:gd name="T10" fmla="*/ 37 w 52"/>
                <a:gd name="T11" fmla="*/ 2 h 52"/>
                <a:gd name="T12" fmla="*/ 44 w 52"/>
                <a:gd name="T13" fmla="*/ 9 h 52"/>
                <a:gd name="T14" fmla="*/ 46 w 52"/>
                <a:gd name="T15" fmla="*/ 12 h 52"/>
                <a:gd name="T16" fmla="*/ 44 w 52"/>
                <a:gd name="T17" fmla="*/ 15 h 52"/>
                <a:gd name="T18" fmla="*/ 44 w 52"/>
                <a:gd name="T19" fmla="*/ 16 h 52"/>
                <a:gd name="T20" fmla="*/ 51 w 52"/>
                <a:gd name="T21" fmla="*/ 19 h 52"/>
                <a:gd name="T22" fmla="*/ 52 w 52"/>
                <a:gd name="T23" fmla="*/ 23 h 52"/>
                <a:gd name="T24" fmla="*/ 52 w 52"/>
                <a:gd name="T25" fmla="*/ 27 h 52"/>
                <a:gd name="T26" fmla="*/ 52 w 52"/>
                <a:gd name="T27" fmla="*/ 30 h 52"/>
                <a:gd name="T28" fmla="*/ 50 w 52"/>
                <a:gd name="T29" fmla="*/ 34 h 52"/>
                <a:gd name="T30" fmla="*/ 47 w 52"/>
                <a:gd name="T31" fmla="*/ 38 h 52"/>
                <a:gd name="T32" fmla="*/ 44 w 52"/>
                <a:gd name="T33" fmla="*/ 38 h 52"/>
                <a:gd name="T34" fmla="*/ 37 w 52"/>
                <a:gd name="T35" fmla="*/ 35 h 52"/>
                <a:gd name="T36" fmla="*/ 37 w 52"/>
                <a:gd name="T37" fmla="*/ 36 h 52"/>
                <a:gd name="T38" fmla="*/ 37 w 52"/>
                <a:gd name="T39" fmla="*/ 37 h 52"/>
                <a:gd name="T40" fmla="*/ 37 w 52"/>
                <a:gd name="T41" fmla="*/ 38 h 52"/>
                <a:gd name="T42" fmla="*/ 36 w 52"/>
                <a:gd name="T43" fmla="*/ 38 h 52"/>
                <a:gd name="T44" fmla="*/ 35 w 52"/>
                <a:gd name="T45" fmla="*/ 37 h 52"/>
                <a:gd name="T46" fmla="*/ 34 w 52"/>
                <a:gd name="T47" fmla="*/ 37 h 52"/>
                <a:gd name="T48" fmla="*/ 37 w 52"/>
                <a:gd name="T49" fmla="*/ 45 h 52"/>
                <a:gd name="T50" fmla="*/ 37 w 52"/>
                <a:gd name="T51" fmla="*/ 48 h 52"/>
                <a:gd name="T52" fmla="*/ 32 w 52"/>
                <a:gd name="T53" fmla="*/ 51 h 52"/>
                <a:gd name="T54" fmla="*/ 29 w 52"/>
                <a:gd name="T55" fmla="*/ 52 h 52"/>
                <a:gd name="T56" fmla="*/ 24 w 52"/>
                <a:gd name="T57" fmla="*/ 52 h 52"/>
                <a:gd name="T58" fmla="*/ 19 w 52"/>
                <a:gd name="T59" fmla="*/ 51 h 52"/>
                <a:gd name="T60" fmla="*/ 15 w 52"/>
                <a:gd name="T61" fmla="*/ 43 h 52"/>
                <a:gd name="T62" fmla="*/ 15 w 52"/>
                <a:gd name="T63" fmla="*/ 43 h 52"/>
                <a:gd name="T64" fmla="*/ 12 w 52"/>
                <a:gd name="T65" fmla="*/ 45 h 52"/>
                <a:gd name="T66" fmla="*/ 9 w 52"/>
                <a:gd name="T67" fmla="*/ 44 h 52"/>
                <a:gd name="T68" fmla="*/ 3 w 52"/>
                <a:gd name="T69" fmla="*/ 38 h 52"/>
                <a:gd name="T70" fmla="*/ 0 w 52"/>
                <a:gd name="T71" fmla="*/ 34 h 52"/>
                <a:gd name="T72" fmla="*/ 2 w 52"/>
                <a:gd name="T73" fmla="*/ 30 h 52"/>
                <a:gd name="T74" fmla="*/ 11 w 52"/>
                <a:gd name="T75" fmla="*/ 26 h 52"/>
                <a:gd name="T76" fmla="*/ 23 w 52"/>
                <a:gd name="T77" fmla="*/ 26 h 52"/>
                <a:gd name="T78" fmla="*/ 24 w 52"/>
                <a:gd name="T79" fmla="*/ 27 h 52"/>
                <a:gd name="T80" fmla="*/ 24 w 52"/>
                <a:gd name="T81" fmla="*/ 25 h 52"/>
                <a:gd name="T82" fmla="*/ 24 w 52"/>
                <a:gd name="T83" fmla="*/ 25 h 52"/>
                <a:gd name="T84" fmla="*/ 25 w 52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52">
                  <a:moveTo>
                    <a:pt x="25" y="24"/>
                  </a:moveTo>
                  <a:cubicBezTo>
                    <a:pt x="25" y="25"/>
                    <a:pt x="26" y="25"/>
                    <a:pt x="26" y="25"/>
                  </a:cubicBezTo>
                  <a:cubicBezTo>
                    <a:pt x="26" y="25"/>
                    <a:pt x="26" y="25"/>
                    <a:pt x="27" y="25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5" y="21"/>
                    <a:pt x="25" y="19"/>
                    <a:pt x="26" y="17"/>
                  </a:cubicBezTo>
                  <a:cubicBezTo>
                    <a:pt x="26" y="15"/>
                    <a:pt x="26" y="13"/>
                    <a:pt x="27" y="10"/>
                  </a:cubicBezTo>
                  <a:cubicBezTo>
                    <a:pt x="28" y="8"/>
                    <a:pt x="28" y="6"/>
                    <a:pt x="30" y="5"/>
                  </a:cubicBezTo>
                  <a:cubicBezTo>
                    <a:pt x="30" y="3"/>
                    <a:pt x="31" y="2"/>
                    <a:pt x="32" y="1"/>
                  </a:cubicBezTo>
                  <a:cubicBezTo>
                    <a:pt x="32" y="1"/>
                    <a:pt x="32" y="1"/>
                    <a:pt x="33" y="1"/>
                  </a:cubicBezTo>
                  <a:cubicBezTo>
                    <a:pt x="33" y="0"/>
                    <a:pt x="34" y="0"/>
                    <a:pt x="35" y="0"/>
                  </a:cubicBezTo>
                  <a:cubicBezTo>
                    <a:pt x="36" y="1"/>
                    <a:pt x="36" y="1"/>
                    <a:pt x="37" y="2"/>
                  </a:cubicBezTo>
                  <a:cubicBezTo>
                    <a:pt x="39" y="3"/>
                    <a:pt x="40" y="5"/>
                    <a:pt x="41" y="6"/>
                  </a:cubicBezTo>
                  <a:cubicBezTo>
                    <a:pt x="42" y="7"/>
                    <a:pt x="43" y="8"/>
                    <a:pt x="44" y="9"/>
                  </a:cubicBezTo>
                  <a:cubicBezTo>
                    <a:pt x="44" y="9"/>
                    <a:pt x="45" y="10"/>
                    <a:pt x="45" y="11"/>
                  </a:cubicBezTo>
                  <a:cubicBezTo>
                    <a:pt x="45" y="11"/>
                    <a:pt x="46" y="11"/>
                    <a:pt x="46" y="12"/>
                  </a:cubicBezTo>
                  <a:cubicBezTo>
                    <a:pt x="46" y="12"/>
                    <a:pt x="46" y="13"/>
                    <a:pt x="45" y="13"/>
                  </a:cubicBezTo>
                  <a:cubicBezTo>
                    <a:pt x="45" y="14"/>
                    <a:pt x="44" y="15"/>
                    <a:pt x="44" y="15"/>
                  </a:cubicBezTo>
                  <a:cubicBezTo>
                    <a:pt x="44" y="16"/>
                    <a:pt x="43" y="16"/>
                    <a:pt x="43" y="16"/>
                  </a:cubicBezTo>
                  <a:cubicBezTo>
                    <a:pt x="43" y="16"/>
                    <a:pt x="44" y="16"/>
                    <a:pt x="44" y="16"/>
                  </a:cubicBezTo>
                  <a:cubicBezTo>
                    <a:pt x="45" y="17"/>
                    <a:pt x="47" y="17"/>
                    <a:pt x="49" y="18"/>
                  </a:cubicBezTo>
                  <a:cubicBezTo>
                    <a:pt x="49" y="18"/>
                    <a:pt x="50" y="19"/>
                    <a:pt x="51" y="19"/>
                  </a:cubicBezTo>
                  <a:cubicBezTo>
                    <a:pt x="51" y="20"/>
                    <a:pt x="51" y="20"/>
                    <a:pt x="51" y="21"/>
                  </a:cubicBezTo>
                  <a:cubicBezTo>
                    <a:pt x="51" y="21"/>
                    <a:pt x="51" y="22"/>
                    <a:pt x="52" y="23"/>
                  </a:cubicBezTo>
                  <a:cubicBezTo>
                    <a:pt x="52" y="24"/>
                    <a:pt x="52" y="25"/>
                    <a:pt x="52" y="26"/>
                  </a:cubicBezTo>
                  <a:cubicBezTo>
                    <a:pt x="52" y="26"/>
                    <a:pt x="52" y="27"/>
                    <a:pt x="52" y="27"/>
                  </a:cubicBezTo>
                  <a:cubicBezTo>
                    <a:pt x="52" y="28"/>
                    <a:pt x="52" y="29"/>
                    <a:pt x="52" y="29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52" y="31"/>
                    <a:pt x="52" y="31"/>
                    <a:pt x="51" y="32"/>
                  </a:cubicBezTo>
                  <a:cubicBezTo>
                    <a:pt x="51" y="33"/>
                    <a:pt x="50" y="33"/>
                    <a:pt x="50" y="34"/>
                  </a:cubicBezTo>
                  <a:cubicBezTo>
                    <a:pt x="50" y="35"/>
                    <a:pt x="49" y="36"/>
                    <a:pt x="48" y="37"/>
                  </a:cubicBezTo>
                  <a:cubicBezTo>
                    <a:pt x="48" y="37"/>
                    <a:pt x="48" y="37"/>
                    <a:pt x="47" y="38"/>
                  </a:cubicBezTo>
                  <a:cubicBezTo>
                    <a:pt x="47" y="38"/>
                    <a:pt x="46" y="38"/>
                    <a:pt x="46" y="38"/>
                  </a:cubicBezTo>
                  <a:cubicBezTo>
                    <a:pt x="45" y="38"/>
                    <a:pt x="44" y="38"/>
                    <a:pt x="44" y="38"/>
                  </a:cubicBezTo>
                  <a:cubicBezTo>
                    <a:pt x="43" y="38"/>
                    <a:pt x="42" y="37"/>
                    <a:pt x="40" y="37"/>
                  </a:cubicBezTo>
                  <a:cubicBezTo>
                    <a:pt x="39" y="36"/>
                    <a:pt x="38" y="36"/>
                    <a:pt x="37" y="35"/>
                  </a:cubicBezTo>
                  <a:cubicBezTo>
                    <a:pt x="37" y="35"/>
                    <a:pt x="36" y="35"/>
                    <a:pt x="36" y="34"/>
                  </a:cubicBezTo>
                  <a:cubicBezTo>
                    <a:pt x="36" y="35"/>
                    <a:pt x="36" y="35"/>
                    <a:pt x="37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7" y="36"/>
                    <a:pt x="37" y="37"/>
                    <a:pt x="37" y="37"/>
                  </a:cubicBezTo>
                  <a:cubicBezTo>
                    <a:pt x="37" y="37"/>
                    <a:pt x="38" y="37"/>
                    <a:pt x="38" y="37"/>
                  </a:cubicBezTo>
                  <a:cubicBezTo>
                    <a:pt x="38" y="38"/>
                    <a:pt x="37" y="38"/>
                    <a:pt x="37" y="38"/>
                  </a:cubicBezTo>
                  <a:cubicBezTo>
                    <a:pt x="37" y="38"/>
                    <a:pt x="36" y="38"/>
                    <a:pt x="36" y="38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7"/>
                    <a:pt x="34" y="37"/>
                    <a:pt x="34" y="36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5" y="39"/>
                    <a:pt x="36" y="40"/>
                    <a:pt x="36" y="42"/>
                  </a:cubicBezTo>
                  <a:cubicBezTo>
                    <a:pt x="36" y="43"/>
                    <a:pt x="37" y="44"/>
                    <a:pt x="37" y="45"/>
                  </a:cubicBezTo>
                  <a:cubicBezTo>
                    <a:pt x="37" y="45"/>
                    <a:pt x="37" y="46"/>
                    <a:pt x="37" y="46"/>
                  </a:cubicBezTo>
                  <a:cubicBezTo>
                    <a:pt x="37" y="47"/>
                    <a:pt x="37" y="47"/>
                    <a:pt x="37" y="48"/>
                  </a:cubicBezTo>
                  <a:cubicBezTo>
                    <a:pt x="36" y="48"/>
                    <a:pt x="35" y="49"/>
                    <a:pt x="35" y="50"/>
                  </a:cubicBezTo>
                  <a:cubicBezTo>
                    <a:pt x="34" y="50"/>
                    <a:pt x="33" y="51"/>
                    <a:pt x="32" y="51"/>
                  </a:cubicBezTo>
                  <a:cubicBezTo>
                    <a:pt x="32" y="51"/>
                    <a:pt x="31" y="51"/>
                    <a:pt x="31" y="52"/>
                  </a:cubicBezTo>
                  <a:cubicBezTo>
                    <a:pt x="30" y="52"/>
                    <a:pt x="29" y="52"/>
                    <a:pt x="29" y="52"/>
                  </a:cubicBezTo>
                  <a:cubicBezTo>
                    <a:pt x="28" y="52"/>
                    <a:pt x="27" y="52"/>
                    <a:pt x="26" y="52"/>
                  </a:cubicBezTo>
                  <a:cubicBezTo>
                    <a:pt x="25" y="52"/>
                    <a:pt x="25" y="52"/>
                    <a:pt x="24" y="52"/>
                  </a:cubicBezTo>
                  <a:cubicBezTo>
                    <a:pt x="24" y="52"/>
                    <a:pt x="23" y="52"/>
                    <a:pt x="22" y="52"/>
                  </a:cubicBezTo>
                  <a:cubicBezTo>
                    <a:pt x="21" y="51"/>
                    <a:pt x="20" y="51"/>
                    <a:pt x="19" y="51"/>
                  </a:cubicBezTo>
                  <a:cubicBezTo>
                    <a:pt x="18" y="51"/>
                    <a:pt x="17" y="50"/>
                    <a:pt x="17" y="48"/>
                  </a:cubicBezTo>
                  <a:cubicBezTo>
                    <a:pt x="16" y="47"/>
                    <a:pt x="16" y="45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43"/>
                    <a:pt x="14" y="44"/>
                    <a:pt x="13" y="44"/>
                  </a:cubicBezTo>
                  <a:cubicBezTo>
                    <a:pt x="13" y="44"/>
                    <a:pt x="13" y="45"/>
                    <a:pt x="12" y="45"/>
                  </a:cubicBezTo>
                  <a:cubicBezTo>
                    <a:pt x="12" y="45"/>
                    <a:pt x="11" y="45"/>
                    <a:pt x="10" y="45"/>
                  </a:cubicBezTo>
                  <a:cubicBezTo>
                    <a:pt x="10" y="45"/>
                    <a:pt x="9" y="45"/>
                    <a:pt x="9" y="44"/>
                  </a:cubicBezTo>
                  <a:cubicBezTo>
                    <a:pt x="8" y="44"/>
                    <a:pt x="8" y="43"/>
                    <a:pt x="7" y="43"/>
                  </a:cubicBezTo>
                  <a:cubicBezTo>
                    <a:pt x="6" y="41"/>
                    <a:pt x="4" y="40"/>
                    <a:pt x="3" y="38"/>
                  </a:cubicBezTo>
                  <a:cubicBezTo>
                    <a:pt x="2" y="38"/>
                    <a:pt x="2" y="37"/>
                    <a:pt x="1" y="36"/>
                  </a:cubicBezTo>
                  <a:cubicBezTo>
                    <a:pt x="1" y="36"/>
                    <a:pt x="0" y="35"/>
                    <a:pt x="0" y="34"/>
                  </a:cubicBezTo>
                  <a:cubicBezTo>
                    <a:pt x="0" y="33"/>
                    <a:pt x="0" y="32"/>
                    <a:pt x="1" y="31"/>
                  </a:cubicBezTo>
                  <a:cubicBezTo>
                    <a:pt x="1" y="31"/>
                    <a:pt x="1" y="31"/>
                    <a:pt x="2" y="30"/>
                  </a:cubicBezTo>
                  <a:cubicBezTo>
                    <a:pt x="3" y="30"/>
                    <a:pt x="3" y="29"/>
                    <a:pt x="4" y="29"/>
                  </a:cubicBezTo>
                  <a:cubicBezTo>
                    <a:pt x="6" y="28"/>
                    <a:pt x="8" y="27"/>
                    <a:pt x="11" y="26"/>
                  </a:cubicBezTo>
                  <a:cubicBezTo>
                    <a:pt x="13" y="26"/>
                    <a:pt x="15" y="25"/>
                    <a:pt x="18" y="25"/>
                  </a:cubicBezTo>
                  <a:cubicBezTo>
                    <a:pt x="19" y="25"/>
                    <a:pt x="21" y="26"/>
                    <a:pt x="23" y="26"/>
                  </a:cubicBezTo>
                  <a:cubicBezTo>
                    <a:pt x="23" y="26"/>
                    <a:pt x="24" y="26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6"/>
                    <a:pt x="24" y="26"/>
                  </a:cubicBezTo>
                  <a:cubicBezTo>
                    <a:pt x="25" y="26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5" name="Freeform 106"/>
            <p:cNvSpPr/>
            <p:nvPr/>
          </p:nvSpPr>
          <p:spPr bwMode="auto">
            <a:xfrm>
              <a:off x="4922838" y="3298825"/>
              <a:ext cx="7937" cy="3175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2 w 2"/>
                <a:gd name="T5" fmla="*/ 1 h 1"/>
                <a:gd name="T6" fmla="*/ 1 w 2"/>
                <a:gd name="T7" fmla="*/ 1 h 1"/>
                <a:gd name="T8" fmla="*/ 1 w 2"/>
                <a:gd name="T9" fmla="*/ 1 h 1"/>
                <a:gd name="T10" fmla="*/ 1 w 2"/>
                <a:gd name="T11" fmla="*/ 0 h 1"/>
                <a:gd name="T12" fmla="*/ 1 w 2"/>
                <a:gd name="T13" fmla="*/ 0 h 1"/>
                <a:gd name="T14" fmla="*/ 2 w 2"/>
                <a:gd name="T15" fmla="*/ 1 h 1"/>
                <a:gd name="T16" fmla="*/ 2 w 2"/>
                <a:gd name="T17" fmla="*/ 1 h 1"/>
                <a:gd name="T18" fmla="*/ 2 w 2"/>
                <a:gd name="T1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6" name="Freeform 107"/>
            <p:cNvSpPr/>
            <p:nvPr/>
          </p:nvSpPr>
          <p:spPr bwMode="auto">
            <a:xfrm>
              <a:off x="4938713" y="3282950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  <a:gd name="T10" fmla="*/ 1 w 1"/>
                <a:gd name="T11" fmla="*/ 2 h 2"/>
                <a:gd name="T12" fmla="*/ 1 w 1"/>
                <a:gd name="T13" fmla="*/ 2 h 2"/>
                <a:gd name="T14" fmla="*/ 1 w 1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108"/>
            <p:cNvSpPr/>
            <p:nvPr/>
          </p:nvSpPr>
          <p:spPr bwMode="auto">
            <a:xfrm>
              <a:off x="4930775" y="3302000"/>
              <a:ext cx="7937" cy="4763"/>
            </a:xfrm>
            <a:custGeom>
              <a:avLst/>
              <a:gdLst>
                <a:gd name="T0" fmla="*/ 0 w 2"/>
                <a:gd name="T1" fmla="*/ 0 h 1"/>
                <a:gd name="T2" fmla="*/ 1 w 2"/>
                <a:gd name="T3" fmla="*/ 1 h 1"/>
                <a:gd name="T4" fmla="*/ 1 w 2"/>
                <a:gd name="T5" fmla="*/ 1 h 1"/>
                <a:gd name="T6" fmla="*/ 0 w 2"/>
                <a:gd name="T7" fmla="*/ 1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Freeform 109"/>
            <p:cNvSpPr/>
            <p:nvPr/>
          </p:nvSpPr>
          <p:spPr bwMode="auto">
            <a:xfrm>
              <a:off x="4941888" y="3290888"/>
              <a:ext cx="4762" cy="7938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Freeform 110"/>
            <p:cNvSpPr/>
            <p:nvPr/>
          </p:nvSpPr>
          <p:spPr bwMode="auto">
            <a:xfrm>
              <a:off x="4946650" y="3294063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Freeform 111"/>
            <p:cNvSpPr/>
            <p:nvPr/>
          </p:nvSpPr>
          <p:spPr bwMode="auto">
            <a:xfrm>
              <a:off x="4935538" y="3306763"/>
              <a:ext cx="6350" cy="3175"/>
            </a:xfrm>
            <a:custGeom>
              <a:avLst/>
              <a:gdLst>
                <a:gd name="T0" fmla="*/ 0 w 2"/>
                <a:gd name="T1" fmla="*/ 0 h 1"/>
                <a:gd name="T2" fmla="*/ 0 w 2"/>
                <a:gd name="T3" fmla="*/ 0 h 1"/>
                <a:gd name="T4" fmla="*/ 2 w 2"/>
                <a:gd name="T5" fmla="*/ 0 h 1"/>
                <a:gd name="T6" fmla="*/ 2 w 2"/>
                <a:gd name="T7" fmla="*/ 1 h 1"/>
                <a:gd name="T8" fmla="*/ 0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1" name="Freeform 112"/>
            <p:cNvSpPr/>
            <p:nvPr/>
          </p:nvSpPr>
          <p:spPr bwMode="auto">
            <a:xfrm>
              <a:off x="4946650" y="33099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2" name="Freeform 113"/>
            <p:cNvSpPr/>
            <p:nvPr/>
          </p:nvSpPr>
          <p:spPr bwMode="auto">
            <a:xfrm>
              <a:off x="4949825" y="3306763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3" name="Freeform 114"/>
            <p:cNvSpPr/>
            <p:nvPr/>
          </p:nvSpPr>
          <p:spPr bwMode="auto">
            <a:xfrm>
              <a:off x="4949825" y="3302000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4" name="Freeform 115"/>
            <p:cNvSpPr/>
            <p:nvPr/>
          </p:nvSpPr>
          <p:spPr bwMode="auto">
            <a:xfrm>
              <a:off x="4941888" y="3309938"/>
              <a:ext cx="4762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5" name="Freeform 116"/>
            <p:cNvSpPr/>
            <p:nvPr/>
          </p:nvSpPr>
          <p:spPr bwMode="auto">
            <a:xfrm>
              <a:off x="4941888" y="330676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6" name="Freeform 117"/>
            <p:cNvSpPr/>
            <p:nvPr/>
          </p:nvSpPr>
          <p:spPr bwMode="auto">
            <a:xfrm>
              <a:off x="4946650" y="3302000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7" name="Freeform 118"/>
            <p:cNvSpPr/>
            <p:nvPr/>
          </p:nvSpPr>
          <p:spPr bwMode="auto">
            <a:xfrm>
              <a:off x="4930775" y="3302000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8" name="Oval 119"/>
            <p:cNvSpPr>
              <a:spLocks noChangeArrowheads="1"/>
            </p:cNvSpPr>
            <p:nvPr/>
          </p:nvSpPr>
          <p:spPr bwMode="auto">
            <a:xfrm>
              <a:off x="4941888" y="3290888"/>
              <a:ext cx="4762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49" name="Oval 120"/>
            <p:cNvSpPr>
              <a:spLocks noChangeArrowheads="1"/>
            </p:cNvSpPr>
            <p:nvPr/>
          </p:nvSpPr>
          <p:spPr bwMode="auto">
            <a:xfrm>
              <a:off x="4953000" y="3309938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0" name="Oval 121"/>
            <p:cNvSpPr>
              <a:spLocks noChangeArrowheads="1"/>
            </p:cNvSpPr>
            <p:nvPr/>
          </p:nvSpPr>
          <p:spPr bwMode="auto">
            <a:xfrm>
              <a:off x="4949825" y="3313113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1" name="Freeform 122"/>
            <p:cNvSpPr/>
            <p:nvPr/>
          </p:nvSpPr>
          <p:spPr bwMode="auto">
            <a:xfrm>
              <a:off x="4930775" y="33020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123"/>
            <p:cNvSpPr/>
            <p:nvPr/>
          </p:nvSpPr>
          <p:spPr bwMode="auto">
            <a:xfrm>
              <a:off x="4941888" y="32908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2" name="组合 62"/>
          <p:cNvGrpSpPr/>
          <p:nvPr/>
        </p:nvGrpSpPr>
        <p:grpSpPr>
          <a:xfrm>
            <a:off x="827584" y="260650"/>
            <a:ext cx="214312" cy="275167"/>
            <a:chOff x="4248150" y="3073400"/>
            <a:chExt cx="214312" cy="206375"/>
          </a:xfrm>
          <a:solidFill>
            <a:srgbClr val="FFFF00"/>
          </a:solidFill>
          <a:effectLst/>
        </p:grpSpPr>
        <p:sp>
          <p:nvSpPr>
            <p:cNvPr id="54" name="Freeform 148"/>
            <p:cNvSpPr/>
            <p:nvPr/>
          </p:nvSpPr>
          <p:spPr bwMode="auto">
            <a:xfrm>
              <a:off x="4248150" y="3073400"/>
              <a:ext cx="214312" cy="206375"/>
            </a:xfrm>
            <a:custGeom>
              <a:avLst/>
              <a:gdLst>
                <a:gd name="T0" fmla="*/ 48 w 57"/>
                <a:gd name="T1" fmla="*/ 20 h 55"/>
                <a:gd name="T2" fmla="*/ 52 w 57"/>
                <a:gd name="T3" fmla="*/ 22 h 55"/>
                <a:gd name="T4" fmla="*/ 54 w 57"/>
                <a:gd name="T5" fmla="*/ 25 h 55"/>
                <a:gd name="T6" fmla="*/ 54 w 57"/>
                <a:gd name="T7" fmla="*/ 28 h 55"/>
                <a:gd name="T8" fmla="*/ 54 w 57"/>
                <a:gd name="T9" fmla="*/ 30 h 55"/>
                <a:gd name="T10" fmla="*/ 57 w 57"/>
                <a:gd name="T11" fmla="*/ 33 h 55"/>
                <a:gd name="T12" fmla="*/ 56 w 57"/>
                <a:gd name="T13" fmla="*/ 36 h 55"/>
                <a:gd name="T14" fmla="*/ 54 w 57"/>
                <a:gd name="T15" fmla="*/ 37 h 55"/>
                <a:gd name="T16" fmla="*/ 53 w 57"/>
                <a:gd name="T17" fmla="*/ 40 h 55"/>
                <a:gd name="T18" fmla="*/ 51 w 57"/>
                <a:gd name="T19" fmla="*/ 42 h 55"/>
                <a:gd name="T20" fmla="*/ 48 w 57"/>
                <a:gd name="T21" fmla="*/ 42 h 55"/>
                <a:gd name="T22" fmla="*/ 38 w 57"/>
                <a:gd name="T23" fmla="*/ 38 h 55"/>
                <a:gd name="T24" fmla="*/ 35 w 57"/>
                <a:gd name="T25" fmla="*/ 33 h 55"/>
                <a:gd name="T26" fmla="*/ 38 w 57"/>
                <a:gd name="T27" fmla="*/ 42 h 55"/>
                <a:gd name="T28" fmla="*/ 37 w 57"/>
                <a:gd name="T29" fmla="*/ 44 h 55"/>
                <a:gd name="T30" fmla="*/ 31 w 57"/>
                <a:gd name="T31" fmla="*/ 35 h 55"/>
                <a:gd name="T32" fmla="*/ 33 w 57"/>
                <a:gd name="T33" fmla="*/ 42 h 55"/>
                <a:gd name="T34" fmla="*/ 32 w 57"/>
                <a:gd name="T35" fmla="*/ 51 h 55"/>
                <a:gd name="T36" fmla="*/ 30 w 57"/>
                <a:gd name="T37" fmla="*/ 53 h 55"/>
                <a:gd name="T38" fmla="*/ 27 w 57"/>
                <a:gd name="T39" fmla="*/ 55 h 55"/>
                <a:gd name="T40" fmla="*/ 24 w 57"/>
                <a:gd name="T41" fmla="*/ 55 h 55"/>
                <a:gd name="T42" fmla="*/ 22 w 57"/>
                <a:gd name="T43" fmla="*/ 53 h 55"/>
                <a:gd name="T44" fmla="*/ 19 w 57"/>
                <a:gd name="T45" fmla="*/ 54 h 55"/>
                <a:gd name="T46" fmla="*/ 18 w 57"/>
                <a:gd name="T47" fmla="*/ 50 h 55"/>
                <a:gd name="T48" fmla="*/ 16 w 57"/>
                <a:gd name="T49" fmla="*/ 49 h 55"/>
                <a:gd name="T50" fmla="*/ 14 w 57"/>
                <a:gd name="T51" fmla="*/ 48 h 55"/>
                <a:gd name="T52" fmla="*/ 13 w 57"/>
                <a:gd name="T53" fmla="*/ 44 h 55"/>
                <a:gd name="T54" fmla="*/ 13 w 57"/>
                <a:gd name="T55" fmla="*/ 41 h 55"/>
                <a:gd name="T56" fmla="*/ 15 w 57"/>
                <a:gd name="T57" fmla="*/ 37 h 55"/>
                <a:gd name="T58" fmla="*/ 9 w 57"/>
                <a:gd name="T59" fmla="*/ 37 h 55"/>
                <a:gd name="T60" fmla="*/ 7 w 57"/>
                <a:gd name="T61" fmla="*/ 35 h 55"/>
                <a:gd name="T62" fmla="*/ 5 w 57"/>
                <a:gd name="T63" fmla="*/ 32 h 55"/>
                <a:gd name="T64" fmla="*/ 4 w 57"/>
                <a:gd name="T65" fmla="*/ 28 h 55"/>
                <a:gd name="T66" fmla="*/ 2 w 57"/>
                <a:gd name="T67" fmla="*/ 26 h 55"/>
                <a:gd name="T68" fmla="*/ 1 w 57"/>
                <a:gd name="T69" fmla="*/ 24 h 55"/>
                <a:gd name="T70" fmla="*/ 1 w 57"/>
                <a:gd name="T71" fmla="*/ 22 h 55"/>
                <a:gd name="T72" fmla="*/ 2 w 57"/>
                <a:gd name="T73" fmla="*/ 20 h 55"/>
                <a:gd name="T74" fmla="*/ 20 w 57"/>
                <a:gd name="T75" fmla="*/ 23 h 55"/>
                <a:gd name="T76" fmla="*/ 29 w 57"/>
                <a:gd name="T77" fmla="*/ 28 h 55"/>
                <a:gd name="T78" fmla="*/ 30 w 57"/>
                <a:gd name="T79" fmla="*/ 28 h 55"/>
                <a:gd name="T80" fmla="*/ 30 w 57"/>
                <a:gd name="T81" fmla="*/ 24 h 55"/>
                <a:gd name="T82" fmla="*/ 36 w 57"/>
                <a:gd name="T83" fmla="*/ 1 h 55"/>
                <a:gd name="T84" fmla="*/ 39 w 57"/>
                <a:gd name="T85" fmla="*/ 0 h 55"/>
                <a:gd name="T86" fmla="*/ 41 w 57"/>
                <a:gd name="T87" fmla="*/ 2 h 55"/>
                <a:gd name="T88" fmla="*/ 42 w 57"/>
                <a:gd name="T89" fmla="*/ 4 h 55"/>
                <a:gd name="T90" fmla="*/ 43 w 57"/>
                <a:gd name="T91" fmla="*/ 7 h 55"/>
                <a:gd name="T92" fmla="*/ 46 w 57"/>
                <a:gd name="T93" fmla="*/ 10 h 55"/>
                <a:gd name="T94" fmla="*/ 48 w 57"/>
                <a:gd name="T95" fmla="*/ 13 h 55"/>
                <a:gd name="T96" fmla="*/ 48 w 57"/>
                <a:gd name="T97" fmla="*/ 15 h 55"/>
                <a:gd name="T98" fmla="*/ 44 w 57"/>
                <a:gd name="T99" fmla="*/ 2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7" h="55">
                  <a:moveTo>
                    <a:pt x="44" y="21"/>
                  </a:moveTo>
                  <a:cubicBezTo>
                    <a:pt x="44" y="21"/>
                    <a:pt x="44" y="21"/>
                    <a:pt x="45" y="21"/>
                  </a:cubicBezTo>
                  <a:cubicBezTo>
                    <a:pt x="46" y="20"/>
                    <a:pt x="47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49" y="20"/>
                    <a:pt x="49" y="20"/>
                    <a:pt x="49" y="21"/>
                  </a:cubicBezTo>
                  <a:cubicBezTo>
                    <a:pt x="49" y="21"/>
                    <a:pt x="49" y="21"/>
                    <a:pt x="50" y="21"/>
                  </a:cubicBezTo>
                  <a:cubicBezTo>
                    <a:pt x="51" y="21"/>
                    <a:pt x="51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2"/>
                    <a:pt x="52" y="22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4"/>
                    <a:pt x="53" y="24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5"/>
                    <a:pt x="54" y="26"/>
                    <a:pt x="53" y="26"/>
                  </a:cubicBezTo>
                  <a:cubicBezTo>
                    <a:pt x="53" y="26"/>
                    <a:pt x="53" y="26"/>
                    <a:pt x="53" y="27"/>
                  </a:cubicBezTo>
                  <a:cubicBezTo>
                    <a:pt x="54" y="27"/>
                    <a:pt x="54" y="27"/>
                    <a:pt x="54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8"/>
                    <a:pt x="55" y="28"/>
                    <a:pt x="55" y="28"/>
                  </a:cubicBezTo>
                  <a:cubicBezTo>
                    <a:pt x="55" y="29"/>
                    <a:pt x="55" y="29"/>
                    <a:pt x="55" y="29"/>
                  </a:cubicBezTo>
                  <a:cubicBezTo>
                    <a:pt x="54" y="29"/>
                    <a:pt x="54" y="30"/>
                    <a:pt x="54" y="30"/>
                  </a:cubicBezTo>
                  <a:cubicBezTo>
                    <a:pt x="54" y="30"/>
                    <a:pt x="55" y="31"/>
                    <a:pt x="55" y="31"/>
                  </a:cubicBezTo>
                  <a:cubicBezTo>
                    <a:pt x="56" y="32"/>
                    <a:pt x="56" y="32"/>
                    <a:pt x="57" y="32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33"/>
                    <a:pt x="56" y="33"/>
                    <a:pt x="55" y="33"/>
                  </a:cubicBezTo>
                  <a:cubicBezTo>
                    <a:pt x="55" y="34"/>
                    <a:pt x="54" y="34"/>
                    <a:pt x="55" y="35"/>
                  </a:cubicBezTo>
                  <a:cubicBezTo>
                    <a:pt x="55" y="36"/>
                    <a:pt x="56" y="36"/>
                    <a:pt x="56" y="36"/>
                  </a:cubicBezTo>
                  <a:cubicBezTo>
                    <a:pt x="56" y="36"/>
                    <a:pt x="56" y="37"/>
                    <a:pt x="56" y="37"/>
                  </a:cubicBezTo>
                  <a:cubicBezTo>
                    <a:pt x="56" y="37"/>
                    <a:pt x="56" y="37"/>
                    <a:pt x="56" y="37"/>
                  </a:cubicBezTo>
                  <a:cubicBezTo>
                    <a:pt x="56" y="37"/>
                    <a:pt x="55" y="37"/>
                    <a:pt x="55" y="37"/>
                  </a:cubicBezTo>
                  <a:cubicBezTo>
                    <a:pt x="55" y="37"/>
                    <a:pt x="55" y="37"/>
                    <a:pt x="54" y="37"/>
                  </a:cubicBezTo>
                  <a:cubicBezTo>
                    <a:pt x="54" y="37"/>
                    <a:pt x="53" y="38"/>
                    <a:pt x="53" y="38"/>
                  </a:cubicBezTo>
                  <a:cubicBezTo>
                    <a:pt x="54" y="39"/>
                    <a:pt x="54" y="39"/>
                    <a:pt x="54" y="40"/>
                  </a:cubicBezTo>
                  <a:cubicBezTo>
                    <a:pt x="54" y="40"/>
                    <a:pt x="54" y="40"/>
                    <a:pt x="53" y="40"/>
                  </a:cubicBezTo>
                  <a:cubicBezTo>
                    <a:pt x="53" y="40"/>
                    <a:pt x="53" y="40"/>
                    <a:pt x="53" y="40"/>
                  </a:cubicBezTo>
                  <a:cubicBezTo>
                    <a:pt x="52" y="40"/>
                    <a:pt x="52" y="41"/>
                    <a:pt x="52" y="41"/>
                  </a:cubicBezTo>
                  <a:cubicBezTo>
                    <a:pt x="52" y="41"/>
                    <a:pt x="52" y="41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3"/>
                    <a:pt x="50" y="43"/>
                    <a:pt x="50" y="43"/>
                  </a:cubicBezTo>
                  <a:cubicBezTo>
                    <a:pt x="49" y="43"/>
                    <a:pt x="49" y="43"/>
                    <a:pt x="49" y="42"/>
                  </a:cubicBezTo>
                  <a:cubicBezTo>
                    <a:pt x="49" y="42"/>
                    <a:pt x="48" y="42"/>
                    <a:pt x="48" y="42"/>
                  </a:cubicBezTo>
                  <a:cubicBezTo>
                    <a:pt x="47" y="42"/>
                    <a:pt x="47" y="42"/>
                    <a:pt x="46" y="42"/>
                  </a:cubicBezTo>
                  <a:cubicBezTo>
                    <a:pt x="46" y="42"/>
                    <a:pt x="45" y="42"/>
                    <a:pt x="44" y="42"/>
                  </a:cubicBezTo>
                  <a:cubicBezTo>
                    <a:pt x="44" y="41"/>
                    <a:pt x="43" y="41"/>
                    <a:pt x="43" y="41"/>
                  </a:cubicBezTo>
                  <a:cubicBezTo>
                    <a:pt x="41" y="40"/>
                    <a:pt x="40" y="39"/>
                    <a:pt x="38" y="38"/>
                  </a:cubicBezTo>
                  <a:cubicBezTo>
                    <a:pt x="37" y="37"/>
                    <a:pt x="37" y="37"/>
                    <a:pt x="36" y="36"/>
                  </a:cubicBezTo>
                  <a:cubicBezTo>
                    <a:pt x="36" y="36"/>
                    <a:pt x="35" y="36"/>
                    <a:pt x="35" y="35"/>
                  </a:cubicBezTo>
                  <a:cubicBezTo>
                    <a:pt x="35" y="35"/>
                    <a:pt x="35" y="34"/>
                    <a:pt x="35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4" y="33"/>
                    <a:pt x="34" y="33"/>
                  </a:cubicBezTo>
                  <a:cubicBezTo>
                    <a:pt x="34" y="34"/>
                    <a:pt x="34" y="35"/>
                    <a:pt x="34" y="35"/>
                  </a:cubicBezTo>
                  <a:cubicBezTo>
                    <a:pt x="35" y="37"/>
                    <a:pt x="35" y="38"/>
                    <a:pt x="36" y="39"/>
                  </a:cubicBezTo>
                  <a:cubicBezTo>
                    <a:pt x="37" y="40"/>
                    <a:pt x="37" y="41"/>
                    <a:pt x="38" y="42"/>
                  </a:cubicBezTo>
                  <a:cubicBezTo>
                    <a:pt x="38" y="43"/>
                    <a:pt x="38" y="43"/>
                    <a:pt x="38" y="4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38" y="45"/>
                    <a:pt x="38" y="45"/>
                    <a:pt x="37" y="45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36" y="42"/>
                    <a:pt x="35" y="41"/>
                    <a:pt x="35" y="39"/>
                  </a:cubicBezTo>
                  <a:cubicBezTo>
                    <a:pt x="34" y="38"/>
                    <a:pt x="34" y="37"/>
                    <a:pt x="33" y="36"/>
                  </a:cubicBezTo>
                  <a:cubicBezTo>
                    <a:pt x="32" y="36"/>
                    <a:pt x="32" y="35"/>
                    <a:pt x="31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35"/>
                    <a:pt x="31" y="36"/>
                    <a:pt x="31" y="36"/>
                  </a:cubicBezTo>
                  <a:cubicBezTo>
                    <a:pt x="32" y="36"/>
                    <a:pt x="32" y="36"/>
                    <a:pt x="32" y="37"/>
                  </a:cubicBezTo>
                  <a:cubicBezTo>
                    <a:pt x="33" y="37"/>
                    <a:pt x="33" y="38"/>
                    <a:pt x="33" y="38"/>
                  </a:cubicBezTo>
                  <a:cubicBezTo>
                    <a:pt x="33" y="40"/>
                    <a:pt x="33" y="41"/>
                    <a:pt x="33" y="42"/>
                  </a:cubicBezTo>
                  <a:cubicBezTo>
                    <a:pt x="33" y="43"/>
                    <a:pt x="33" y="45"/>
                    <a:pt x="33" y="46"/>
                  </a:cubicBezTo>
                  <a:cubicBezTo>
                    <a:pt x="33" y="47"/>
                    <a:pt x="33" y="47"/>
                    <a:pt x="33" y="48"/>
                  </a:cubicBezTo>
                  <a:cubicBezTo>
                    <a:pt x="33" y="49"/>
                    <a:pt x="33" y="49"/>
                    <a:pt x="32" y="50"/>
                  </a:cubicBezTo>
                  <a:cubicBezTo>
                    <a:pt x="32" y="50"/>
                    <a:pt x="32" y="51"/>
                    <a:pt x="32" y="51"/>
                  </a:cubicBezTo>
                  <a:cubicBezTo>
                    <a:pt x="31" y="52"/>
                    <a:pt x="31" y="52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0" y="54"/>
                  </a:cubicBezTo>
                  <a:cubicBezTo>
                    <a:pt x="30" y="54"/>
                    <a:pt x="30" y="53"/>
                    <a:pt x="30" y="53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4"/>
                    <a:pt x="27" y="55"/>
                    <a:pt x="27" y="55"/>
                  </a:cubicBezTo>
                  <a:cubicBezTo>
                    <a:pt x="27" y="55"/>
                    <a:pt x="27" y="55"/>
                    <a:pt x="26" y="55"/>
                  </a:cubicBezTo>
                  <a:cubicBezTo>
                    <a:pt x="26" y="55"/>
                    <a:pt x="26" y="54"/>
                    <a:pt x="25" y="54"/>
                  </a:cubicBezTo>
                  <a:cubicBezTo>
                    <a:pt x="25" y="54"/>
                    <a:pt x="24" y="54"/>
                    <a:pt x="24" y="54"/>
                  </a:cubicBezTo>
                  <a:cubicBezTo>
                    <a:pt x="24" y="54"/>
                    <a:pt x="24" y="55"/>
                    <a:pt x="24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4"/>
                    <a:pt x="22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1" y="53"/>
                    <a:pt x="21" y="53"/>
                    <a:pt x="20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3"/>
                    <a:pt x="19" y="52"/>
                    <a:pt x="19" y="52"/>
                  </a:cubicBezTo>
                  <a:cubicBezTo>
                    <a:pt x="18" y="51"/>
                    <a:pt x="18" y="51"/>
                    <a:pt x="18" y="50"/>
                  </a:cubicBezTo>
                  <a:cubicBezTo>
                    <a:pt x="18" y="50"/>
                    <a:pt x="17" y="50"/>
                    <a:pt x="17" y="50"/>
                  </a:cubicBezTo>
                  <a:cubicBezTo>
                    <a:pt x="17" y="50"/>
                    <a:pt x="16" y="50"/>
                    <a:pt x="16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49"/>
                    <a:pt x="16" y="49"/>
                  </a:cubicBezTo>
                  <a:cubicBezTo>
                    <a:pt x="16" y="49"/>
                    <a:pt x="16" y="48"/>
                    <a:pt x="16" y="48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7"/>
                    <a:pt x="14" y="47"/>
                    <a:pt x="14" y="47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48"/>
                    <a:pt x="14" y="47"/>
                    <a:pt x="13" y="47"/>
                  </a:cubicBezTo>
                  <a:cubicBezTo>
                    <a:pt x="13" y="47"/>
                    <a:pt x="14" y="47"/>
                    <a:pt x="14" y="47"/>
                  </a:cubicBezTo>
                  <a:cubicBezTo>
                    <a:pt x="14" y="46"/>
                    <a:pt x="14" y="45"/>
                    <a:pt x="14" y="45"/>
                  </a:cubicBezTo>
                  <a:cubicBezTo>
                    <a:pt x="14" y="45"/>
                    <a:pt x="13" y="44"/>
                    <a:pt x="13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1"/>
                    <a:pt x="13" y="41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39"/>
                    <a:pt x="14" y="38"/>
                    <a:pt x="15" y="38"/>
                  </a:cubicBezTo>
                  <a:cubicBezTo>
                    <a:pt x="15" y="38"/>
                    <a:pt x="15" y="37"/>
                    <a:pt x="16" y="37"/>
                  </a:cubicBezTo>
                  <a:cubicBezTo>
                    <a:pt x="16" y="37"/>
                    <a:pt x="16" y="37"/>
                    <a:pt x="15" y="37"/>
                  </a:cubicBezTo>
                  <a:cubicBezTo>
                    <a:pt x="14" y="37"/>
                    <a:pt x="13" y="38"/>
                    <a:pt x="11" y="38"/>
                  </a:cubicBezTo>
                  <a:cubicBezTo>
                    <a:pt x="11" y="38"/>
                    <a:pt x="10" y="38"/>
                    <a:pt x="10" y="38"/>
                  </a:cubicBezTo>
                  <a:cubicBezTo>
                    <a:pt x="9" y="38"/>
                    <a:pt x="9" y="38"/>
                    <a:pt x="9" y="37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8" y="37"/>
                    <a:pt x="8" y="37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7" y="34"/>
                  </a:cubicBezTo>
                  <a:cubicBezTo>
                    <a:pt x="7" y="34"/>
                    <a:pt x="7" y="33"/>
                    <a:pt x="6" y="33"/>
                  </a:cubicBezTo>
                  <a:cubicBezTo>
                    <a:pt x="6" y="33"/>
                    <a:pt x="6" y="33"/>
                    <a:pt x="5" y="33"/>
                  </a:cubicBezTo>
                  <a:cubicBezTo>
                    <a:pt x="5" y="33"/>
                    <a:pt x="5" y="32"/>
                    <a:pt x="5" y="32"/>
                  </a:cubicBezTo>
                  <a:cubicBezTo>
                    <a:pt x="5" y="32"/>
                    <a:pt x="5" y="32"/>
                    <a:pt x="5" y="31"/>
                  </a:cubicBezTo>
                  <a:cubicBezTo>
                    <a:pt x="6" y="31"/>
                    <a:pt x="5" y="30"/>
                    <a:pt x="5" y="30"/>
                  </a:cubicBezTo>
                  <a:cubicBezTo>
                    <a:pt x="4" y="30"/>
                    <a:pt x="4" y="30"/>
                    <a:pt x="4" y="29"/>
                  </a:cubicBezTo>
                  <a:cubicBezTo>
                    <a:pt x="4" y="29"/>
                    <a:pt x="4" y="29"/>
                    <a:pt x="4" y="28"/>
                  </a:cubicBezTo>
                  <a:cubicBezTo>
                    <a:pt x="4" y="28"/>
                    <a:pt x="4" y="28"/>
                    <a:pt x="3" y="28"/>
                  </a:cubicBezTo>
                  <a:cubicBezTo>
                    <a:pt x="3" y="28"/>
                    <a:pt x="3" y="28"/>
                    <a:pt x="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5"/>
                    <a:pt x="1" y="25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23"/>
                    <a:pt x="1" y="22"/>
                    <a:pt x="1" y="22"/>
                  </a:cubicBezTo>
                  <a:cubicBezTo>
                    <a:pt x="1" y="22"/>
                    <a:pt x="1" y="22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2" y="19"/>
                    <a:pt x="3" y="19"/>
                    <a:pt x="4" y="19"/>
                  </a:cubicBezTo>
                  <a:cubicBezTo>
                    <a:pt x="5" y="19"/>
                    <a:pt x="6" y="19"/>
                    <a:pt x="8" y="19"/>
                  </a:cubicBezTo>
                  <a:cubicBezTo>
                    <a:pt x="10" y="19"/>
                    <a:pt x="12" y="20"/>
                    <a:pt x="14" y="20"/>
                  </a:cubicBezTo>
                  <a:cubicBezTo>
                    <a:pt x="16" y="21"/>
                    <a:pt x="18" y="22"/>
                    <a:pt x="20" y="23"/>
                  </a:cubicBezTo>
                  <a:cubicBezTo>
                    <a:pt x="22" y="24"/>
                    <a:pt x="24" y="25"/>
                    <a:pt x="26" y="27"/>
                  </a:cubicBezTo>
                  <a:cubicBezTo>
                    <a:pt x="27" y="28"/>
                    <a:pt x="28" y="28"/>
                    <a:pt x="28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9"/>
                    <a:pt x="29" y="29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8"/>
                    <a:pt x="31" y="27"/>
                    <a:pt x="31" y="27"/>
                  </a:cubicBezTo>
                  <a:cubicBezTo>
                    <a:pt x="30" y="26"/>
                    <a:pt x="30" y="25"/>
                    <a:pt x="30" y="24"/>
                  </a:cubicBezTo>
                  <a:cubicBezTo>
                    <a:pt x="30" y="20"/>
                    <a:pt x="30" y="16"/>
                    <a:pt x="31" y="12"/>
                  </a:cubicBezTo>
                  <a:cubicBezTo>
                    <a:pt x="31" y="11"/>
                    <a:pt x="31" y="10"/>
                    <a:pt x="32" y="9"/>
                  </a:cubicBezTo>
                  <a:cubicBezTo>
                    <a:pt x="32" y="8"/>
                    <a:pt x="32" y="6"/>
                    <a:pt x="33" y="5"/>
                  </a:cubicBezTo>
                  <a:cubicBezTo>
                    <a:pt x="34" y="3"/>
                    <a:pt x="35" y="2"/>
                    <a:pt x="36" y="1"/>
                  </a:cubicBezTo>
                  <a:cubicBezTo>
                    <a:pt x="36" y="1"/>
                    <a:pt x="37" y="0"/>
                    <a:pt x="37" y="0"/>
                  </a:cubicBezTo>
                  <a:cubicBezTo>
                    <a:pt x="37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40" y="0"/>
                    <a:pt x="40" y="1"/>
                    <a:pt x="40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2" y="2"/>
                  </a:cubicBezTo>
                  <a:cubicBezTo>
                    <a:pt x="42" y="2"/>
                    <a:pt x="42" y="2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3" y="4"/>
                  </a:cubicBezTo>
                  <a:cubicBezTo>
                    <a:pt x="43" y="4"/>
                    <a:pt x="43" y="4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3" y="6"/>
                    <a:pt x="43" y="6"/>
                    <a:pt x="43" y="7"/>
                  </a:cubicBezTo>
                  <a:cubicBezTo>
                    <a:pt x="44" y="7"/>
                    <a:pt x="44" y="7"/>
                    <a:pt x="44" y="8"/>
                  </a:cubicBezTo>
                  <a:cubicBezTo>
                    <a:pt x="44" y="9"/>
                    <a:pt x="44" y="9"/>
                    <a:pt x="45" y="9"/>
                  </a:cubicBezTo>
                  <a:cubicBezTo>
                    <a:pt x="45" y="9"/>
                    <a:pt x="45" y="9"/>
                    <a:pt x="46" y="9"/>
                  </a:cubicBezTo>
                  <a:cubicBezTo>
                    <a:pt x="46" y="9"/>
                    <a:pt x="46" y="10"/>
                    <a:pt x="46" y="10"/>
                  </a:cubicBezTo>
                  <a:cubicBezTo>
                    <a:pt x="46" y="10"/>
                    <a:pt x="46" y="11"/>
                    <a:pt x="46" y="11"/>
                  </a:cubicBezTo>
                  <a:cubicBezTo>
                    <a:pt x="46" y="12"/>
                    <a:pt x="46" y="12"/>
                    <a:pt x="47" y="12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48" y="13"/>
                    <a:pt x="48" y="13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7" y="14"/>
                    <a:pt x="47" y="14"/>
                    <a:pt x="48" y="14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7" y="18"/>
                    <a:pt x="46" y="19"/>
                    <a:pt x="45" y="20"/>
                  </a:cubicBezTo>
                  <a:cubicBezTo>
                    <a:pt x="45" y="20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5" name="Freeform 149"/>
            <p:cNvSpPr/>
            <p:nvPr/>
          </p:nvSpPr>
          <p:spPr bwMode="auto">
            <a:xfrm>
              <a:off x="4346575" y="3136900"/>
              <a:ext cx="6350" cy="11113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2 h 3"/>
                <a:gd name="T12" fmla="*/ 0 w 2"/>
                <a:gd name="T13" fmla="*/ 1 h 3"/>
                <a:gd name="T14" fmla="*/ 1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6" name="Freeform 150"/>
            <p:cNvSpPr/>
            <p:nvPr/>
          </p:nvSpPr>
          <p:spPr bwMode="auto">
            <a:xfrm>
              <a:off x="4357688" y="3159125"/>
              <a:ext cx="3175" cy="11113"/>
            </a:xfrm>
            <a:custGeom>
              <a:avLst/>
              <a:gdLst>
                <a:gd name="T0" fmla="*/ 1 w 1"/>
                <a:gd name="T1" fmla="*/ 3 h 3"/>
                <a:gd name="T2" fmla="*/ 0 w 1"/>
                <a:gd name="T3" fmla="*/ 0 h 3"/>
                <a:gd name="T4" fmla="*/ 0 w 1"/>
                <a:gd name="T5" fmla="*/ 0 h 3"/>
                <a:gd name="T6" fmla="*/ 1 w 1"/>
                <a:gd name="T7" fmla="*/ 3 h 3"/>
                <a:gd name="T8" fmla="*/ 1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7" name="Freeform 151"/>
            <p:cNvSpPr/>
            <p:nvPr/>
          </p:nvSpPr>
          <p:spPr bwMode="auto">
            <a:xfrm>
              <a:off x="4341813" y="3163888"/>
              <a:ext cx="7937" cy="11113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2 h 3"/>
                <a:gd name="T4" fmla="*/ 0 w 2"/>
                <a:gd name="T5" fmla="*/ 1 h 3"/>
                <a:gd name="T6" fmla="*/ 0 w 2"/>
                <a:gd name="T7" fmla="*/ 0 h 3"/>
                <a:gd name="T8" fmla="*/ 1 w 2"/>
                <a:gd name="T9" fmla="*/ 1 h 3"/>
                <a:gd name="T10" fmla="*/ 2 w 2"/>
                <a:gd name="T11" fmla="*/ 2 h 3"/>
                <a:gd name="T12" fmla="*/ 1 w 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3"/>
                    <a:pt x="1" y="3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8" name="Freeform 152"/>
            <p:cNvSpPr/>
            <p:nvPr/>
          </p:nvSpPr>
          <p:spPr bwMode="auto">
            <a:xfrm>
              <a:off x="4357688" y="3170238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  <a:gd name="T12" fmla="*/ 1 w 1"/>
                <a:gd name="T13" fmla="*/ 1 h 1"/>
                <a:gd name="T14" fmla="*/ 1 w 1"/>
                <a:gd name="T1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59" name="Freeform 153"/>
            <p:cNvSpPr/>
            <p:nvPr/>
          </p:nvSpPr>
          <p:spPr bwMode="auto">
            <a:xfrm>
              <a:off x="4330700" y="3152775"/>
              <a:ext cx="7937" cy="6350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1 w 2"/>
                <a:gd name="T5" fmla="*/ 0 h 2"/>
                <a:gd name="T6" fmla="*/ 2 w 2"/>
                <a:gd name="T7" fmla="*/ 2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0" name="Freeform 154"/>
            <p:cNvSpPr/>
            <p:nvPr/>
          </p:nvSpPr>
          <p:spPr bwMode="auto">
            <a:xfrm>
              <a:off x="4330700" y="3144838"/>
              <a:ext cx="4762" cy="7938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1" name="Freeform 155"/>
            <p:cNvSpPr/>
            <p:nvPr/>
          </p:nvSpPr>
          <p:spPr bwMode="auto">
            <a:xfrm>
              <a:off x="4352925" y="3178175"/>
              <a:ext cx="4762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0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2" name="Freeform 156"/>
            <p:cNvSpPr/>
            <p:nvPr/>
          </p:nvSpPr>
          <p:spPr bwMode="auto">
            <a:xfrm>
              <a:off x="4357688" y="3155950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3" name="Freeform 157"/>
            <p:cNvSpPr/>
            <p:nvPr/>
          </p:nvSpPr>
          <p:spPr bwMode="auto">
            <a:xfrm>
              <a:off x="4335463" y="3155950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4" name="Freeform 158"/>
            <p:cNvSpPr/>
            <p:nvPr/>
          </p:nvSpPr>
          <p:spPr bwMode="auto">
            <a:xfrm>
              <a:off x="4338638" y="3159125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5" name="Freeform 159"/>
            <p:cNvSpPr/>
            <p:nvPr/>
          </p:nvSpPr>
          <p:spPr bwMode="auto">
            <a:xfrm>
              <a:off x="4352925" y="3152775"/>
              <a:ext cx="4762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6" name="Freeform 160"/>
            <p:cNvSpPr/>
            <p:nvPr/>
          </p:nvSpPr>
          <p:spPr bwMode="auto">
            <a:xfrm>
              <a:off x="4341813" y="3136900"/>
              <a:ext cx="7937" cy="4763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1 w 2"/>
                <a:gd name="T5" fmla="*/ 0 h 1"/>
                <a:gd name="T6" fmla="*/ 1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7" name="Freeform 161"/>
            <p:cNvSpPr/>
            <p:nvPr/>
          </p:nvSpPr>
          <p:spPr bwMode="auto">
            <a:xfrm>
              <a:off x="4341813" y="3133725"/>
              <a:ext cx="4762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8" name="Freeform 162"/>
            <p:cNvSpPr/>
            <p:nvPr/>
          </p:nvSpPr>
          <p:spPr bwMode="auto">
            <a:xfrm>
              <a:off x="4349750" y="3175000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69" name="Freeform 163"/>
            <p:cNvSpPr/>
            <p:nvPr/>
          </p:nvSpPr>
          <p:spPr bwMode="auto">
            <a:xfrm>
              <a:off x="4394200" y="32353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0" name="Freeform 164"/>
            <p:cNvSpPr/>
            <p:nvPr/>
          </p:nvSpPr>
          <p:spPr bwMode="auto">
            <a:xfrm>
              <a:off x="4305300" y="32115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1" name="Freeform 165"/>
            <p:cNvSpPr/>
            <p:nvPr/>
          </p:nvSpPr>
          <p:spPr bwMode="auto">
            <a:xfrm>
              <a:off x="4330700" y="314166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2" name="Oval 166"/>
            <p:cNvSpPr>
              <a:spLocks noChangeArrowheads="1"/>
            </p:cNvSpPr>
            <p:nvPr/>
          </p:nvSpPr>
          <p:spPr bwMode="auto">
            <a:xfrm>
              <a:off x="4349750" y="3175000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3" name="Freeform 167"/>
            <p:cNvSpPr/>
            <p:nvPr/>
          </p:nvSpPr>
          <p:spPr bwMode="auto">
            <a:xfrm>
              <a:off x="4352925" y="3148013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4" name="Freeform 168"/>
            <p:cNvSpPr/>
            <p:nvPr/>
          </p:nvSpPr>
          <p:spPr bwMode="auto">
            <a:xfrm>
              <a:off x="4346575" y="3170238"/>
              <a:ext cx="3175" cy="4763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5" name="Freeform 169"/>
            <p:cNvSpPr/>
            <p:nvPr/>
          </p:nvSpPr>
          <p:spPr bwMode="auto">
            <a:xfrm>
              <a:off x="4413250" y="31527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6" name="Freeform 170"/>
            <p:cNvSpPr/>
            <p:nvPr/>
          </p:nvSpPr>
          <p:spPr bwMode="auto">
            <a:xfrm>
              <a:off x="4338638" y="3133725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7" name="Freeform 171"/>
            <p:cNvSpPr/>
            <p:nvPr/>
          </p:nvSpPr>
          <p:spPr bwMode="auto">
            <a:xfrm>
              <a:off x="4330700" y="3141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8" name="Freeform 172"/>
            <p:cNvSpPr/>
            <p:nvPr/>
          </p:nvSpPr>
          <p:spPr bwMode="auto">
            <a:xfrm>
              <a:off x="4338638" y="31638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79" name="Oval 173"/>
            <p:cNvSpPr>
              <a:spLocks noChangeArrowheads="1"/>
            </p:cNvSpPr>
            <p:nvPr/>
          </p:nvSpPr>
          <p:spPr bwMode="auto">
            <a:xfrm>
              <a:off x="4330700" y="3144838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0" name="Freeform 174"/>
            <p:cNvSpPr/>
            <p:nvPr/>
          </p:nvSpPr>
          <p:spPr bwMode="auto">
            <a:xfrm>
              <a:off x="4338638" y="3133725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3" name="组合 90"/>
          <p:cNvGrpSpPr/>
          <p:nvPr/>
        </p:nvGrpSpPr>
        <p:grpSpPr>
          <a:xfrm>
            <a:off x="251522" y="620688"/>
            <a:ext cx="225425" cy="264584"/>
            <a:chOff x="3573463" y="3103563"/>
            <a:chExt cx="225425" cy="198438"/>
          </a:xfrm>
          <a:solidFill>
            <a:srgbClr val="FFFF00"/>
          </a:solidFill>
          <a:effectLst/>
        </p:grpSpPr>
        <p:sp>
          <p:nvSpPr>
            <p:cNvPr id="82" name="Freeform 175"/>
            <p:cNvSpPr/>
            <p:nvPr/>
          </p:nvSpPr>
          <p:spPr bwMode="auto">
            <a:xfrm>
              <a:off x="3573463" y="3103563"/>
              <a:ext cx="225425" cy="198438"/>
            </a:xfrm>
            <a:custGeom>
              <a:avLst/>
              <a:gdLst>
                <a:gd name="T0" fmla="*/ 18 w 60"/>
                <a:gd name="T1" fmla="*/ 42 h 53"/>
                <a:gd name="T2" fmla="*/ 14 w 60"/>
                <a:gd name="T3" fmla="*/ 46 h 53"/>
                <a:gd name="T4" fmla="*/ 12 w 60"/>
                <a:gd name="T5" fmla="*/ 49 h 53"/>
                <a:gd name="T6" fmla="*/ 8 w 60"/>
                <a:gd name="T7" fmla="*/ 48 h 53"/>
                <a:gd name="T8" fmla="*/ 7 w 60"/>
                <a:gd name="T9" fmla="*/ 47 h 53"/>
                <a:gd name="T10" fmla="*/ 4 w 60"/>
                <a:gd name="T11" fmla="*/ 46 h 53"/>
                <a:gd name="T12" fmla="*/ 4 w 60"/>
                <a:gd name="T13" fmla="*/ 43 h 53"/>
                <a:gd name="T14" fmla="*/ 3 w 60"/>
                <a:gd name="T15" fmla="*/ 40 h 53"/>
                <a:gd name="T16" fmla="*/ 2 w 60"/>
                <a:gd name="T17" fmla="*/ 36 h 53"/>
                <a:gd name="T18" fmla="*/ 1 w 60"/>
                <a:gd name="T19" fmla="*/ 33 h 53"/>
                <a:gd name="T20" fmla="*/ 6 w 60"/>
                <a:gd name="T21" fmla="*/ 28 h 53"/>
                <a:gd name="T22" fmla="*/ 10 w 60"/>
                <a:gd name="T23" fmla="*/ 26 h 53"/>
                <a:gd name="T24" fmla="*/ 3 w 60"/>
                <a:gd name="T25" fmla="*/ 25 h 53"/>
                <a:gd name="T26" fmla="*/ 1 w 60"/>
                <a:gd name="T27" fmla="*/ 18 h 53"/>
                <a:gd name="T28" fmla="*/ 1 w 60"/>
                <a:gd name="T29" fmla="*/ 15 h 53"/>
                <a:gd name="T30" fmla="*/ 1 w 60"/>
                <a:gd name="T31" fmla="*/ 11 h 53"/>
                <a:gd name="T32" fmla="*/ 1 w 60"/>
                <a:gd name="T33" fmla="*/ 8 h 53"/>
                <a:gd name="T34" fmla="*/ 0 w 60"/>
                <a:gd name="T35" fmla="*/ 3 h 53"/>
                <a:gd name="T36" fmla="*/ 3 w 60"/>
                <a:gd name="T37" fmla="*/ 0 h 53"/>
                <a:gd name="T38" fmla="*/ 16 w 60"/>
                <a:gd name="T39" fmla="*/ 9 h 53"/>
                <a:gd name="T40" fmla="*/ 23 w 60"/>
                <a:gd name="T41" fmla="*/ 23 h 53"/>
                <a:gd name="T42" fmla="*/ 25 w 60"/>
                <a:gd name="T43" fmla="*/ 25 h 53"/>
                <a:gd name="T44" fmla="*/ 26 w 60"/>
                <a:gd name="T45" fmla="*/ 23 h 53"/>
                <a:gd name="T46" fmla="*/ 27 w 60"/>
                <a:gd name="T47" fmla="*/ 22 h 53"/>
                <a:gd name="T48" fmla="*/ 29 w 60"/>
                <a:gd name="T49" fmla="*/ 23 h 53"/>
                <a:gd name="T50" fmla="*/ 29 w 60"/>
                <a:gd name="T51" fmla="*/ 24 h 53"/>
                <a:gd name="T52" fmla="*/ 29 w 60"/>
                <a:gd name="T53" fmla="*/ 26 h 53"/>
                <a:gd name="T54" fmla="*/ 39 w 60"/>
                <a:gd name="T55" fmla="*/ 16 h 53"/>
                <a:gd name="T56" fmla="*/ 58 w 60"/>
                <a:gd name="T57" fmla="*/ 10 h 53"/>
                <a:gd name="T58" fmla="*/ 59 w 60"/>
                <a:gd name="T59" fmla="*/ 15 h 53"/>
                <a:gd name="T60" fmla="*/ 56 w 60"/>
                <a:gd name="T61" fmla="*/ 19 h 53"/>
                <a:gd name="T62" fmla="*/ 55 w 60"/>
                <a:gd name="T63" fmla="*/ 23 h 53"/>
                <a:gd name="T64" fmla="*/ 54 w 60"/>
                <a:gd name="T65" fmla="*/ 26 h 53"/>
                <a:gd name="T66" fmla="*/ 51 w 60"/>
                <a:gd name="T67" fmla="*/ 31 h 53"/>
                <a:gd name="T68" fmla="*/ 41 w 60"/>
                <a:gd name="T69" fmla="*/ 32 h 53"/>
                <a:gd name="T70" fmla="*/ 45 w 60"/>
                <a:gd name="T71" fmla="*/ 35 h 53"/>
                <a:gd name="T72" fmla="*/ 47 w 60"/>
                <a:gd name="T73" fmla="*/ 41 h 53"/>
                <a:gd name="T74" fmla="*/ 45 w 60"/>
                <a:gd name="T75" fmla="*/ 46 h 53"/>
                <a:gd name="T76" fmla="*/ 43 w 60"/>
                <a:gd name="T77" fmla="*/ 48 h 53"/>
                <a:gd name="T78" fmla="*/ 41 w 60"/>
                <a:gd name="T79" fmla="*/ 50 h 53"/>
                <a:gd name="T80" fmla="*/ 39 w 60"/>
                <a:gd name="T81" fmla="*/ 52 h 53"/>
                <a:gd name="T82" fmla="*/ 36 w 60"/>
                <a:gd name="T83" fmla="*/ 53 h 53"/>
                <a:gd name="T84" fmla="*/ 34 w 60"/>
                <a:gd name="T85" fmla="*/ 53 h 53"/>
                <a:gd name="T86" fmla="*/ 31 w 60"/>
                <a:gd name="T87" fmla="*/ 52 h 53"/>
                <a:gd name="T88" fmla="*/ 30 w 60"/>
                <a:gd name="T89" fmla="*/ 49 h 53"/>
                <a:gd name="T90" fmla="*/ 28 w 60"/>
                <a:gd name="T91" fmla="*/ 44 h 53"/>
                <a:gd name="T92" fmla="*/ 27 w 60"/>
                <a:gd name="T93" fmla="*/ 31 h 53"/>
                <a:gd name="T94" fmla="*/ 26 w 60"/>
                <a:gd name="T95" fmla="*/ 35 h 53"/>
                <a:gd name="T96" fmla="*/ 25 w 60"/>
                <a:gd name="T97" fmla="*/ 40 h 53"/>
                <a:gd name="T98" fmla="*/ 24 w 60"/>
                <a:gd name="T99" fmla="*/ 43 h 53"/>
                <a:gd name="T100" fmla="*/ 23 w 60"/>
                <a:gd name="T101" fmla="*/ 43 h 53"/>
                <a:gd name="T102" fmla="*/ 22 w 60"/>
                <a:gd name="T103" fmla="*/ 40 h 53"/>
                <a:gd name="T104" fmla="*/ 22 w 60"/>
                <a:gd name="T105" fmla="*/ 38 h 53"/>
                <a:gd name="T106" fmla="*/ 23 w 60"/>
                <a:gd name="T107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0" h="53">
                  <a:moveTo>
                    <a:pt x="23" y="32"/>
                  </a:moveTo>
                  <a:cubicBezTo>
                    <a:pt x="23" y="34"/>
                    <a:pt x="22" y="3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8" y="42"/>
                    <a:pt x="18" y="42"/>
                    <a:pt x="18" y="43"/>
                  </a:cubicBezTo>
                  <a:cubicBezTo>
                    <a:pt x="17" y="43"/>
                    <a:pt x="17" y="44"/>
                    <a:pt x="16" y="44"/>
                  </a:cubicBezTo>
                  <a:cubicBezTo>
                    <a:pt x="16" y="45"/>
                    <a:pt x="15" y="46"/>
                    <a:pt x="14" y="46"/>
                  </a:cubicBezTo>
                  <a:cubicBezTo>
                    <a:pt x="14" y="46"/>
                    <a:pt x="14" y="47"/>
                    <a:pt x="14" y="47"/>
                  </a:cubicBezTo>
                  <a:cubicBezTo>
                    <a:pt x="14" y="47"/>
                    <a:pt x="13" y="48"/>
                    <a:pt x="13" y="48"/>
                  </a:cubicBezTo>
                  <a:cubicBezTo>
                    <a:pt x="13" y="49"/>
                    <a:pt x="12" y="49"/>
                    <a:pt x="12" y="49"/>
                  </a:cubicBezTo>
                  <a:cubicBezTo>
                    <a:pt x="11" y="50"/>
                    <a:pt x="11" y="50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9" y="48"/>
                    <a:pt x="9" y="48"/>
                    <a:pt x="8" y="48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7" y="48"/>
                    <a:pt x="7" y="48"/>
                  </a:cubicBezTo>
                  <a:cubicBezTo>
                    <a:pt x="7" y="48"/>
                    <a:pt x="7" y="48"/>
                    <a:pt x="7" y="47"/>
                  </a:cubicBezTo>
                  <a:cubicBezTo>
                    <a:pt x="7" y="47"/>
                    <a:pt x="6" y="47"/>
                    <a:pt x="6" y="47"/>
                  </a:cubicBezTo>
                  <a:cubicBezTo>
                    <a:pt x="6" y="46"/>
                    <a:pt x="5" y="46"/>
                    <a:pt x="5" y="46"/>
                  </a:cubicBezTo>
                  <a:cubicBezTo>
                    <a:pt x="5" y="46"/>
                    <a:pt x="4" y="46"/>
                    <a:pt x="4" y="46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3" y="43"/>
                    <a:pt x="3" y="43"/>
                  </a:cubicBezTo>
                  <a:cubicBezTo>
                    <a:pt x="3" y="42"/>
                    <a:pt x="3" y="42"/>
                    <a:pt x="3" y="41"/>
                  </a:cubicBezTo>
                  <a:cubicBezTo>
                    <a:pt x="3" y="41"/>
                    <a:pt x="3" y="40"/>
                    <a:pt x="3" y="40"/>
                  </a:cubicBezTo>
                  <a:cubicBezTo>
                    <a:pt x="3" y="39"/>
                    <a:pt x="2" y="39"/>
                    <a:pt x="2" y="39"/>
                  </a:cubicBezTo>
                  <a:cubicBezTo>
                    <a:pt x="1" y="38"/>
                    <a:pt x="1" y="38"/>
                    <a:pt x="1" y="37"/>
                  </a:cubicBezTo>
                  <a:cubicBezTo>
                    <a:pt x="1" y="37"/>
                    <a:pt x="2" y="37"/>
                    <a:pt x="2" y="36"/>
                  </a:cubicBezTo>
                  <a:cubicBezTo>
                    <a:pt x="2" y="36"/>
                    <a:pt x="2" y="35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4"/>
                    <a:pt x="1" y="34"/>
                    <a:pt x="1" y="33"/>
                  </a:cubicBezTo>
                  <a:cubicBezTo>
                    <a:pt x="1" y="33"/>
                    <a:pt x="1" y="33"/>
                    <a:pt x="2" y="32"/>
                  </a:cubicBezTo>
                  <a:cubicBezTo>
                    <a:pt x="2" y="32"/>
                    <a:pt x="2" y="32"/>
                    <a:pt x="2" y="31"/>
                  </a:cubicBezTo>
                  <a:cubicBezTo>
                    <a:pt x="3" y="30"/>
                    <a:pt x="4" y="28"/>
                    <a:pt x="6" y="28"/>
                  </a:cubicBezTo>
                  <a:cubicBezTo>
                    <a:pt x="7" y="27"/>
                    <a:pt x="8" y="27"/>
                    <a:pt x="9" y="27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6"/>
                    <a:pt x="8" y="26"/>
                    <a:pt x="6" y="26"/>
                  </a:cubicBezTo>
                  <a:cubicBezTo>
                    <a:pt x="6" y="25"/>
                    <a:pt x="5" y="25"/>
                    <a:pt x="4" y="25"/>
                  </a:cubicBezTo>
                  <a:cubicBezTo>
                    <a:pt x="4" y="25"/>
                    <a:pt x="3" y="25"/>
                    <a:pt x="3" y="25"/>
                  </a:cubicBezTo>
                  <a:cubicBezTo>
                    <a:pt x="2" y="24"/>
                    <a:pt x="2" y="24"/>
                    <a:pt x="2" y="23"/>
                  </a:cubicBezTo>
                  <a:cubicBezTo>
                    <a:pt x="1" y="22"/>
                    <a:pt x="1" y="21"/>
                    <a:pt x="1" y="20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4"/>
                    <a:pt x="1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cubicBezTo>
                    <a:pt x="1" y="10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6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8" y="2"/>
                    <a:pt x="9" y="3"/>
                    <a:pt x="11" y="4"/>
                  </a:cubicBezTo>
                  <a:cubicBezTo>
                    <a:pt x="12" y="5"/>
                    <a:pt x="14" y="7"/>
                    <a:pt x="16" y="9"/>
                  </a:cubicBezTo>
                  <a:cubicBezTo>
                    <a:pt x="17" y="10"/>
                    <a:pt x="18" y="11"/>
                    <a:pt x="19" y="13"/>
                  </a:cubicBezTo>
                  <a:cubicBezTo>
                    <a:pt x="20" y="16"/>
                    <a:pt x="22" y="19"/>
                    <a:pt x="23" y="22"/>
                  </a:cubicBezTo>
                  <a:cubicBezTo>
                    <a:pt x="23" y="22"/>
                    <a:pt x="23" y="23"/>
                    <a:pt x="23" y="23"/>
                  </a:cubicBezTo>
                  <a:cubicBezTo>
                    <a:pt x="24" y="24"/>
                    <a:pt x="24" y="25"/>
                    <a:pt x="24" y="25"/>
                  </a:cubicBezTo>
                  <a:cubicBezTo>
                    <a:pt x="24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6" y="24"/>
                    <a:pt x="26" y="24"/>
                    <a:pt x="26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3"/>
                    <a:pt x="29" y="24"/>
                    <a:pt x="29" y="24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28" y="24"/>
                    <a:pt x="28" y="25"/>
                    <a:pt x="28" y="25"/>
                  </a:cubicBezTo>
                  <a:cubicBezTo>
                    <a:pt x="28" y="26"/>
                    <a:pt x="28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0" y="25"/>
                    <a:pt x="30" y="24"/>
                    <a:pt x="31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4" y="20"/>
                    <a:pt x="36" y="18"/>
                    <a:pt x="39" y="16"/>
                  </a:cubicBezTo>
                  <a:cubicBezTo>
                    <a:pt x="42" y="13"/>
                    <a:pt x="45" y="12"/>
                    <a:pt x="49" y="11"/>
                  </a:cubicBezTo>
                  <a:cubicBezTo>
                    <a:pt x="51" y="10"/>
                    <a:pt x="52" y="10"/>
                    <a:pt x="54" y="10"/>
                  </a:cubicBezTo>
                  <a:cubicBezTo>
                    <a:pt x="56" y="10"/>
                    <a:pt x="57" y="10"/>
                    <a:pt x="58" y="10"/>
                  </a:cubicBezTo>
                  <a:cubicBezTo>
                    <a:pt x="59" y="11"/>
                    <a:pt x="60" y="11"/>
                    <a:pt x="60" y="13"/>
                  </a:cubicBezTo>
                  <a:cubicBezTo>
                    <a:pt x="60" y="13"/>
                    <a:pt x="60" y="14"/>
                    <a:pt x="60" y="14"/>
                  </a:cubicBezTo>
                  <a:cubicBezTo>
                    <a:pt x="60" y="14"/>
                    <a:pt x="59" y="15"/>
                    <a:pt x="59" y="15"/>
                  </a:cubicBezTo>
                  <a:cubicBezTo>
                    <a:pt x="59" y="16"/>
                    <a:pt x="58" y="16"/>
                    <a:pt x="58" y="17"/>
                  </a:cubicBezTo>
                  <a:cubicBezTo>
                    <a:pt x="58" y="17"/>
                    <a:pt x="58" y="18"/>
                    <a:pt x="57" y="18"/>
                  </a:cubicBezTo>
                  <a:cubicBezTo>
                    <a:pt x="57" y="19"/>
                    <a:pt x="57" y="19"/>
                    <a:pt x="56" y="19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6" y="21"/>
                    <a:pt x="55" y="22"/>
                  </a:cubicBezTo>
                  <a:cubicBezTo>
                    <a:pt x="55" y="22"/>
                    <a:pt x="55" y="22"/>
                    <a:pt x="55" y="23"/>
                  </a:cubicBezTo>
                  <a:cubicBezTo>
                    <a:pt x="55" y="23"/>
                    <a:pt x="54" y="24"/>
                    <a:pt x="54" y="24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7"/>
                    <a:pt x="54" y="27"/>
                    <a:pt x="53" y="28"/>
                  </a:cubicBezTo>
                  <a:cubicBezTo>
                    <a:pt x="53" y="28"/>
                    <a:pt x="52" y="28"/>
                    <a:pt x="52" y="29"/>
                  </a:cubicBezTo>
                  <a:cubicBezTo>
                    <a:pt x="52" y="30"/>
                    <a:pt x="51" y="30"/>
                    <a:pt x="51" y="31"/>
                  </a:cubicBezTo>
                  <a:cubicBezTo>
                    <a:pt x="50" y="33"/>
                    <a:pt x="49" y="33"/>
                    <a:pt x="47" y="33"/>
                  </a:cubicBezTo>
                  <a:cubicBezTo>
                    <a:pt x="46" y="33"/>
                    <a:pt x="45" y="33"/>
                    <a:pt x="44" y="33"/>
                  </a:cubicBezTo>
                  <a:cubicBezTo>
                    <a:pt x="43" y="32"/>
                    <a:pt x="42" y="32"/>
                    <a:pt x="41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2" y="32"/>
                    <a:pt x="42" y="33"/>
                    <a:pt x="43" y="33"/>
                  </a:cubicBezTo>
                  <a:cubicBezTo>
                    <a:pt x="43" y="33"/>
                    <a:pt x="44" y="34"/>
                    <a:pt x="45" y="35"/>
                  </a:cubicBezTo>
                  <a:cubicBezTo>
                    <a:pt x="46" y="36"/>
                    <a:pt x="46" y="37"/>
                    <a:pt x="47" y="39"/>
                  </a:cubicBezTo>
                  <a:cubicBezTo>
                    <a:pt x="47" y="40"/>
                    <a:pt x="47" y="40"/>
                    <a:pt x="47" y="41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7" y="42"/>
                    <a:pt x="47" y="43"/>
                    <a:pt x="46" y="43"/>
                  </a:cubicBezTo>
                  <a:cubicBezTo>
                    <a:pt x="45" y="44"/>
                    <a:pt x="45" y="44"/>
                    <a:pt x="45" y="45"/>
                  </a:cubicBezTo>
                  <a:cubicBezTo>
                    <a:pt x="45" y="45"/>
                    <a:pt x="45" y="45"/>
                    <a:pt x="45" y="46"/>
                  </a:cubicBezTo>
                  <a:cubicBezTo>
                    <a:pt x="45" y="46"/>
                    <a:pt x="45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3" y="47"/>
                    <a:pt x="43" y="48"/>
                  </a:cubicBezTo>
                  <a:cubicBezTo>
                    <a:pt x="43" y="48"/>
                    <a:pt x="43" y="48"/>
                    <a:pt x="42" y="49"/>
                  </a:cubicBezTo>
                  <a:cubicBezTo>
                    <a:pt x="42" y="49"/>
                    <a:pt x="42" y="50"/>
                    <a:pt x="41" y="50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40" y="50"/>
                    <a:pt x="40" y="50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39" y="51"/>
                    <a:pt x="39" y="52"/>
                    <a:pt x="39" y="52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8" y="52"/>
                    <a:pt x="38" y="52"/>
                    <a:pt x="37" y="52"/>
                  </a:cubicBezTo>
                  <a:cubicBezTo>
                    <a:pt x="37" y="52"/>
                    <a:pt x="37" y="52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36" y="53"/>
                    <a:pt x="35" y="53"/>
                    <a:pt x="35" y="53"/>
                  </a:cubicBezTo>
                  <a:cubicBezTo>
                    <a:pt x="35" y="53"/>
                    <a:pt x="34" y="53"/>
                    <a:pt x="34" y="53"/>
                  </a:cubicBezTo>
                  <a:cubicBezTo>
                    <a:pt x="34" y="53"/>
                    <a:pt x="34" y="53"/>
                    <a:pt x="33" y="53"/>
                  </a:cubicBezTo>
                  <a:cubicBezTo>
                    <a:pt x="33" y="53"/>
                    <a:pt x="33" y="53"/>
                    <a:pt x="32" y="53"/>
                  </a:cubicBezTo>
                  <a:cubicBezTo>
                    <a:pt x="32" y="53"/>
                    <a:pt x="31" y="53"/>
                    <a:pt x="31" y="52"/>
                  </a:cubicBezTo>
                  <a:cubicBezTo>
                    <a:pt x="31" y="52"/>
                    <a:pt x="30" y="51"/>
                    <a:pt x="30" y="51"/>
                  </a:cubicBezTo>
                  <a:cubicBezTo>
                    <a:pt x="30" y="50"/>
                    <a:pt x="30" y="50"/>
                    <a:pt x="3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8"/>
                    <a:pt x="29" y="48"/>
                    <a:pt x="29" y="47"/>
                  </a:cubicBezTo>
                  <a:cubicBezTo>
                    <a:pt x="29" y="47"/>
                    <a:pt x="29" y="47"/>
                    <a:pt x="29" y="46"/>
                  </a:cubicBezTo>
                  <a:cubicBezTo>
                    <a:pt x="29" y="45"/>
                    <a:pt x="29" y="45"/>
                    <a:pt x="28" y="44"/>
                  </a:cubicBezTo>
                  <a:cubicBezTo>
                    <a:pt x="28" y="42"/>
                    <a:pt x="27" y="41"/>
                    <a:pt x="27" y="39"/>
                  </a:cubicBezTo>
                  <a:cubicBezTo>
                    <a:pt x="27" y="37"/>
                    <a:pt x="27" y="34"/>
                    <a:pt x="27" y="32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7" y="31"/>
                    <a:pt x="27" y="31"/>
                    <a:pt x="27" y="31"/>
                  </a:cubicBezTo>
                  <a:cubicBezTo>
                    <a:pt x="26" y="32"/>
                    <a:pt x="26" y="34"/>
                    <a:pt x="26" y="35"/>
                  </a:cubicBezTo>
                  <a:cubicBezTo>
                    <a:pt x="25" y="35"/>
                    <a:pt x="25" y="36"/>
                    <a:pt x="25" y="37"/>
                  </a:cubicBezTo>
                  <a:cubicBezTo>
                    <a:pt x="25" y="37"/>
                    <a:pt x="25" y="37"/>
                    <a:pt x="25" y="38"/>
                  </a:cubicBezTo>
                  <a:cubicBezTo>
                    <a:pt x="25" y="38"/>
                    <a:pt x="25" y="39"/>
                    <a:pt x="25" y="40"/>
                  </a:cubicBezTo>
                  <a:cubicBezTo>
                    <a:pt x="25" y="41"/>
                    <a:pt x="24" y="41"/>
                    <a:pt x="25" y="42"/>
                  </a:cubicBezTo>
                  <a:cubicBezTo>
                    <a:pt x="25" y="42"/>
                    <a:pt x="25" y="42"/>
                    <a:pt x="24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43"/>
                    <a:pt x="24" y="42"/>
                    <a:pt x="24" y="42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3" y="42"/>
                    <a:pt x="23" y="43"/>
                    <a:pt x="23" y="43"/>
                  </a:cubicBezTo>
                  <a:cubicBezTo>
                    <a:pt x="23" y="43"/>
                    <a:pt x="22" y="43"/>
                    <a:pt x="22" y="43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41"/>
                    <a:pt x="22" y="41"/>
                    <a:pt x="22" y="40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1" y="40"/>
                    <a:pt x="22" y="39"/>
                    <a:pt x="22" y="39"/>
                  </a:cubicBezTo>
                  <a:cubicBezTo>
                    <a:pt x="21" y="39"/>
                    <a:pt x="22" y="39"/>
                    <a:pt x="22" y="38"/>
                  </a:cubicBezTo>
                  <a:cubicBezTo>
                    <a:pt x="22" y="38"/>
                    <a:pt x="22" y="38"/>
                    <a:pt x="22" y="37"/>
                  </a:cubicBezTo>
                  <a:cubicBezTo>
                    <a:pt x="22" y="36"/>
                    <a:pt x="22" y="36"/>
                    <a:pt x="23" y="35"/>
                  </a:cubicBezTo>
                  <a:cubicBezTo>
                    <a:pt x="23" y="34"/>
                    <a:pt x="23" y="33"/>
                    <a:pt x="23" y="32"/>
                  </a:cubicBezTo>
                  <a:cubicBezTo>
                    <a:pt x="23" y="32"/>
                    <a:pt x="24" y="32"/>
                    <a:pt x="24" y="32"/>
                  </a:cubicBezTo>
                  <a:cubicBezTo>
                    <a:pt x="24" y="32"/>
                    <a:pt x="24" y="31"/>
                    <a:pt x="23" y="3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3" name="Freeform 176"/>
            <p:cNvSpPr/>
            <p:nvPr/>
          </p:nvSpPr>
          <p:spPr bwMode="auto">
            <a:xfrm>
              <a:off x="3689350" y="3159125"/>
              <a:ext cx="4762" cy="11113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3 h 3"/>
                <a:gd name="T6" fmla="*/ 0 w 1"/>
                <a:gd name="T7" fmla="*/ 3 h 3"/>
                <a:gd name="T8" fmla="*/ 1 w 1"/>
                <a:gd name="T9" fmla="*/ 0 h 3"/>
                <a:gd name="T10" fmla="*/ 1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4" name="Freeform 177"/>
            <p:cNvSpPr/>
            <p:nvPr/>
          </p:nvSpPr>
          <p:spPr bwMode="auto">
            <a:xfrm>
              <a:off x="3678238" y="3136900"/>
              <a:ext cx="4762" cy="7938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2 h 2"/>
                <a:gd name="T6" fmla="*/ 0 w 1"/>
                <a:gd name="T7" fmla="*/ 2 h 2"/>
                <a:gd name="T8" fmla="*/ 0 w 1"/>
                <a:gd name="T9" fmla="*/ 2 h 2"/>
                <a:gd name="T10" fmla="*/ 0 w 1"/>
                <a:gd name="T11" fmla="*/ 0 h 2"/>
                <a:gd name="T12" fmla="*/ 1 w 1"/>
                <a:gd name="T13" fmla="*/ 0 h 2"/>
                <a:gd name="T14" fmla="*/ 1 w 1"/>
                <a:gd name="T15" fmla="*/ 1 h 2"/>
                <a:gd name="T16" fmla="*/ 0 w 1"/>
                <a:gd name="T17" fmla="*/ 2 h 2"/>
                <a:gd name="T18" fmla="*/ 0 w 1"/>
                <a:gd name="T19" fmla="*/ 2 h 2"/>
                <a:gd name="T20" fmla="*/ 0 w 1"/>
                <a:gd name="T21" fmla="*/ 2 h 2"/>
                <a:gd name="T22" fmla="*/ 0 w 1"/>
                <a:gd name="T23" fmla="*/ 2 h 2"/>
                <a:gd name="T24" fmla="*/ 0 w 1"/>
                <a:gd name="T25" fmla="*/ 2 h 2"/>
                <a:gd name="T26" fmla="*/ 0 w 1"/>
                <a:gd name="T27" fmla="*/ 2 h 2"/>
                <a:gd name="T28" fmla="*/ 0 w 1"/>
                <a:gd name="T2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5" name="Freeform 178"/>
            <p:cNvSpPr/>
            <p:nvPr/>
          </p:nvSpPr>
          <p:spPr bwMode="auto">
            <a:xfrm>
              <a:off x="3689350" y="3141663"/>
              <a:ext cx="4762" cy="6350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0 h 2"/>
                <a:gd name="T4" fmla="*/ 1 w 1"/>
                <a:gd name="T5" fmla="*/ 0 h 2"/>
                <a:gd name="T6" fmla="*/ 1 w 1"/>
                <a:gd name="T7" fmla="*/ 0 h 2"/>
                <a:gd name="T8" fmla="*/ 1 w 1"/>
                <a:gd name="T9" fmla="*/ 0 h 2"/>
                <a:gd name="T10" fmla="*/ 1 w 1"/>
                <a:gd name="T11" fmla="*/ 2 h 2"/>
                <a:gd name="T12" fmla="*/ 1 w 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6" name="Freeform 179"/>
            <p:cNvSpPr/>
            <p:nvPr/>
          </p:nvSpPr>
          <p:spPr bwMode="auto">
            <a:xfrm>
              <a:off x="3686175" y="3175000"/>
              <a:ext cx="3175" cy="7938"/>
            </a:xfrm>
            <a:custGeom>
              <a:avLst/>
              <a:gdLst>
                <a:gd name="T0" fmla="*/ 0 w 1"/>
                <a:gd name="T1" fmla="*/ 2 h 2"/>
                <a:gd name="T2" fmla="*/ 1 w 1"/>
                <a:gd name="T3" fmla="*/ 0 h 2"/>
                <a:gd name="T4" fmla="*/ 1 w 1"/>
                <a:gd name="T5" fmla="*/ 0 h 2"/>
                <a:gd name="T6" fmla="*/ 0 w 1"/>
                <a:gd name="T7" fmla="*/ 2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7" name="Freeform 180"/>
            <p:cNvSpPr/>
            <p:nvPr/>
          </p:nvSpPr>
          <p:spPr bwMode="auto">
            <a:xfrm>
              <a:off x="3671888" y="3152775"/>
              <a:ext cx="3175" cy="11113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3 h 3"/>
                <a:gd name="T4" fmla="*/ 0 w 1"/>
                <a:gd name="T5" fmla="*/ 3 h 3"/>
                <a:gd name="T6" fmla="*/ 0 w 1"/>
                <a:gd name="T7" fmla="*/ 0 h 3"/>
                <a:gd name="T8" fmla="*/ 1 w 1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8" name="Freeform 181"/>
            <p:cNvSpPr/>
            <p:nvPr/>
          </p:nvSpPr>
          <p:spPr bwMode="auto">
            <a:xfrm>
              <a:off x="3671888" y="3178175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2 h 2"/>
                <a:gd name="T6" fmla="*/ 0 w 1"/>
                <a:gd name="T7" fmla="*/ 1 h 2"/>
                <a:gd name="T8" fmla="*/ 0 w 1"/>
                <a:gd name="T9" fmla="*/ 1 h 2"/>
                <a:gd name="T10" fmla="*/ 0 w 1"/>
                <a:gd name="T11" fmla="*/ 1 h 2"/>
                <a:gd name="T12" fmla="*/ 1 w 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0" y="2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89" name="Freeform 182"/>
            <p:cNvSpPr/>
            <p:nvPr/>
          </p:nvSpPr>
          <p:spPr bwMode="auto">
            <a:xfrm>
              <a:off x="3683000" y="31829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0" name="Freeform 183"/>
            <p:cNvSpPr/>
            <p:nvPr/>
          </p:nvSpPr>
          <p:spPr bwMode="auto">
            <a:xfrm>
              <a:off x="3671888" y="3163888"/>
              <a:ext cx="0" cy="6350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1" name="Freeform 184"/>
            <p:cNvSpPr/>
            <p:nvPr/>
          </p:nvSpPr>
          <p:spPr bwMode="auto">
            <a:xfrm>
              <a:off x="3671888" y="315277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2" name="Freeform 185"/>
            <p:cNvSpPr/>
            <p:nvPr/>
          </p:nvSpPr>
          <p:spPr bwMode="auto">
            <a:xfrm>
              <a:off x="3675063" y="3148013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3" name="Freeform 186"/>
            <p:cNvSpPr/>
            <p:nvPr/>
          </p:nvSpPr>
          <p:spPr bwMode="auto">
            <a:xfrm>
              <a:off x="3671888" y="3175000"/>
              <a:ext cx="0" cy="7938"/>
            </a:xfrm>
            <a:custGeom>
              <a:avLst/>
              <a:gdLst>
                <a:gd name="T0" fmla="*/ 2 h 2"/>
                <a:gd name="T1" fmla="*/ 2 h 2"/>
                <a:gd name="T2" fmla="*/ 1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4" name="Freeform 187"/>
            <p:cNvSpPr/>
            <p:nvPr/>
          </p:nvSpPr>
          <p:spPr bwMode="auto">
            <a:xfrm>
              <a:off x="3671888" y="317500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5" name="Freeform 188"/>
            <p:cNvSpPr/>
            <p:nvPr/>
          </p:nvSpPr>
          <p:spPr bwMode="auto">
            <a:xfrm>
              <a:off x="3694113" y="3148013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6" name="Freeform 189"/>
            <p:cNvSpPr/>
            <p:nvPr/>
          </p:nvSpPr>
          <p:spPr bwMode="auto">
            <a:xfrm>
              <a:off x="3694113" y="3152775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7" name="Freeform 190"/>
            <p:cNvSpPr/>
            <p:nvPr/>
          </p:nvSpPr>
          <p:spPr bwMode="auto">
            <a:xfrm>
              <a:off x="3694113" y="3155950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1 h 1"/>
                <a:gd name="T5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8" name="Freeform 191"/>
            <p:cNvSpPr/>
            <p:nvPr/>
          </p:nvSpPr>
          <p:spPr bwMode="auto">
            <a:xfrm>
              <a:off x="3671888" y="3167063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99" name="Freeform 192"/>
            <p:cNvSpPr/>
            <p:nvPr/>
          </p:nvSpPr>
          <p:spPr bwMode="auto">
            <a:xfrm>
              <a:off x="3675063" y="3144838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0" name="Freeform 193"/>
            <p:cNvSpPr/>
            <p:nvPr/>
          </p:nvSpPr>
          <p:spPr bwMode="auto">
            <a:xfrm>
              <a:off x="3683000" y="3186113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1" name="Freeform 194"/>
            <p:cNvSpPr/>
            <p:nvPr/>
          </p:nvSpPr>
          <p:spPr bwMode="auto">
            <a:xfrm>
              <a:off x="3660775" y="3219450"/>
              <a:ext cx="3175" cy="4763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1 h 1"/>
                <a:gd name="T10" fmla="*/ 0 w 1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2" name="Freeform 195"/>
            <p:cNvSpPr/>
            <p:nvPr/>
          </p:nvSpPr>
          <p:spPr bwMode="auto">
            <a:xfrm>
              <a:off x="3694113" y="3148013"/>
              <a:ext cx="0" cy="4763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3" name="Freeform 196"/>
            <p:cNvSpPr/>
            <p:nvPr/>
          </p:nvSpPr>
          <p:spPr bwMode="auto">
            <a:xfrm>
              <a:off x="3689350" y="3170238"/>
              <a:ext cx="0" cy="4763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4" name="Oval 197"/>
            <p:cNvSpPr>
              <a:spLocks noChangeArrowheads="1"/>
            </p:cNvSpPr>
            <p:nvPr/>
          </p:nvSpPr>
          <p:spPr bwMode="auto">
            <a:xfrm>
              <a:off x="3694113" y="3148013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5" name="Freeform 198"/>
            <p:cNvSpPr/>
            <p:nvPr/>
          </p:nvSpPr>
          <p:spPr bwMode="auto">
            <a:xfrm>
              <a:off x="3671888" y="3170238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6" name="Freeform 199"/>
            <p:cNvSpPr/>
            <p:nvPr/>
          </p:nvSpPr>
          <p:spPr bwMode="auto">
            <a:xfrm>
              <a:off x="3678238" y="3144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7" name="Freeform 200"/>
            <p:cNvSpPr/>
            <p:nvPr/>
          </p:nvSpPr>
          <p:spPr bwMode="auto">
            <a:xfrm>
              <a:off x="3678238" y="3144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8" name="Freeform 201"/>
            <p:cNvSpPr/>
            <p:nvPr/>
          </p:nvSpPr>
          <p:spPr bwMode="auto">
            <a:xfrm>
              <a:off x="3678238" y="3144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09" name="Freeform 202"/>
            <p:cNvSpPr/>
            <p:nvPr/>
          </p:nvSpPr>
          <p:spPr bwMode="auto">
            <a:xfrm>
              <a:off x="3678238" y="31448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4" name="组合 137"/>
          <p:cNvGrpSpPr/>
          <p:nvPr/>
        </p:nvGrpSpPr>
        <p:grpSpPr>
          <a:xfrm>
            <a:off x="1763688" y="188641"/>
            <a:ext cx="216024" cy="301124"/>
            <a:chOff x="5429250" y="3136900"/>
            <a:chExt cx="139700" cy="146050"/>
          </a:xfrm>
          <a:solidFill>
            <a:srgbClr val="FFFF00"/>
          </a:solidFill>
          <a:effectLst/>
        </p:grpSpPr>
        <p:sp>
          <p:nvSpPr>
            <p:cNvPr id="111" name="Freeform 220"/>
            <p:cNvSpPr/>
            <p:nvPr/>
          </p:nvSpPr>
          <p:spPr bwMode="auto">
            <a:xfrm>
              <a:off x="5429250" y="3136900"/>
              <a:ext cx="139700" cy="146050"/>
            </a:xfrm>
            <a:custGeom>
              <a:avLst/>
              <a:gdLst>
                <a:gd name="T0" fmla="*/ 7 w 37"/>
                <a:gd name="T1" fmla="*/ 29 h 39"/>
                <a:gd name="T2" fmla="*/ 7 w 37"/>
                <a:gd name="T3" fmla="*/ 29 h 39"/>
                <a:gd name="T4" fmla="*/ 7 w 37"/>
                <a:gd name="T5" fmla="*/ 29 h 39"/>
                <a:gd name="T6" fmla="*/ 6 w 37"/>
                <a:gd name="T7" fmla="*/ 28 h 39"/>
                <a:gd name="T8" fmla="*/ 2 w 37"/>
                <a:gd name="T9" fmla="*/ 21 h 39"/>
                <a:gd name="T10" fmla="*/ 1 w 37"/>
                <a:gd name="T11" fmla="*/ 9 h 39"/>
                <a:gd name="T12" fmla="*/ 2 w 37"/>
                <a:gd name="T13" fmla="*/ 8 h 39"/>
                <a:gd name="T14" fmla="*/ 4 w 37"/>
                <a:gd name="T15" fmla="*/ 8 h 39"/>
                <a:gd name="T16" fmla="*/ 5 w 37"/>
                <a:gd name="T17" fmla="*/ 9 h 39"/>
                <a:gd name="T18" fmla="*/ 7 w 37"/>
                <a:gd name="T19" fmla="*/ 9 h 39"/>
                <a:gd name="T20" fmla="*/ 11 w 37"/>
                <a:gd name="T21" fmla="*/ 1 h 39"/>
                <a:gd name="T22" fmla="*/ 14 w 37"/>
                <a:gd name="T23" fmla="*/ 2 h 39"/>
                <a:gd name="T24" fmla="*/ 15 w 37"/>
                <a:gd name="T25" fmla="*/ 3 h 39"/>
                <a:gd name="T26" fmla="*/ 16 w 37"/>
                <a:gd name="T27" fmla="*/ 5 h 39"/>
                <a:gd name="T28" fmla="*/ 18 w 37"/>
                <a:gd name="T29" fmla="*/ 7 h 39"/>
                <a:gd name="T30" fmla="*/ 20 w 37"/>
                <a:gd name="T31" fmla="*/ 9 h 39"/>
                <a:gd name="T32" fmla="*/ 22 w 37"/>
                <a:gd name="T33" fmla="*/ 11 h 39"/>
                <a:gd name="T34" fmla="*/ 23 w 37"/>
                <a:gd name="T35" fmla="*/ 15 h 39"/>
                <a:gd name="T36" fmla="*/ 22 w 37"/>
                <a:gd name="T37" fmla="*/ 16 h 39"/>
                <a:gd name="T38" fmla="*/ 25 w 37"/>
                <a:gd name="T39" fmla="*/ 16 h 39"/>
                <a:gd name="T40" fmla="*/ 28 w 37"/>
                <a:gd name="T41" fmla="*/ 16 h 39"/>
                <a:gd name="T42" fmla="*/ 31 w 37"/>
                <a:gd name="T43" fmla="*/ 18 h 39"/>
                <a:gd name="T44" fmla="*/ 34 w 37"/>
                <a:gd name="T45" fmla="*/ 19 h 39"/>
                <a:gd name="T46" fmla="*/ 34 w 37"/>
                <a:gd name="T47" fmla="*/ 20 h 39"/>
                <a:gd name="T48" fmla="*/ 36 w 37"/>
                <a:gd name="T49" fmla="*/ 22 h 39"/>
                <a:gd name="T50" fmla="*/ 36 w 37"/>
                <a:gd name="T51" fmla="*/ 24 h 39"/>
                <a:gd name="T52" fmla="*/ 37 w 37"/>
                <a:gd name="T53" fmla="*/ 26 h 39"/>
                <a:gd name="T54" fmla="*/ 37 w 37"/>
                <a:gd name="T55" fmla="*/ 29 h 39"/>
                <a:gd name="T56" fmla="*/ 36 w 37"/>
                <a:gd name="T57" fmla="*/ 31 h 39"/>
                <a:gd name="T58" fmla="*/ 35 w 37"/>
                <a:gd name="T59" fmla="*/ 33 h 39"/>
                <a:gd name="T60" fmla="*/ 34 w 37"/>
                <a:gd name="T61" fmla="*/ 35 h 39"/>
                <a:gd name="T62" fmla="*/ 32 w 37"/>
                <a:gd name="T63" fmla="*/ 37 h 39"/>
                <a:gd name="T64" fmla="*/ 28 w 37"/>
                <a:gd name="T65" fmla="*/ 38 h 39"/>
                <a:gd name="T66" fmla="*/ 26 w 37"/>
                <a:gd name="T67" fmla="*/ 37 h 39"/>
                <a:gd name="T68" fmla="*/ 27 w 37"/>
                <a:gd name="T69" fmla="*/ 38 h 39"/>
                <a:gd name="T70" fmla="*/ 26 w 37"/>
                <a:gd name="T71" fmla="*/ 38 h 39"/>
                <a:gd name="T72" fmla="*/ 17 w 37"/>
                <a:gd name="T73" fmla="*/ 35 h 39"/>
                <a:gd name="T74" fmla="*/ 15 w 37"/>
                <a:gd name="T75" fmla="*/ 34 h 39"/>
                <a:gd name="T76" fmla="*/ 10 w 37"/>
                <a:gd name="T77" fmla="*/ 32 h 39"/>
                <a:gd name="T78" fmla="*/ 9 w 37"/>
                <a:gd name="T79" fmla="*/ 32 h 39"/>
                <a:gd name="T80" fmla="*/ 8 w 37"/>
                <a:gd name="T81" fmla="*/ 31 h 39"/>
                <a:gd name="T82" fmla="*/ 7 w 37"/>
                <a:gd name="T83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" h="39">
                  <a:moveTo>
                    <a:pt x="7" y="30"/>
                  </a:moveTo>
                  <a:cubicBezTo>
                    <a:pt x="7" y="30"/>
                    <a:pt x="7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6" y="28"/>
                  </a:cubicBezTo>
                  <a:cubicBezTo>
                    <a:pt x="6" y="27"/>
                    <a:pt x="5" y="27"/>
                    <a:pt x="5" y="26"/>
                  </a:cubicBezTo>
                  <a:cubicBezTo>
                    <a:pt x="4" y="24"/>
                    <a:pt x="3" y="22"/>
                    <a:pt x="2" y="21"/>
                  </a:cubicBezTo>
                  <a:cubicBezTo>
                    <a:pt x="0" y="17"/>
                    <a:pt x="0" y="14"/>
                    <a:pt x="1" y="10"/>
                  </a:cubicBezTo>
                  <a:cubicBezTo>
                    <a:pt x="1" y="10"/>
                    <a:pt x="1" y="10"/>
                    <a:pt x="1" y="9"/>
                  </a:cubicBezTo>
                  <a:cubicBezTo>
                    <a:pt x="1" y="9"/>
                    <a:pt x="1" y="9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6"/>
                    <a:pt x="8" y="4"/>
                    <a:pt x="10" y="2"/>
                  </a:cubicBezTo>
                  <a:cubicBezTo>
                    <a:pt x="10" y="2"/>
                    <a:pt x="11" y="1"/>
                    <a:pt x="11" y="1"/>
                  </a:cubicBezTo>
                  <a:cubicBezTo>
                    <a:pt x="12" y="1"/>
                    <a:pt x="12" y="0"/>
                    <a:pt x="13" y="1"/>
                  </a:cubicBezTo>
                  <a:cubicBezTo>
                    <a:pt x="13" y="1"/>
                    <a:pt x="14" y="1"/>
                    <a:pt x="14" y="2"/>
                  </a:cubicBezTo>
                  <a:cubicBezTo>
                    <a:pt x="14" y="2"/>
                    <a:pt x="14" y="2"/>
                    <a:pt x="14" y="3"/>
                  </a:cubicBezTo>
                  <a:cubicBezTo>
                    <a:pt x="14" y="3"/>
                    <a:pt x="14" y="3"/>
                    <a:pt x="15" y="3"/>
                  </a:cubicBezTo>
                  <a:cubicBezTo>
                    <a:pt x="15" y="3"/>
                    <a:pt x="15" y="4"/>
                    <a:pt x="16" y="4"/>
                  </a:cubicBezTo>
                  <a:cubicBezTo>
                    <a:pt x="16" y="4"/>
                    <a:pt x="16" y="5"/>
                    <a:pt x="16" y="5"/>
                  </a:cubicBezTo>
                  <a:cubicBezTo>
                    <a:pt x="17" y="5"/>
                    <a:pt x="17" y="5"/>
                    <a:pt x="17" y="6"/>
                  </a:cubicBezTo>
                  <a:cubicBezTo>
                    <a:pt x="17" y="6"/>
                    <a:pt x="18" y="7"/>
                    <a:pt x="18" y="7"/>
                  </a:cubicBezTo>
                  <a:cubicBezTo>
                    <a:pt x="18" y="7"/>
                    <a:pt x="19" y="8"/>
                    <a:pt x="19" y="8"/>
                  </a:cubicBezTo>
                  <a:cubicBezTo>
                    <a:pt x="19" y="8"/>
                    <a:pt x="19" y="9"/>
                    <a:pt x="20" y="9"/>
                  </a:cubicBezTo>
                  <a:cubicBezTo>
                    <a:pt x="20" y="10"/>
                    <a:pt x="21" y="10"/>
                    <a:pt x="21" y="11"/>
                  </a:cubicBezTo>
                  <a:cubicBezTo>
                    <a:pt x="21" y="11"/>
                    <a:pt x="21" y="11"/>
                    <a:pt x="22" y="11"/>
                  </a:cubicBezTo>
                  <a:cubicBezTo>
                    <a:pt x="22" y="12"/>
                    <a:pt x="22" y="13"/>
                    <a:pt x="23" y="13"/>
                  </a:cubicBezTo>
                  <a:cubicBezTo>
                    <a:pt x="23" y="14"/>
                    <a:pt x="23" y="15"/>
                    <a:pt x="23" y="15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6"/>
                    <a:pt x="25" y="16"/>
                  </a:cubicBezTo>
                  <a:cubicBezTo>
                    <a:pt x="25" y="16"/>
                    <a:pt x="26" y="16"/>
                    <a:pt x="26" y="16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29" y="16"/>
                    <a:pt x="29" y="17"/>
                    <a:pt x="30" y="17"/>
                  </a:cubicBezTo>
                  <a:cubicBezTo>
                    <a:pt x="30" y="17"/>
                    <a:pt x="31" y="17"/>
                    <a:pt x="31" y="18"/>
                  </a:cubicBezTo>
                  <a:cubicBezTo>
                    <a:pt x="31" y="18"/>
                    <a:pt x="31" y="18"/>
                    <a:pt x="32" y="18"/>
                  </a:cubicBezTo>
                  <a:cubicBezTo>
                    <a:pt x="32" y="19"/>
                    <a:pt x="33" y="19"/>
                    <a:pt x="34" y="19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1"/>
                    <a:pt x="34" y="21"/>
                    <a:pt x="35" y="22"/>
                  </a:cubicBezTo>
                  <a:cubicBezTo>
                    <a:pt x="35" y="22"/>
                    <a:pt x="35" y="22"/>
                    <a:pt x="36" y="22"/>
                  </a:cubicBezTo>
                  <a:cubicBezTo>
                    <a:pt x="36" y="22"/>
                    <a:pt x="36" y="23"/>
                    <a:pt x="36" y="23"/>
                  </a:cubicBezTo>
                  <a:cubicBezTo>
                    <a:pt x="36" y="23"/>
                    <a:pt x="36" y="24"/>
                    <a:pt x="36" y="24"/>
                  </a:cubicBezTo>
                  <a:cubicBezTo>
                    <a:pt x="36" y="24"/>
                    <a:pt x="37" y="25"/>
                    <a:pt x="37" y="25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37" y="27"/>
                    <a:pt x="37" y="27"/>
                  </a:cubicBezTo>
                  <a:cubicBezTo>
                    <a:pt x="37" y="28"/>
                    <a:pt x="37" y="28"/>
                    <a:pt x="37" y="29"/>
                  </a:cubicBezTo>
                  <a:cubicBezTo>
                    <a:pt x="37" y="29"/>
                    <a:pt x="37" y="29"/>
                    <a:pt x="37" y="30"/>
                  </a:cubicBezTo>
                  <a:cubicBezTo>
                    <a:pt x="37" y="30"/>
                    <a:pt x="37" y="31"/>
                    <a:pt x="36" y="31"/>
                  </a:cubicBezTo>
                  <a:cubicBezTo>
                    <a:pt x="36" y="32"/>
                    <a:pt x="36" y="32"/>
                    <a:pt x="35" y="32"/>
                  </a:cubicBezTo>
                  <a:cubicBezTo>
                    <a:pt x="35" y="32"/>
                    <a:pt x="35" y="32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6"/>
                    <a:pt x="33" y="36"/>
                    <a:pt x="33" y="36"/>
                  </a:cubicBezTo>
                  <a:cubicBezTo>
                    <a:pt x="33" y="37"/>
                    <a:pt x="33" y="37"/>
                    <a:pt x="32" y="37"/>
                  </a:cubicBezTo>
                  <a:cubicBezTo>
                    <a:pt x="32" y="37"/>
                    <a:pt x="31" y="38"/>
                    <a:pt x="30" y="38"/>
                  </a:cubicBezTo>
                  <a:cubicBezTo>
                    <a:pt x="30" y="38"/>
                    <a:pt x="29" y="38"/>
                    <a:pt x="28" y="38"/>
                  </a:cubicBezTo>
                  <a:cubicBezTo>
                    <a:pt x="28" y="38"/>
                    <a:pt x="28" y="38"/>
                    <a:pt x="27" y="37"/>
                  </a:cubicBezTo>
                  <a:cubicBezTo>
                    <a:pt x="27" y="37"/>
                    <a:pt x="26" y="37"/>
                    <a:pt x="26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6" y="38"/>
                    <a:pt x="26" y="38"/>
                    <a:pt x="27" y="38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7" y="38"/>
                    <a:pt x="27" y="39"/>
                    <a:pt x="26" y="38"/>
                  </a:cubicBezTo>
                  <a:cubicBezTo>
                    <a:pt x="26" y="38"/>
                    <a:pt x="25" y="38"/>
                    <a:pt x="25" y="38"/>
                  </a:cubicBezTo>
                  <a:cubicBezTo>
                    <a:pt x="22" y="37"/>
                    <a:pt x="20" y="36"/>
                    <a:pt x="17" y="35"/>
                  </a:cubicBezTo>
                  <a:cubicBezTo>
                    <a:pt x="16" y="35"/>
                    <a:pt x="16" y="34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4" y="34"/>
                    <a:pt x="14" y="34"/>
                    <a:pt x="13" y="34"/>
                  </a:cubicBezTo>
                  <a:cubicBezTo>
                    <a:pt x="12" y="33"/>
                    <a:pt x="11" y="33"/>
                    <a:pt x="10" y="32"/>
                  </a:cubicBezTo>
                  <a:cubicBezTo>
                    <a:pt x="10" y="32"/>
                    <a:pt x="10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8" y="32"/>
                  </a:cubicBezTo>
                  <a:cubicBezTo>
                    <a:pt x="8" y="32"/>
                    <a:pt x="8" y="32"/>
                    <a:pt x="8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2" name="Freeform 221"/>
            <p:cNvSpPr/>
            <p:nvPr/>
          </p:nvSpPr>
          <p:spPr bwMode="auto">
            <a:xfrm>
              <a:off x="5429250" y="3246438"/>
              <a:ext cx="7937" cy="3175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0 w 2"/>
                <a:gd name="T5" fmla="*/ 1 h 1"/>
                <a:gd name="T6" fmla="*/ 0 w 2"/>
                <a:gd name="T7" fmla="*/ 1 h 1"/>
                <a:gd name="T8" fmla="*/ 0 w 2"/>
                <a:gd name="T9" fmla="*/ 0 h 1"/>
                <a:gd name="T10" fmla="*/ 0 w 2"/>
                <a:gd name="T11" fmla="*/ 0 h 1"/>
                <a:gd name="T12" fmla="*/ 1 w 2"/>
                <a:gd name="T13" fmla="*/ 1 h 1"/>
                <a:gd name="T14" fmla="*/ 1 w 2"/>
                <a:gd name="T1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3" name="Freeform 222"/>
            <p:cNvSpPr/>
            <p:nvPr/>
          </p:nvSpPr>
          <p:spPr bwMode="auto">
            <a:xfrm>
              <a:off x="5437188" y="3227388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w 1"/>
                <a:gd name="T9" fmla="*/ 1 h 1"/>
                <a:gd name="T10" fmla="*/ 1 w 1"/>
                <a:gd name="T11" fmla="*/ 1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4" name="Freeform 223"/>
            <p:cNvSpPr/>
            <p:nvPr/>
          </p:nvSpPr>
          <p:spPr bwMode="auto">
            <a:xfrm>
              <a:off x="5448300" y="3238500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5" name="Freeform 224"/>
            <p:cNvSpPr/>
            <p:nvPr/>
          </p:nvSpPr>
          <p:spPr bwMode="auto">
            <a:xfrm>
              <a:off x="5451475" y="3241675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6" name="Freeform 225"/>
            <p:cNvSpPr/>
            <p:nvPr/>
          </p:nvSpPr>
          <p:spPr bwMode="auto">
            <a:xfrm>
              <a:off x="5451475" y="3241675"/>
              <a:ext cx="4762" cy="476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1 w 1"/>
                <a:gd name="T5" fmla="*/ 1 h 1"/>
                <a:gd name="T6" fmla="*/ 0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7" name="Freeform 226"/>
            <p:cNvSpPr/>
            <p:nvPr/>
          </p:nvSpPr>
          <p:spPr bwMode="auto">
            <a:xfrm>
              <a:off x="5445125" y="3235325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8" name="Freeform 227"/>
            <p:cNvSpPr/>
            <p:nvPr/>
          </p:nvSpPr>
          <p:spPr bwMode="auto">
            <a:xfrm>
              <a:off x="5448300" y="3249613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  <a:gd name="T4" fmla="*/ 1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19" name="Freeform 228"/>
            <p:cNvSpPr/>
            <p:nvPr/>
          </p:nvSpPr>
          <p:spPr bwMode="auto">
            <a:xfrm>
              <a:off x="5440363" y="32496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0" name="Oval 229"/>
            <p:cNvSpPr>
              <a:spLocks noChangeArrowheads="1"/>
            </p:cNvSpPr>
            <p:nvPr/>
          </p:nvSpPr>
          <p:spPr bwMode="auto">
            <a:xfrm>
              <a:off x="5451475" y="3241675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1" name="Freeform 230"/>
            <p:cNvSpPr/>
            <p:nvPr/>
          </p:nvSpPr>
          <p:spPr bwMode="auto">
            <a:xfrm>
              <a:off x="5456238" y="324961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2" name="Freeform 231"/>
            <p:cNvSpPr/>
            <p:nvPr/>
          </p:nvSpPr>
          <p:spPr bwMode="auto">
            <a:xfrm>
              <a:off x="5440363" y="324961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3" name="Freeform 232"/>
            <p:cNvSpPr/>
            <p:nvPr/>
          </p:nvSpPr>
          <p:spPr bwMode="auto">
            <a:xfrm>
              <a:off x="5440363" y="3230563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4" name="Freeform 233"/>
            <p:cNvSpPr/>
            <p:nvPr/>
          </p:nvSpPr>
          <p:spPr bwMode="auto">
            <a:xfrm>
              <a:off x="5437188" y="32496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5" name="Freeform 234"/>
            <p:cNvSpPr/>
            <p:nvPr/>
          </p:nvSpPr>
          <p:spPr bwMode="auto">
            <a:xfrm>
              <a:off x="5440363" y="3235325"/>
              <a:ext cx="4762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6" name="Freeform 235"/>
            <p:cNvSpPr/>
            <p:nvPr/>
          </p:nvSpPr>
          <p:spPr bwMode="auto">
            <a:xfrm>
              <a:off x="5445125" y="3249613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7" name="Freeform 236"/>
            <p:cNvSpPr/>
            <p:nvPr/>
          </p:nvSpPr>
          <p:spPr bwMode="auto">
            <a:xfrm>
              <a:off x="5451475" y="3249613"/>
              <a:ext cx="4762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0 w 1"/>
                <a:gd name="T5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8" name="Freeform 237"/>
            <p:cNvSpPr/>
            <p:nvPr/>
          </p:nvSpPr>
          <p:spPr bwMode="auto">
            <a:xfrm>
              <a:off x="5434013" y="3249613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9" name="Freeform 238"/>
            <p:cNvSpPr/>
            <p:nvPr/>
          </p:nvSpPr>
          <p:spPr bwMode="auto">
            <a:xfrm>
              <a:off x="5445125" y="32353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0" name="Oval 239"/>
            <p:cNvSpPr>
              <a:spLocks noChangeArrowheads="1"/>
            </p:cNvSpPr>
            <p:nvPr/>
          </p:nvSpPr>
          <p:spPr bwMode="auto">
            <a:xfrm>
              <a:off x="5451475" y="3249613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1" name="Oval 240"/>
            <p:cNvSpPr>
              <a:spLocks noChangeArrowheads="1"/>
            </p:cNvSpPr>
            <p:nvPr/>
          </p:nvSpPr>
          <p:spPr bwMode="auto">
            <a:xfrm>
              <a:off x="5448300" y="3249613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2" name="Freeform 241"/>
            <p:cNvSpPr/>
            <p:nvPr/>
          </p:nvSpPr>
          <p:spPr bwMode="auto">
            <a:xfrm>
              <a:off x="5456238" y="3246438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0 w 1"/>
                <a:gd name="T4" fmla="*/ 0 w 1"/>
                <a:gd name="T5" fmla="*/ 0 w 1"/>
                <a:gd name="T6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3" name="Freeform 242"/>
            <p:cNvSpPr/>
            <p:nvPr/>
          </p:nvSpPr>
          <p:spPr bwMode="auto">
            <a:xfrm>
              <a:off x="5456238" y="32464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4" name="Oval 243"/>
            <p:cNvSpPr>
              <a:spLocks noChangeArrowheads="1"/>
            </p:cNvSpPr>
            <p:nvPr/>
          </p:nvSpPr>
          <p:spPr bwMode="auto">
            <a:xfrm>
              <a:off x="5527675" y="3276600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5" name="Oval 244"/>
            <p:cNvSpPr>
              <a:spLocks noChangeArrowheads="1"/>
            </p:cNvSpPr>
            <p:nvPr/>
          </p:nvSpPr>
          <p:spPr bwMode="auto">
            <a:xfrm>
              <a:off x="5445125" y="3249613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6" name="Freeform 245"/>
            <p:cNvSpPr/>
            <p:nvPr/>
          </p:nvSpPr>
          <p:spPr bwMode="auto">
            <a:xfrm>
              <a:off x="5451475" y="32416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7" name="Freeform 246"/>
            <p:cNvSpPr/>
            <p:nvPr/>
          </p:nvSpPr>
          <p:spPr bwMode="auto">
            <a:xfrm>
              <a:off x="5437188" y="32496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8" name="Freeform 247"/>
            <p:cNvSpPr/>
            <p:nvPr/>
          </p:nvSpPr>
          <p:spPr bwMode="auto">
            <a:xfrm>
              <a:off x="5440363" y="324961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9" name="Oval 248"/>
            <p:cNvSpPr>
              <a:spLocks noChangeArrowheads="1"/>
            </p:cNvSpPr>
            <p:nvPr/>
          </p:nvSpPr>
          <p:spPr bwMode="auto">
            <a:xfrm>
              <a:off x="5456238" y="3246438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0" name="Freeform 249"/>
            <p:cNvSpPr/>
            <p:nvPr/>
          </p:nvSpPr>
          <p:spPr bwMode="auto">
            <a:xfrm>
              <a:off x="5456238" y="3246438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5" name="组合 168"/>
          <p:cNvGrpSpPr/>
          <p:nvPr/>
        </p:nvGrpSpPr>
        <p:grpSpPr bwMode="auto">
          <a:xfrm>
            <a:off x="1258888" y="188913"/>
            <a:ext cx="257175" cy="288925"/>
            <a:chOff x="7396162" y="377825"/>
            <a:chExt cx="817563" cy="693738"/>
          </a:xfrm>
        </p:grpSpPr>
        <p:sp>
          <p:nvSpPr>
            <p:cNvPr id="30756" name="Freeform 17"/>
            <p:cNvSpPr/>
            <p:nvPr/>
          </p:nvSpPr>
          <p:spPr bwMode="auto">
            <a:xfrm>
              <a:off x="7396162" y="377825"/>
              <a:ext cx="817563" cy="693738"/>
            </a:xfrm>
            <a:custGeom>
              <a:avLst/>
              <a:gdLst>
                <a:gd name="T0" fmla="*/ 2147483647 w 33"/>
                <a:gd name="T1" fmla="*/ 2147483647 h 28"/>
                <a:gd name="T2" fmla="*/ 2147483647 w 33"/>
                <a:gd name="T3" fmla="*/ 2147483647 h 28"/>
                <a:gd name="T4" fmla="*/ 2147483647 w 33"/>
                <a:gd name="T5" fmla="*/ 0 h 28"/>
                <a:gd name="T6" fmla="*/ 2147483647 w 33"/>
                <a:gd name="T7" fmla="*/ 2147483647 h 28"/>
                <a:gd name="T8" fmla="*/ 2147483647 w 33"/>
                <a:gd name="T9" fmla="*/ 2147483647 h 28"/>
                <a:gd name="T10" fmla="*/ 2147483647 w 33"/>
                <a:gd name="T11" fmla="*/ 2147483647 h 28"/>
                <a:gd name="T12" fmla="*/ 2147483647 w 33"/>
                <a:gd name="T13" fmla="*/ 2147483647 h 28"/>
                <a:gd name="T14" fmla="*/ 2147483647 w 33"/>
                <a:gd name="T15" fmla="*/ 2147483647 h 28"/>
                <a:gd name="T16" fmla="*/ 2147483647 w 33"/>
                <a:gd name="T17" fmla="*/ 2147483647 h 28"/>
                <a:gd name="T18" fmla="*/ 2147483647 w 33"/>
                <a:gd name="T19" fmla="*/ 2147483647 h 28"/>
                <a:gd name="T20" fmla="*/ 2147483647 w 33"/>
                <a:gd name="T21" fmla="*/ 2147483647 h 28"/>
                <a:gd name="T22" fmla="*/ 2147483647 w 33"/>
                <a:gd name="T23" fmla="*/ 2147483647 h 28"/>
                <a:gd name="T24" fmla="*/ 2147483647 w 33"/>
                <a:gd name="T25" fmla="*/ 2147483647 h 28"/>
                <a:gd name="T26" fmla="*/ 2147483647 w 33"/>
                <a:gd name="T27" fmla="*/ 2147483647 h 28"/>
                <a:gd name="T28" fmla="*/ 2147483647 w 33"/>
                <a:gd name="T29" fmla="*/ 2147483647 h 28"/>
                <a:gd name="T30" fmla="*/ 2147483647 w 33"/>
                <a:gd name="T31" fmla="*/ 2147483647 h 28"/>
                <a:gd name="T32" fmla="*/ 2147483647 w 33"/>
                <a:gd name="T33" fmla="*/ 2147483647 h 28"/>
                <a:gd name="T34" fmla="*/ 2147483647 w 33"/>
                <a:gd name="T35" fmla="*/ 2147483647 h 28"/>
                <a:gd name="T36" fmla="*/ 2147483647 w 33"/>
                <a:gd name="T37" fmla="*/ 2147483647 h 28"/>
                <a:gd name="T38" fmla="*/ 2147483647 w 33"/>
                <a:gd name="T39" fmla="*/ 2147483647 h 28"/>
                <a:gd name="T40" fmla="*/ 2147483647 w 33"/>
                <a:gd name="T41" fmla="*/ 2147483647 h 28"/>
                <a:gd name="T42" fmla="*/ 2147483647 w 33"/>
                <a:gd name="T43" fmla="*/ 2147483647 h 28"/>
                <a:gd name="T44" fmla="*/ 2147483647 w 33"/>
                <a:gd name="T45" fmla="*/ 2147483647 h 28"/>
                <a:gd name="T46" fmla="*/ 2147483647 w 33"/>
                <a:gd name="T47" fmla="*/ 2147483647 h 28"/>
                <a:gd name="T48" fmla="*/ 2147483647 w 33"/>
                <a:gd name="T49" fmla="*/ 2147483647 h 28"/>
                <a:gd name="T50" fmla="*/ 2147483647 w 33"/>
                <a:gd name="T51" fmla="*/ 2147483647 h 28"/>
                <a:gd name="T52" fmla="*/ 2147483647 w 33"/>
                <a:gd name="T53" fmla="*/ 2147483647 h 28"/>
                <a:gd name="T54" fmla="*/ 2147483647 w 33"/>
                <a:gd name="T55" fmla="*/ 2147483647 h 28"/>
                <a:gd name="T56" fmla="*/ 2147483647 w 33"/>
                <a:gd name="T57" fmla="*/ 2147483647 h 28"/>
                <a:gd name="T58" fmla="*/ 2147483647 w 33"/>
                <a:gd name="T59" fmla="*/ 2147483647 h 28"/>
                <a:gd name="T60" fmla="*/ 2147483647 w 33"/>
                <a:gd name="T61" fmla="*/ 2147483647 h 2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3"/>
                <a:gd name="T94" fmla="*/ 0 h 28"/>
                <a:gd name="T95" fmla="*/ 33 w 33"/>
                <a:gd name="T96" fmla="*/ 28 h 2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3" h="28">
                  <a:moveTo>
                    <a:pt x="19" y="14"/>
                  </a:moveTo>
                  <a:cubicBezTo>
                    <a:pt x="19" y="14"/>
                    <a:pt x="19" y="14"/>
                    <a:pt x="19" y="14"/>
                  </a:cubicBezTo>
                  <a:cubicBezTo>
                    <a:pt x="19" y="9"/>
                    <a:pt x="20" y="1"/>
                    <a:pt x="25" y="0"/>
                  </a:cubicBezTo>
                  <a:cubicBezTo>
                    <a:pt x="26" y="0"/>
                    <a:pt x="26" y="0"/>
                    <a:pt x="27" y="1"/>
                  </a:cubicBezTo>
                  <a:cubicBezTo>
                    <a:pt x="28" y="3"/>
                    <a:pt x="30" y="7"/>
                    <a:pt x="30" y="10"/>
                  </a:cubicBezTo>
                  <a:cubicBezTo>
                    <a:pt x="29" y="12"/>
                    <a:pt x="28" y="12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3"/>
                    <a:pt x="28" y="14"/>
                    <a:pt x="29" y="14"/>
                  </a:cubicBezTo>
                  <a:cubicBezTo>
                    <a:pt x="33" y="16"/>
                    <a:pt x="29" y="26"/>
                    <a:pt x="27" y="25"/>
                  </a:cubicBezTo>
                  <a:cubicBezTo>
                    <a:pt x="25" y="25"/>
                    <a:pt x="24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5"/>
                    <a:pt x="23" y="25"/>
                  </a:cubicBezTo>
                  <a:cubicBezTo>
                    <a:pt x="22" y="25"/>
                    <a:pt x="21" y="25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8"/>
                    <a:pt x="21" y="28"/>
                    <a:pt x="15" y="28"/>
                  </a:cubicBezTo>
                  <a:cubicBezTo>
                    <a:pt x="10" y="27"/>
                    <a:pt x="8" y="24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8" y="21"/>
                    <a:pt x="7" y="21"/>
                    <a:pt x="6" y="21"/>
                  </a:cubicBezTo>
                  <a:cubicBezTo>
                    <a:pt x="4" y="20"/>
                    <a:pt x="3" y="17"/>
                    <a:pt x="1" y="13"/>
                  </a:cubicBezTo>
                  <a:cubicBezTo>
                    <a:pt x="0" y="11"/>
                    <a:pt x="1" y="10"/>
                    <a:pt x="2" y="10"/>
                  </a:cubicBezTo>
                  <a:cubicBezTo>
                    <a:pt x="4" y="9"/>
                    <a:pt x="10" y="11"/>
                    <a:pt x="12" y="13"/>
                  </a:cubicBezTo>
                  <a:cubicBezTo>
                    <a:pt x="14" y="13"/>
                    <a:pt x="15" y="14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5"/>
                    <a:pt x="16" y="14"/>
                    <a:pt x="17" y="13"/>
                  </a:cubicBezTo>
                  <a:cubicBezTo>
                    <a:pt x="18" y="13"/>
                    <a:pt x="18" y="13"/>
                    <a:pt x="19" y="14"/>
                  </a:cubicBez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7" name="Freeform 18"/>
            <p:cNvSpPr/>
            <p:nvPr/>
          </p:nvSpPr>
          <p:spPr bwMode="auto">
            <a:xfrm>
              <a:off x="7867650" y="377825"/>
              <a:ext cx="346075" cy="644525"/>
            </a:xfrm>
            <a:custGeom>
              <a:avLst/>
              <a:gdLst>
                <a:gd name="T0" fmla="*/ 0 w 14"/>
                <a:gd name="T1" fmla="*/ 2147483647 h 26"/>
                <a:gd name="T2" fmla="*/ 0 w 14"/>
                <a:gd name="T3" fmla="*/ 2147483647 h 26"/>
                <a:gd name="T4" fmla="*/ 2147483647 w 14"/>
                <a:gd name="T5" fmla="*/ 0 h 26"/>
                <a:gd name="T6" fmla="*/ 2147483647 w 14"/>
                <a:gd name="T7" fmla="*/ 2147483647 h 26"/>
                <a:gd name="T8" fmla="*/ 2147483647 w 14"/>
                <a:gd name="T9" fmla="*/ 2147483647 h 26"/>
                <a:gd name="T10" fmla="*/ 2147483647 w 14"/>
                <a:gd name="T11" fmla="*/ 2147483647 h 26"/>
                <a:gd name="T12" fmla="*/ 2147483647 w 14"/>
                <a:gd name="T13" fmla="*/ 2147483647 h 26"/>
                <a:gd name="T14" fmla="*/ 2147483647 w 14"/>
                <a:gd name="T15" fmla="*/ 2147483647 h 26"/>
                <a:gd name="T16" fmla="*/ 2147483647 w 14"/>
                <a:gd name="T17" fmla="*/ 2147483647 h 26"/>
                <a:gd name="T18" fmla="*/ 2147483647 w 14"/>
                <a:gd name="T19" fmla="*/ 2147483647 h 26"/>
                <a:gd name="T20" fmla="*/ 2147483647 w 14"/>
                <a:gd name="T21" fmla="*/ 2147483647 h 26"/>
                <a:gd name="T22" fmla="*/ 0 w 14"/>
                <a:gd name="T23" fmla="*/ 2147483647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26"/>
                <a:gd name="T38" fmla="*/ 14 w 14"/>
                <a:gd name="T39" fmla="*/ 26 h 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26"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9"/>
                    <a:pt x="1" y="1"/>
                    <a:pt x="6" y="0"/>
                  </a:cubicBezTo>
                  <a:cubicBezTo>
                    <a:pt x="6" y="0"/>
                    <a:pt x="7" y="0"/>
                    <a:pt x="8" y="1"/>
                  </a:cubicBezTo>
                  <a:cubicBezTo>
                    <a:pt x="9" y="3"/>
                    <a:pt x="11" y="7"/>
                    <a:pt x="10" y="10"/>
                  </a:cubicBezTo>
                  <a:cubicBezTo>
                    <a:pt x="10" y="12"/>
                    <a:pt x="9" y="12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3"/>
                    <a:pt x="9" y="14"/>
                    <a:pt x="10" y="14"/>
                  </a:cubicBezTo>
                  <a:cubicBezTo>
                    <a:pt x="14" y="16"/>
                    <a:pt x="10" y="26"/>
                    <a:pt x="7" y="25"/>
                  </a:cubicBezTo>
                  <a:cubicBezTo>
                    <a:pt x="6" y="24"/>
                    <a:pt x="5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8" name="Freeform 19"/>
            <p:cNvSpPr/>
            <p:nvPr/>
          </p:nvSpPr>
          <p:spPr bwMode="auto">
            <a:xfrm>
              <a:off x="7793038" y="700088"/>
              <a:ext cx="173038" cy="296863"/>
            </a:xfrm>
            <a:custGeom>
              <a:avLst/>
              <a:gdLst>
                <a:gd name="T0" fmla="*/ 0 w 7"/>
                <a:gd name="T1" fmla="*/ 2147483647 h 12"/>
                <a:gd name="T2" fmla="*/ 0 w 7"/>
                <a:gd name="T3" fmla="*/ 2147483647 h 12"/>
                <a:gd name="T4" fmla="*/ 0 w 7"/>
                <a:gd name="T5" fmla="*/ 2147483647 h 12"/>
                <a:gd name="T6" fmla="*/ 2147483647 w 7"/>
                <a:gd name="T7" fmla="*/ 0 h 12"/>
                <a:gd name="T8" fmla="*/ 2147483647 w 7"/>
                <a:gd name="T9" fmla="*/ 2147483647 h 12"/>
                <a:gd name="T10" fmla="*/ 2147483647 w 7"/>
                <a:gd name="T11" fmla="*/ 2147483647 h 12"/>
                <a:gd name="T12" fmla="*/ 2147483647 w 7"/>
                <a:gd name="T13" fmla="*/ 2147483647 h 12"/>
                <a:gd name="T14" fmla="*/ 2147483647 w 7"/>
                <a:gd name="T15" fmla="*/ 2147483647 h 12"/>
                <a:gd name="T16" fmla="*/ 2147483647 w 7"/>
                <a:gd name="T17" fmla="*/ 2147483647 h 12"/>
                <a:gd name="T18" fmla="*/ 2147483647 w 7"/>
                <a:gd name="T19" fmla="*/ 2147483647 h 12"/>
                <a:gd name="T20" fmla="*/ 2147483647 w 7"/>
                <a:gd name="T21" fmla="*/ 2147483647 h 12"/>
                <a:gd name="T22" fmla="*/ 0 w 7"/>
                <a:gd name="T23" fmla="*/ 2147483647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"/>
                <a:gd name="T37" fmla="*/ 0 h 12"/>
                <a:gd name="T38" fmla="*/ 7 w 7"/>
                <a:gd name="T39" fmla="*/ 12 h 1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" h="12">
                  <a:moveTo>
                    <a:pt x="0" y="3"/>
                  </a:move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0"/>
                    <a:pt x="7" y="12"/>
                    <a:pt x="7" y="12"/>
                  </a:cubicBezTo>
                  <a:cubicBezTo>
                    <a:pt x="6" y="12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8"/>
                    <a:pt x="2" y="5"/>
                    <a:pt x="0" y="3"/>
                  </a:cubicBez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59" name="Freeform 20"/>
            <p:cNvSpPr/>
            <p:nvPr/>
          </p:nvSpPr>
          <p:spPr bwMode="auto">
            <a:xfrm>
              <a:off x="7396162" y="601663"/>
              <a:ext cx="520700" cy="469900"/>
            </a:xfrm>
            <a:custGeom>
              <a:avLst/>
              <a:gdLst>
                <a:gd name="T0" fmla="*/ 2147483647 w 21"/>
                <a:gd name="T1" fmla="*/ 2147483647 h 19"/>
                <a:gd name="T2" fmla="*/ 2147483647 w 21"/>
                <a:gd name="T3" fmla="*/ 2147483647 h 19"/>
                <a:gd name="T4" fmla="*/ 2147483647 w 21"/>
                <a:gd name="T5" fmla="*/ 2147483647 h 19"/>
                <a:gd name="T6" fmla="*/ 2147483647 w 21"/>
                <a:gd name="T7" fmla="*/ 2147483647 h 19"/>
                <a:gd name="T8" fmla="*/ 2147483647 w 21"/>
                <a:gd name="T9" fmla="*/ 2147483647 h 19"/>
                <a:gd name="T10" fmla="*/ 2147483647 w 21"/>
                <a:gd name="T11" fmla="*/ 2147483647 h 19"/>
                <a:gd name="T12" fmla="*/ 2147483647 w 21"/>
                <a:gd name="T13" fmla="*/ 2147483647 h 19"/>
                <a:gd name="T14" fmla="*/ 2147483647 w 21"/>
                <a:gd name="T15" fmla="*/ 2147483647 h 19"/>
                <a:gd name="T16" fmla="*/ 2147483647 w 21"/>
                <a:gd name="T17" fmla="*/ 2147483647 h 19"/>
                <a:gd name="T18" fmla="*/ 2147483647 w 21"/>
                <a:gd name="T19" fmla="*/ 2147483647 h 19"/>
                <a:gd name="T20" fmla="*/ 2147483647 w 21"/>
                <a:gd name="T21" fmla="*/ 2147483647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19"/>
                <a:gd name="T35" fmla="*/ 21 w 21"/>
                <a:gd name="T36" fmla="*/ 19 h 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19">
                  <a:moveTo>
                    <a:pt x="10" y="11"/>
                  </a:moveTo>
                  <a:cubicBezTo>
                    <a:pt x="8" y="12"/>
                    <a:pt x="7" y="12"/>
                    <a:pt x="6" y="11"/>
                  </a:cubicBezTo>
                  <a:cubicBezTo>
                    <a:pt x="4" y="10"/>
                    <a:pt x="3" y="7"/>
                    <a:pt x="1" y="4"/>
                  </a:cubicBezTo>
                  <a:cubicBezTo>
                    <a:pt x="0" y="2"/>
                    <a:pt x="1" y="1"/>
                    <a:pt x="2" y="1"/>
                  </a:cubicBezTo>
                  <a:cubicBezTo>
                    <a:pt x="4" y="0"/>
                    <a:pt x="10" y="2"/>
                    <a:pt x="12" y="3"/>
                  </a:cubicBezTo>
                  <a:cubicBezTo>
                    <a:pt x="14" y="4"/>
                    <a:pt x="15" y="5"/>
                    <a:pt x="16" y="6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8"/>
                    <a:pt x="21" y="19"/>
                    <a:pt x="15" y="19"/>
                  </a:cubicBezTo>
                  <a:cubicBezTo>
                    <a:pt x="10" y="18"/>
                    <a:pt x="8" y="15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lose/>
                </a:path>
              </a:pathLst>
            </a:custGeom>
            <a:solidFill>
              <a:srgbClr val="FFFF00"/>
            </a:solidFill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6" name="组合 198"/>
          <p:cNvGrpSpPr/>
          <p:nvPr/>
        </p:nvGrpSpPr>
        <p:grpSpPr>
          <a:xfrm>
            <a:off x="467544" y="116632"/>
            <a:ext cx="254000" cy="315384"/>
            <a:chOff x="3922713" y="2435225"/>
            <a:chExt cx="254000" cy="236538"/>
          </a:xfrm>
          <a:solidFill>
            <a:srgbClr val="FFFF00"/>
          </a:solidFill>
          <a:effectLst/>
        </p:grpSpPr>
        <p:sp>
          <p:nvSpPr>
            <p:cNvPr id="147" name="Freeform 250"/>
            <p:cNvSpPr/>
            <p:nvPr/>
          </p:nvSpPr>
          <p:spPr bwMode="auto">
            <a:xfrm>
              <a:off x="3922713" y="2435225"/>
              <a:ext cx="254000" cy="236538"/>
            </a:xfrm>
            <a:custGeom>
              <a:avLst/>
              <a:gdLst>
                <a:gd name="T0" fmla="*/ 39 w 68"/>
                <a:gd name="T1" fmla="*/ 26 h 63"/>
                <a:gd name="T2" fmla="*/ 40 w 68"/>
                <a:gd name="T3" fmla="*/ 27 h 63"/>
                <a:gd name="T4" fmla="*/ 61 w 68"/>
                <a:gd name="T5" fmla="*/ 16 h 63"/>
                <a:gd name="T6" fmla="*/ 68 w 68"/>
                <a:gd name="T7" fmla="*/ 17 h 63"/>
                <a:gd name="T8" fmla="*/ 65 w 68"/>
                <a:gd name="T9" fmla="*/ 24 h 63"/>
                <a:gd name="T10" fmla="*/ 62 w 68"/>
                <a:gd name="T11" fmla="*/ 31 h 63"/>
                <a:gd name="T12" fmla="*/ 59 w 68"/>
                <a:gd name="T13" fmla="*/ 35 h 63"/>
                <a:gd name="T14" fmla="*/ 54 w 68"/>
                <a:gd name="T15" fmla="*/ 38 h 63"/>
                <a:gd name="T16" fmla="*/ 55 w 68"/>
                <a:gd name="T17" fmla="*/ 41 h 63"/>
                <a:gd name="T18" fmla="*/ 54 w 68"/>
                <a:gd name="T19" fmla="*/ 44 h 63"/>
                <a:gd name="T20" fmla="*/ 53 w 68"/>
                <a:gd name="T21" fmla="*/ 46 h 63"/>
                <a:gd name="T22" fmla="*/ 51 w 68"/>
                <a:gd name="T23" fmla="*/ 49 h 63"/>
                <a:gd name="T24" fmla="*/ 50 w 68"/>
                <a:gd name="T25" fmla="*/ 51 h 63"/>
                <a:gd name="T26" fmla="*/ 54 w 68"/>
                <a:gd name="T27" fmla="*/ 62 h 63"/>
                <a:gd name="T28" fmla="*/ 54 w 68"/>
                <a:gd name="T29" fmla="*/ 62 h 63"/>
                <a:gd name="T30" fmla="*/ 52 w 68"/>
                <a:gd name="T31" fmla="*/ 58 h 63"/>
                <a:gd name="T32" fmla="*/ 49 w 68"/>
                <a:gd name="T33" fmla="*/ 54 h 63"/>
                <a:gd name="T34" fmla="*/ 47 w 68"/>
                <a:gd name="T35" fmla="*/ 53 h 63"/>
                <a:gd name="T36" fmla="*/ 45 w 68"/>
                <a:gd name="T37" fmla="*/ 53 h 63"/>
                <a:gd name="T38" fmla="*/ 42 w 68"/>
                <a:gd name="T39" fmla="*/ 54 h 63"/>
                <a:gd name="T40" fmla="*/ 40 w 68"/>
                <a:gd name="T41" fmla="*/ 51 h 63"/>
                <a:gd name="T42" fmla="*/ 40 w 68"/>
                <a:gd name="T43" fmla="*/ 49 h 63"/>
                <a:gd name="T44" fmla="*/ 39 w 68"/>
                <a:gd name="T45" fmla="*/ 45 h 63"/>
                <a:gd name="T46" fmla="*/ 38 w 68"/>
                <a:gd name="T47" fmla="*/ 33 h 63"/>
                <a:gd name="T48" fmla="*/ 35 w 68"/>
                <a:gd name="T49" fmla="*/ 37 h 63"/>
                <a:gd name="T50" fmla="*/ 35 w 68"/>
                <a:gd name="T51" fmla="*/ 42 h 63"/>
                <a:gd name="T52" fmla="*/ 33 w 68"/>
                <a:gd name="T53" fmla="*/ 41 h 63"/>
                <a:gd name="T54" fmla="*/ 34 w 68"/>
                <a:gd name="T55" fmla="*/ 32 h 63"/>
                <a:gd name="T56" fmla="*/ 33 w 68"/>
                <a:gd name="T57" fmla="*/ 31 h 63"/>
                <a:gd name="T58" fmla="*/ 27 w 68"/>
                <a:gd name="T59" fmla="*/ 39 h 63"/>
                <a:gd name="T60" fmla="*/ 24 w 68"/>
                <a:gd name="T61" fmla="*/ 43 h 63"/>
                <a:gd name="T62" fmla="*/ 21 w 68"/>
                <a:gd name="T63" fmla="*/ 46 h 63"/>
                <a:gd name="T64" fmla="*/ 18 w 68"/>
                <a:gd name="T65" fmla="*/ 45 h 63"/>
                <a:gd name="T66" fmla="*/ 15 w 68"/>
                <a:gd name="T67" fmla="*/ 43 h 63"/>
                <a:gd name="T68" fmla="*/ 12 w 68"/>
                <a:gd name="T69" fmla="*/ 44 h 63"/>
                <a:gd name="T70" fmla="*/ 0 w 68"/>
                <a:gd name="T71" fmla="*/ 49 h 63"/>
                <a:gd name="T72" fmla="*/ 0 w 68"/>
                <a:gd name="T73" fmla="*/ 48 h 63"/>
                <a:gd name="T74" fmla="*/ 14 w 68"/>
                <a:gd name="T75" fmla="*/ 40 h 63"/>
                <a:gd name="T76" fmla="*/ 14 w 68"/>
                <a:gd name="T77" fmla="*/ 37 h 63"/>
                <a:gd name="T78" fmla="*/ 14 w 68"/>
                <a:gd name="T79" fmla="*/ 34 h 63"/>
                <a:gd name="T80" fmla="*/ 14 w 68"/>
                <a:gd name="T81" fmla="*/ 31 h 63"/>
                <a:gd name="T82" fmla="*/ 16 w 68"/>
                <a:gd name="T83" fmla="*/ 28 h 63"/>
                <a:gd name="T84" fmla="*/ 21 w 68"/>
                <a:gd name="T85" fmla="*/ 26 h 63"/>
                <a:gd name="T86" fmla="*/ 16 w 68"/>
                <a:gd name="T87" fmla="*/ 20 h 63"/>
                <a:gd name="T88" fmla="*/ 17 w 68"/>
                <a:gd name="T89" fmla="*/ 15 h 63"/>
                <a:gd name="T90" fmla="*/ 19 w 68"/>
                <a:gd name="T91" fmla="*/ 8 h 63"/>
                <a:gd name="T92" fmla="*/ 20 w 68"/>
                <a:gd name="T93" fmla="*/ 1 h 63"/>
                <a:gd name="T94" fmla="*/ 25 w 68"/>
                <a:gd name="T95" fmla="*/ 2 h 63"/>
                <a:gd name="T96" fmla="*/ 36 w 68"/>
                <a:gd name="T97" fmla="*/ 20 h 63"/>
                <a:gd name="T98" fmla="*/ 36 w 68"/>
                <a:gd name="T99" fmla="*/ 26 h 63"/>
                <a:gd name="T100" fmla="*/ 36 w 68"/>
                <a:gd name="T101" fmla="*/ 26 h 63"/>
                <a:gd name="T102" fmla="*/ 39 w 68"/>
                <a:gd name="T103" fmla="*/ 2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" h="63">
                  <a:moveTo>
                    <a:pt x="39" y="24"/>
                  </a:moveTo>
                  <a:cubicBezTo>
                    <a:pt x="39" y="24"/>
                    <a:pt x="39" y="25"/>
                    <a:pt x="39" y="25"/>
                  </a:cubicBezTo>
                  <a:cubicBezTo>
                    <a:pt x="39" y="25"/>
                    <a:pt x="39" y="25"/>
                    <a:pt x="39" y="26"/>
                  </a:cubicBezTo>
                  <a:cubicBezTo>
                    <a:pt x="39" y="26"/>
                    <a:pt x="39" y="26"/>
                    <a:pt x="40" y="26"/>
                  </a:cubicBezTo>
                  <a:cubicBezTo>
                    <a:pt x="40" y="26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2" y="25"/>
                    <a:pt x="44" y="24"/>
                    <a:pt x="45" y="22"/>
                  </a:cubicBezTo>
                  <a:cubicBezTo>
                    <a:pt x="46" y="22"/>
                    <a:pt x="47" y="21"/>
                    <a:pt x="48" y="21"/>
                  </a:cubicBezTo>
                  <a:cubicBezTo>
                    <a:pt x="52" y="18"/>
                    <a:pt x="56" y="16"/>
                    <a:pt x="61" y="16"/>
                  </a:cubicBezTo>
                  <a:cubicBezTo>
                    <a:pt x="62" y="16"/>
                    <a:pt x="63" y="16"/>
                    <a:pt x="64" y="16"/>
                  </a:cubicBezTo>
                  <a:cubicBezTo>
                    <a:pt x="65" y="16"/>
                    <a:pt x="66" y="16"/>
                    <a:pt x="67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8"/>
                    <a:pt x="68" y="18"/>
                  </a:cubicBezTo>
                  <a:cubicBezTo>
                    <a:pt x="68" y="19"/>
                    <a:pt x="68" y="19"/>
                    <a:pt x="68" y="20"/>
                  </a:cubicBezTo>
                  <a:cubicBezTo>
                    <a:pt x="67" y="21"/>
                    <a:pt x="66" y="23"/>
                    <a:pt x="65" y="24"/>
                  </a:cubicBezTo>
                  <a:cubicBezTo>
                    <a:pt x="64" y="25"/>
                    <a:pt x="63" y="26"/>
                    <a:pt x="63" y="28"/>
                  </a:cubicBezTo>
                  <a:cubicBezTo>
                    <a:pt x="63" y="28"/>
                    <a:pt x="62" y="29"/>
                    <a:pt x="62" y="30"/>
                  </a:cubicBezTo>
                  <a:cubicBezTo>
                    <a:pt x="62" y="30"/>
                    <a:pt x="62" y="31"/>
                    <a:pt x="62" y="31"/>
                  </a:cubicBezTo>
                  <a:cubicBezTo>
                    <a:pt x="61" y="32"/>
                    <a:pt x="61" y="32"/>
                    <a:pt x="61" y="33"/>
                  </a:cubicBezTo>
                  <a:cubicBezTo>
                    <a:pt x="61" y="33"/>
                    <a:pt x="60" y="33"/>
                    <a:pt x="60" y="34"/>
                  </a:cubicBezTo>
                  <a:cubicBezTo>
                    <a:pt x="60" y="34"/>
                    <a:pt x="60" y="35"/>
                    <a:pt x="59" y="35"/>
                  </a:cubicBezTo>
                  <a:cubicBezTo>
                    <a:pt x="58" y="36"/>
                    <a:pt x="57" y="37"/>
                    <a:pt x="56" y="37"/>
                  </a:cubicBezTo>
                  <a:cubicBezTo>
                    <a:pt x="56" y="37"/>
                    <a:pt x="55" y="38"/>
                    <a:pt x="55" y="38"/>
                  </a:cubicBezTo>
                  <a:cubicBezTo>
                    <a:pt x="55" y="38"/>
                    <a:pt x="54" y="38"/>
                    <a:pt x="54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38"/>
                    <a:pt x="54" y="39"/>
                    <a:pt x="54" y="39"/>
                  </a:cubicBezTo>
                  <a:cubicBezTo>
                    <a:pt x="55" y="39"/>
                    <a:pt x="55" y="40"/>
                    <a:pt x="55" y="41"/>
                  </a:cubicBezTo>
                  <a:cubicBezTo>
                    <a:pt x="55" y="41"/>
                    <a:pt x="55" y="41"/>
                    <a:pt x="54" y="41"/>
                  </a:cubicBezTo>
                  <a:cubicBezTo>
                    <a:pt x="54" y="41"/>
                    <a:pt x="54" y="42"/>
                    <a:pt x="55" y="42"/>
                  </a:cubicBezTo>
                  <a:cubicBezTo>
                    <a:pt x="55" y="43"/>
                    <a:pt x="55" y="43"/>
                    <a:pt x="54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3" y="44"/>
                    <a:pt x="53" y="45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2" y="46"/>
                    <a:pt x="52" y="46"/>
                  </a:cubicBezTo>
                  <a:cubicBezTo>
                    <a:pt x="51" y="47"/>
                    <a:pt x="51" y="48"/>
                    <a:pt x="51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1" y="49"/>
                    <a:pt x="51" y="50"/>
                    <a:pt x="51" y="50"/>
                  </a:cubicBezTo>
                  <a:cubicBezTo>
                    <a:pt x="51" y="50"/>
                    <a:pt x="51" y="50"/>
                    <a:pt x="50" y="50"/>
                  </a:cubicBezTo>
                  <a:cubicBezTo>
                    <a:pt x="50" y="50"/>
                    <a:pt x="50" y="50"/>
                    <a:pt x="50" y="51"/>
                  </a:cubicBezTo>
                  <a:cubicBezTo>
                    <a:pt x="50" y="51"/>
                    <a:pt x="50" y="51"/>
                    <a:pt x="50" y="52"/>
                  </a:cubicBezTo>
                  <a:cubicBezTo>
                    <a:pt x="52" y="55"/>
                    <a:pt x="53" y="59"/>
                    <a:pt x="54" y="62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4" y="62"/>
                    <a:pt x="54" y="63"/>
                    <a:pt x="54" y="63"/>
                  </a:cubicBezTo>
                  <a:cubicBezTo>
                    <a:pt x="54" y="63"/>
                    <a:pt x="54" y="63"/>
                    <a:pt x="54" y="63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3" y="61"/>
                    <a:pt x="53" y="61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2" y="59"/>
                    <a:pt x="52" y="58"/>
                    <a:pt x="52" y="58"/>
                  </a:cubicBezTo>
                  <a:cubicBezTo>
                    <a:pt x="51" y="58"/>
                    <a:pt x="51" y="57"/>
                    <a:pt x="51" y="57"/>
                  </a:cubicBezTo>
                  <a:cubicBezTo>
                    <a:pt x="51" y="56"/>
                    <a:pt x="50" y="56"/>
                    <a:pt x="50" y="55"/>
                  </a:cubicBezTo>
                  <a:cubicBezTo>
                    <a:pt x="50" y="55"/>
                    <a:pt x="50" y="54"/>
                    <a:pt x="49" y="54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8" y="53"/>
                    <a:pt x="48" y="53"/>
                    <a:pt x="47" y="53"/>
                  </a:cubicBezTo>
                  <a:cubicBezTo>
                    <a:pt x="47" y="53"/>
                    <a:pt x="47" y="53"/>
                    <a:pt x="46" y="53"/>
                  </a:cubicBezTo>
                  <a:cubicBezTo>
                    <a:pt x="46" y="53"/>
                    <a:pt x="46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4" y="53"/>
                    <a:pt x="43" y="53"/>
                    <a:pt x="43" y="53"/>
                  </a:cubicBezTo>
                  <a:cubicBezTo>
                    <a:pt x="42" y="53"/>
                    <a:pt x="42" y="53"/>
                    <a:pt x="42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0" y="54"/>
                    <a:pt x="40" y="53"/>
                  </a:cubicBezTo>
                  <a:cubicBezTo>
                    <a:pt x="40" y="52"/>
                    <a:pt x="40" y="52"/>
                    <a:pt x="40" y="51"/>
                  </a:cubicBezTo>
                  <a:cubicBezTo>
                    <a:pt x="40" y="51"/>
                    <a:pt x="40" y="51"/>
                    <a:pt x="40" y="50"/>
                  </a:cubicBezTo>
                  <a:cubicBezTo>
                    <a:pt x="41" y="50"/>
                    <a:pt x="40" y="49"/>
                    <a:pt x="40" y="49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40" y="48"/>
                    <a:pt x="39" y="48"/>
                    <a:pt x="39" y="48"/>
                  </a:cubicBezTo>
                  <a:cubicBezTo>
                    <a:pt x="39" y="47"/>
                    <a:pt x="39" y="47"/>
                    <a:pt x="39" y="46"/>
                  </a:cubicBezTo>
                  <a:cubicBezTo>
                    <a:pt x="40" y="46"/>
                    <a:pt x="40" y="45"/>
                    <a:pt x="39" y="45"/>
                  </a:cubicBezTo>
                  <a:cubicBezTo>
                    <a:pt x="39" y="43"/>
                    <a:pt x="39" y="42"/>
                    <a:pt x="39" y="41"/>
                  </a:cubicBezTo>
                  <a:cubicBezTo>
                    <a:pt x="39" y="39"/>
                    <a:pt x="39" y="37"/>
                    <a:pt x="38" y="36"/>
                  </a:cubicBezTo>
                  <a:cubicBezTo>
                    <a:pt x="38" y="35"/>
                    <a:pt x="38" y="34"/>
                    <a:pt x="38" y="33"/>
                  </a:cubicBezTo>
                  <a:cubicBezTo>
                    <a:pt x="38" y="33"/>
                    <a:pt x="38" y="33"/>
                    <a:pt x="37" y="33"/>
                  </a:cubicBezTo>
                  <a:cubicBezTo>
                    <a:pt x="37" y="34"/>
                    <a:pt x="36" y="34"/>
                    <a:pt x="36" y="35"/>
                  </a:cubicBezTo>
                  <a:cubicBezTo>
                    <a:pt x="35" y="36"/>
                    <a:pt x="35" y="36"/>
                    <a:pt x="35" y="37"/>
                  </a:cubicBezTo>
                  <a:cubicBezTo>
                    <a:pt x="35" y="38"/>
                    <a:pt x="35" y="38"/>
                    <a:pt x="35" y="39"/>
                  </a:cubicBezTo>
                  <a:cubicBezTo>
                    <a:pt x="35" y="39"/>
                    <a:pt x="35" y="40"/>
                    <a:pt x="35" y="41"/>
                  </a:cubicBezTo>
                  <a:cubicBezTo>
                    <a:pt x="35" y="41"/>
                    <a:pt x="35" y="41"/>
                    <a:pt x="35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3" y="42"/>
                    <a:pt x="33" y="41"/>
                    <a:pt x="33" y="41"/>
                  </a:cubicBezTo>
                  <a:cubicBezTo>
                    <a:pt x="33" y="40"/>
                    <a:pt x="33" y="39"/>
                    <a:pt x="33" y="39"/>
                  </a:cubicBezTo>
                  <a:cubicBezTo>
                    <a:pt x="33" y="37"/>
                    <a:pt x="33" y="36"/>
                    <a:pt x="33" y="35"/>
                  </a:cubicBezTo>
                  <a:cubicBezTo>
                    <a:pt x="33" y="34"/>
                    <a:pt x="33" y="33"/>
                    <a:pt x="34" y="32"/>
                  </a:cubicBezTo>
                  <a:cubicBezTo>
                    <a:pt x="34" y="32"/>
                    <a:pt x="34" y="32"/>
                    <a:pt x="34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33"/>
                    <a:pt x="30" y="36"/>
                    <a:pt x="28" y="38"/>
                  </a:cubicBezTo>
                  <a:cubicBezTo>
                    <a:pt x="27" y="38"/>
                    <a:pt x="27" y="39"/>
                    <a:pt x="27" y="39"/>
                  </a:cubicBezTo>
                  <a:cubicBezTo>
                    <a:pt x="27" y="40"/>
                    <a:pt x="26" y="40"/>
                    <a:pt x="26" y="40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5" y="41"/>
                    <a:pt x="25" y="42"/>
                    <a:pt x="24" y="43"/>
                  </a:cubicBezTo>
                  <a:cubicBezTo>
                    <a:pt x="24" y="44"/>
                    <a:pt x="24" y="43"/>
                    <a:pt x="23" y="44"/>
                  </a:cubicBezTo>
                  <a:cubicBezTo>
                    <a:pt x="22" y="44"/>
                    <a:pt x="22" y="44"/>
                    <a:pt x="22" y="45"/>
                  </a:cubicBezTo>
                  <a:cubicBezTo>
                    <a:pt x="21" y="45"/>
                    <a:pt x="21" y="46"/>
                    <a:pt x="21" y="46"/>
                  </a:cubicBezTo>
                  <a:cubicBezTo>
                    <a:pt x="20" y="47"/>
                    <a:pt x="19" y="47"/>
                    <a:pt x="19" y="46"/>
                  </a:cubicBezTo>
                  <a:cubicBezTo>
                    <a:pt x="19" y="46"/>
                    <a:pt x="19" y="46"/>
                    <a:pt x="18" y="46"/>
                  </a:cubicBezTo>
                  <a:cubicBezTo>
                    <a:pt x="18" y="46"/>
                    <a:pt x="18" y="45"/>
                    <a:pt x="18" y="45"/>
                  </a:cubicBezTo>
                  <a:cubicBezTo>
                    <a:pt x="17" y="45"/>
                    <a:pt x="17" y="44"/>
                    <a:pt x="17" y="44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4"/>
                    <a:pt x="16" y="43"/>
                    <a:pt x="15" y="43"/>
                  </a:cubicBezTo>
                  <a:cubicBezTo>
                    <a:pt x="15" y="43"/>
                    <a:pt x="14" y="43"/>
                    <a:pt x="14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2" y="43"/>
                    <a:pt x="12" y="44"/>
                  </a:cubicBezTo>
                  <a:cubicBezTo>
                    <a:pt x="9" y="45"/>
                    <a:pt x="5" y="47"/>
                    <a:pt x="2" y="48"/>
                  </a:cubicBezTo>
                  <a:cubicBezTo>
                    <a:pt x="2" y="49"/>
                    <a:pt x="1" y="49"/>
                    <a:pt x="1" y="49"/>
                  </a:cubicBezTo>
                  <a:cubicBezTo>
                    <a:pt x="1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" y="46"/>
                    <a:pt x="7" y="44"/>
                    <a:pt x="11" y="42"/>
                  </a:cubicBezTo>
                  <a:cubicBezTo>
                    <a:pt x="12" y="42"/>
                    <a:pt x="12" y="41"/>
                    <a:pt x="13" y="41"/>
                  </a:cubicBezTo>
                  <a:cubicBezTo>
                    <a:pt x="13" y="41"/>
                    <a:pt x="14" y="40"/>
                    <a:pt x="14" y="40"/>
                  </a:cubicBezTo>
                  <a:cubicBezTo>
                    <a:pt x="14" y="39"/>
                    <a:pt x="14" y="39"/>
                    <a:pt x="13" y="38"/>
                  </a:cubicBezTo>
                  <a:cubicBezTo>
                    <a:pt x="13" y="38"/>
                    <a:pt x="13" y="38"/>
                    <a:pt x="1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5" y="36"/>
                    <a:pt x="15" y="36"/>
                    <a:pt x="15" y="35"/>
                  </a:cubicBezTo>
                  <a:cubicBezTo>
                    <a:pt x="15" y="35"/>
                    <a:pt x="14" y="35"/>
                    <a:pt x="14" y="35"/>
                  </a:cubicBezTo>
                  <a:cubicBezTo>
                    <a:pt x="14" y="35"/>
                    <a:pt x="14" y="34"/>
                    <a:pt x="14" y="34"/>
                  </a:cubicBezTo>
                  <a:cubicBezTo>
                    <a:pt x="14" y="34"/>
                    <a:pt x="14" y="34"/>
                    <a:pt x="14" y="33"/>
                  </a:cubicBezTo>
                  <a:cubicBezTo>
                    <a:pt x="15" y="33"/>
                    <a:pt x="15" y="32"/>
                    <a:pt x="15" y="32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14" y="31"/>
                    <a:pt x="14" y="30"/>
                    <a:pt x="14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29"/>
                    <a:pt x="16" y="29"/>
                    <a:pt x="16" y="28"/>
                  </a:cubicBezTo>
                  <a:cubicBezTo>
                    <a:pt x="16" y="28"/>
                    <a:pt x="16" y="27"/>
                    <a:pt x="17" y="27"/>
                  </a:cubicBezTo>
                  <a:cubicBezTo>
                    <a:pt x="18" y="27"/>
                    <a:pt x="19" y="26"/>
                    <a:pt x="20" y="26"/>
                  </a:cubicBezTo>
                  <a:cubicBezTo>
                    <a:pt x="20" y="26"/>
                    <a:pt x="20" y="26"/>
                    <a:pt x="21" y="26"/>
                  </a:cubicBezTo>
                  <a:cubicBezTo>
                    <a:pt x="20" y="25"/>
                    <a:pt x="19" y="25"/>
                    <a:pt x="19" y="25"/>
                  </a:cubicBezTo>
                  <a:cubicBezTo>
                    <a:pt x="18" y="24"/>
                    <a:pt x="17" y="23"/>
                    <a:pt x="17" y="22"/>
                  </a:cubicBezTo>
                  <a:cubicBezTo>
                    <a:pt x="17" y="21"/>
                    <a:pt x="16" y="20"/>
                    <a:pt x="16" y="20"/>
                  </a:cubicBezTo>
                  <a:cubicBezTo>
                    <a:pt x="16" y="19"/>
                    <a:pt x="16" y="18"/>
                    <a:pt x="16" y="18"/>
                  </a:cubicBezTo>
                  <a:cubicBezTo>
                    <a:pt x="16" y="17"/>
                    <a:pt x="17" y="17"/>
                    <a:pt x="17" y="16"/>
                  </a:cubicBezTo>
                  <a:cubicBezTo>
                    <a:pt x="17" y="16"/>
                    <a:pt x="17" y="15"/>
                    <a:pt x="17" y="15"/>
                  </a:cubicBezTo>
                  <a:cubicBezTo>
                    <a:pt x="17" y="14"/>
                    <a:pt x="17" y="13"/>
                    <a:pt x="18" y="13"/>
                  </a:cubicBezTo>
                  <a:cubicBezTo>
                    <a:pt x="18" y="12"/>
                    <a:pt x="18" y="12"/>
                    <a:pt x="18" y="11"/>
                  </a:cubicBezTo>
                  <a:cubicBezTo>
                    <a:pt x="19" y="10"/>
                    <a:pt x="19" y="9"/>
                    <a:pt x="19" y="8"/>
                  </a:cubicBezTo>
                  <a:cubicBezTo>
                    <a:pt x="19" y="7"/>
                    <a:pt x="19" y="6"/>
                    <a:pt x="19" y="4"/>
                  </a:cubicBezTo>
                  <a:cubicBezTo>
                    <a:pt x="19" y="4"/>
                    <a:pt x="19" y="3"/>
                    <a:pt x="19" y="2"/>
                  </a:cubicBezTo>
                  <a:cubicBezTo>
                    <a:pt x="19" y="2"/>
                    <a:pt x="19" y="1"/>
                    <a:pt x="20" y="1"/>
                  </a:cubicBezTo>
                  <a:cubicBezTo>
                    <a:pt x="20" y="0"/>
                    <a:pt x="20" y="0"/>
                    <a:pt x="21" y="0"/>
                  </a:cubicBezTo>
                  <a:cubicBezTo>
                    <a:pt x="21" y="0"/>
                    <a:pt x="21" y="0"/>
                    <a:pt x="22" y="0"/>
                  </a:cubicBezTo>
                  <a:cubicBezTo>
                    <a:pt x="23" y="1"/>
                    <a:pt x="24" y="1"/>
                    <a:pt x="25" y="2"/>
                  </a:cubicBezTo>
                  <a:cubicBezTo>
                    <a:pt x="25" y="2"/>
                    <a:pt x="26" y="3"/>
                    <a:pt x="27" y="3"/>
                  </a:cubicBezTo>
                  <a:cubicBezTo>
                    <a:pt x="30" y="7"/>
                    <a:pt x="33" y="11"/>
                    <a:pt x="35" y="15"/>
                  </a:cubicBezTo>
                  <a:cubicBezTo>
                    <a:pt x="35" y="17"/>
                    <a:pt x="35" y="18"/>
                    <a:pt x="36" y="20"/>
                  </a:cubicBezTo>
                  <a:cubicBezTo>
                    <a:pt x="36" y="20"/>
                    <a:pt x="36" y="21"/>
                    <a:pt x="36" y="22"/>
                  </a:cubicBezTo>
                  <a:cubicBezTo>
                    <a:pt x="36" y="23"/>
                    <a:pt x="36" y="24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7" y="26"/>
                    <a:pt x="37" y="25"/>
                    <a:pt x="37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5"/>
                    <a:pt x="39" y="24"/>
                    <a:pt x="39" y="24"/>
                  </a:cubicBezTo>
                  <a:cubicBezTo>
                    <a:pt x="39" y="24"/>
                    <a:pt x="39" y="23"/>
                    <a:pt x="39" y="24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8" name="Freeform 251"/>
            <p:cNvSpPr/>
            <p:nvPr/>
          </p:nvSpPr>
          <p:spPr bwMode="auto">
            <a:xfrm>
              <a:off x="4065588" y="2511425"/>
              <a:ext cx="6350" cy="17463"/>
            </a:xfrm>
            <a:custGeom>
              <a:avLst/>
              <a:gdLst>
                <a:gd name="T0" fmla="*/ 1 w 2"/>
                <a:gd name="T1" fmla="*/ 4 h 5"/>
                <a:gd name="T2" fmla="*/ 1 w 2"/>
                <a:gd name="T3" fmla="*/ 4 h 5"/>
                <a:gd name="T4" fmla="*/ 1 w 2"/>
                <a:gd name="T5" fmla="*/ 5 h 5"/>
                <a:gd name="T6" fmla="*/ 0 w 2"/>
                <a:gd name="T7" fmla="*/ 5 h 5"/>
                <a:gd name="T8" fmla="*/ 1 w 2"/>
                <a:gd name="T9" fmla="*/ 2 h 5"/>
                <a:gd name="T10" fmla="*/ 1 w 2"/>
                <a:gd name="T11" fmla="*/ 1 h 5"/>
                <a:gd name="T12" fmla="*/ 2 w 2"/>
                <a:gd name="T13" fmla="*/ 1 h 5"/>
                <a:gd name="T14" fmla="*/ 2 w 2"/>
                <a:gd name="T15" fmla="*/ 1 h 5"/>
                <a:gd name="T16" fmla="*/ 2 w 2"/>
                <a:gd name="T17" fmla="*/ 1 h 5"/>
                <a:gd name="T18" fmla="*/ 1 w 2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5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5"/>
                    <a:pt x="0" y="5"/>
                  </a:cubicBezTo>
                  <a:cubicBezTo>
                    <a:pt x="1" y="4"/>
                    <a:pt x="1" y="3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3"/>
                    <a:pt x="1" y="4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9" name="Freeform 252"/>
            <p:cNvSpPr/>
            <p:nvPr/>
          </p:nvSpPr>
          <p:spPr bwMode="auto">
            <a:xfrm>
              <a:off x="4068763" y="250666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0 w 1"/>
                <a:gd name="T7" fmla="*/ 0 h 2"/>
                <a:gd name="T8" fmla="*/ 0 w 1"/>
                <a:gd name="T9" fmla="*/ 0 h 2"/>
                <a:gd name="T10" fmla="*/ 0 w 1"/>
                <a:gd name="T11" fmla="*/ 1 h 2"/>
                <a:gd name="T12" fmla="*/ 0 w 1"/>
                <a:gd name="T13" fmla="*/ 1 h 2"/>
                <a:gd name="T14" fmla="*/ 0 w 1"/>
                <a:gd name="T15" fmla="*/ 1 h 2"/>
                <a:gd name="T16" fmla="*/ 1 w 1"/>
                <a:gd name="T17" fmla="*/ 1 h 2"/>
                <a:gd name="T18" fmla="*/ 1 w 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0" name="Freeform 253"/>
            <p:cNvSpPr/>
            <p:nvPr/>
          </p:nvSpPr>
          <p:spPr bwMode="auto">
            <a:xfrm>
              <a:off x="4057650" y="2533650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1 h 1"/>
                <a:gd name="T4" fmla="*/ 0 h 1"/>
                <a:gd name="T5" fmla="*/ 0 h 1"/>
                <a:gd name="T6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1" name="Freeform 254"/>
            <p:cNvSpPr/>
            <p:nvPr/>
          </p:nvSpPr>
          <p:spPr bwMode="auto">
            <a:xfrm>
              <a:off x="4071938" y="2495550"/>
              <a:ext cx="0" cy="7938"/>
            </a:xfrm>
            <a:custGeom>
              <a:avLst/>
              <a:gdLst>
                <a:gd name="T0" fmla="*/ 0 h 2"/>
                <a:gd name="T1" fmla="*/ 1 h 2"/>
                <a:gd name="T2" fmla="*/ 2 h 2"/>
                <a:gd name="T3" fmla="*/ 0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2" name="Freeform 255"/>
            <p:cNvSpPr/>
            <p:nvPr/>
          </p:nvSpPr>
          <p:spPr bwMode="auto">
            <a:xfrm>
              <a:off x="4071938" y="2492375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0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3" name="Freeform 256"/>
            <p:cNvSpPr/>
            <p:nvPr/>
          </p:nvSpPr>
          <p:spPr bwMode="auto">
            <a:xfrm>
              <a:off x="4068763" y="2500313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4" name="Freeform 257"/>
            <p:cNvSpPr/>
            <p:nvPr/>
          </p:nvSpPr>
          <p:spPr bwMode="auto">
            <a:xfrm>
              <a:off x="4068763" y="25034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0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5" name="Freeform 258"/>
            <p:cNvSpPr/>
            <p:nvPr/>
          </p:nvSpPr>
          <p:spPr bwMode="auto">
            <a:xfrm>
              <a:off x="4068763" y="2506663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1 h 1"/>
                <a:gd name="T16" fmla="*/ 0 w 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6" name="Freeform 259"/>
            <p:cNvSpPr/>
            <p:nvPr/>
          </p:nvSpPr>
          <p:spPr bwMode="auto">
            <a:xfrm>
              <a:off x="4071938" y="25003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7" name="Freeform 260"/>
            <p:cNvSpPr/>
            <p:nvPr/>
          </p:nvSpPr>
          <p:spPr bwMode="auto">
            <a:xfrm>
              <a:off x="4068763" y="250348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8" name="Freeform 261"/>
            <p:cNvSpPr/>
            <p:nvPr/>
          </p:nvSpPr>
          <p:spPr bwMode="auto">
            <a:xfrm>
              <a:off x="4068763" y="2506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9" name="Freeform 262"/>
            <p:cNvSpPr/>
            <p:nvPr/>
          </p:nvSpPr>
          <p:spPr bwMode="auto">
            <a:xfrm>
              <a:off x="4068763" y="2487613"/>
              <a:ext cx="0" cy="4763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0 h 1"/>
                <a:gd name="T4" fmla="*/ 1 h 1"/>
                <a:gd name="T5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0" name="Oval 263"/>
            <p:cNvSpPr>
              <a:spLocks noChangeArrowheads="1"/>
            </p:cNvSpPr>
            <p:nvPr/>
          </p:nvSpPr>
          <p:spPr bwMode="auto">
            <a:xfrm>
              <a:off x="4068763" y="2495550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1" name="Freeform 264"/>
            <p:cNvSpPr/>
            <p:nvPr/>
          </p:nvSpPr>
          <p:spPr bwMode="auto">
            <a:xfrm>
              <a:off x="4068763" y="25034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2" name="Freeform 265"/>
            <p:cNvSpPr/>
            <p:nvPr/>
          </p:nvSpPr>
          <p:spPr bwMode="auto">
            <a:xfrm>
              <a:off x="4068763" y="2495550"/>
              <a:ext cx="0" cy="4763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3" name="Oval 266"/>
            <p:cNvSpPr>
              <a:spLocks noChangeArrowheads="1"/>
            </p:cNvSpPr>
            <p:nvPr/>
          </p:nvSpPr>
          <p:spPr bwMode="auto">
            <a:xfrm>
              <a:off x="4071938" y="2536825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4" name="Freeform 267"/>
            <p:cNvSpPr/>
            <p:nvPr/>
          </p:nvSpPr>
          <p:spPr bwMode="auto">
            <a:xfrm>
              <a:off x="4068763" y="2492375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5" name="Freeform 268"/>
            <p:cNvSpPr/>
            <p:nvPr/>
          </p:nvSpPr>
          <p:spPr bwMode="auto">
            <a:xfrm>
              <a:off x="4068763" y="2503488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6" name="Oval 269"/>
            <p:cNvSpPr>
              <a:spLocks noChangeArrowheads="1"/>
            </p:cNvSpPr>
            <p:nvPr/>
          </p:nvSpPr>
          <p:spPr bwMode="auto">
            <a:xfrm>
              <a:off x="4068763" y="2500313"/>
              <a:ext cx="1587" cy="1588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7" name="Freeform 270"/>
            <p:cNvSpPr/>
            <p:nvPr/>
          </p:nvSpPr>
          <p:spPr bwMode="auto">
            <a:xfrm>
              <a:off x="4068763" y="2514600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8" name="Freeform 271"/>
            <p:cNvSpPr/>
            <p:nvPr/>
          </p:nvSpPr>
          <p:spPr bwMode="auto">
            <a:xfrm>
              <a:off x="4068763" y="2506663"/>
              <a:ext cx="3175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9" name="Freeform 272"/>
            <p:cNvSpPr/>
            <p:nvPr/>
          </p:nvSpPr>
          <p:spPr bwMode="auto">
            <a:xfrm>
              <a:off x="4068763" y="25114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0" name="Freeform 273"/>
            <p:cNvSpPr/>
            <p:nvPr/>
          </p:nvSpPr>
          <p:spPr bwMode="auto">
            <a:xfrm>
              <a:off x="4068763" y="25114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9050">
              <a:solidFill>
                <a:schemeClr val="bg1"/>
              </a:solidFill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0727" name="组合 182"/>
          <p:cNvGrpSpPr/>
          <p:nvPr/>
        </p:nvGrpSpPr>
        <p:grpSpPr bwMode="auto">
          <a:xfrm>
            <a:off x="684213" y="2060575"/>
            <a:ext cx="8037512" cy="4144963"/>
            <a:chOff x="838200" y="1905000"/>
            <a:chExt cx="7678738" cy="3929063"/>
          </a:xfrm>
        </p:grpSpPr>
        <p:sp>
          <p:nvSpPr>
            <p:cNvPr id="30747" name="TextBox 19"/>
            <p:cNvSpPr txBox="1">
              <a:spLocks noChangeArrowheads="1"/>
            </p:cNvSpPr>
            <p:nvPr/>
          </p:nvSpPr>
          <p:spPr bwMode="auto">
            <a:xfrm>
              <a:off x="1160463" y="1981200"/>
              <a:ext cx="1963737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长方形</a:t>
              </a:r>
              <a:endParaRPr lang="zh-CN" altLang="en-US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0748" name="TextBox 20"/>
            <p:cNvSpPr txBox="1">
              <a:spLocks noChangeArrowheads="1"/>
            </p:cNvSpPr>
            <p:nvPr/>
          </p:nvSpPr>
          <p:spPr bwMode="auto">
            <a:xfrm>
              <a:off x="3124200" y="1981200"/>
              <a:ext cx="1963738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正方形</a:t>
              </a:r>
              <a:endParaRPr lang="zh-CN" altLang="en-US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0749" name="TextBox 21"/>
            <p:cNvSpPr txBox="1">
              <a:spLocks noChangeArrowheads="1"/>
            </p:cNvSpPr>
            <p:nvPr/>
          </p:nvSpPr>
          <p:spPr bwMode="auto">
            <a:xfrm>
              <a:off x="4724400" y="1981200"/>
              <a:ext cx="2514600" cy="5232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2800" b="1">
                  <a:latin typeface="黑体" panose="02010609060101010101" pitchFamily="49" charset="-122"/>
                  <a:ea typeface="黑体" panose="02010609060101010101" pitchFamily="49" charset="-122"/>
                </a:rPr>
                <a:t>平形四边形</a:t>
              </a:r>
              <a:endParaRPr lang="zh-CN" altLang="en-US" sz="28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0750" name="TextBox 22"/>
            <p:cNvSpPr txBox="1">
              <a:spLocks noChangeArrowheads="1"/>
            </p:cNvSpPr>
            <p:nvPr/>
          </p:nvSpPr>
          <p:spPr bwMode="auto">
            <a:xfrm>
              <a:off x="7010400" y="1981200"/>
              <a:ext cx="1506538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3200" b="1">
                  <a:latin typeface="黑体" panose="02010609060101010101" pitchFamily="49" charset="-122"/>
                  <a:ea typeface="黑体" panose="02010609060101010101" pitchFamily="49" charset="-122"/>
                </a:rPr>
                <a:t>梯形</a:t>
              </a:r>
              <a:endParaRPr lang="zh-CN" altLang="en-US" sz="3200" b="1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0751" name="任意多边形 16"/>
            <p:cNvSpPr/>
            <p:nvPr/>
          </p:nvSpPr>
          <p:spPr bwMode="auto">
            <a:xfrm>
              <a:off x="838200" y="1905000"/>
              <a:ext cx="7467600" cy="3929063"/>
            </a:xfrm>
            <a:custGeom>
              <a:avLst/>
              <a:gdLst>
                <a:gd name="T0" fmla="*/ 2111 w 8672051"/>
                <a:gd name="T1" fmla="*/ 0 h 4306529"/>
                <a:gd name="T2" fmla="*/ 1235009 w 8672051"/>
                <a:gd name="T3" fmla="*/ 4475 h 4306529"/>
                <a:gd name="T4" fmla="*/ 1241344 w 8672051"/>
                <a:gd name="T5" fmla="*/ 1306758 h 4306529"/>
                <a:gd name="T6" fmla="*/ 0 w 8672051"/>
                <a:gd name="T7" fmla="*/ 1302283 h 4306529"/>
                <a:gd name="T8" fmla="*/ 2111 w 8672051"/>
                <a:gd name="T9" fmla="*/ 0 h 43065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72051"/>
                <a:gd name="T16" fmla="*/ 0 h 4306529"/>
                <a:gd name="T17" fmla="*/ 8672051 w 8672051"/>
                <a:gd name="T18" fmla="*/ 4306529 h 43065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72051" h="4306529">
                  <a:moveTo>
                    <a:pt x="14748" y="0"/>
                  </a:moveTo>
                  <a:lnTo>
                    <a:pt x="8627806" y="14749"/>
                  </a:lnTo>
                  <a:lnTo>
                    <a:pt x="8672051" y="4306529"/>
                  </a:lnTo>
                  <a:lnTo>
                    <a:pt x="0" y="4291781"/>
                  </a:lnTo>
                  <a:lnTo>
                    <a:pt x="14748" y="0"/>
                  </a:lnTo>
                  <a:close/>
                </a:path>
              </a:pathLst>
            </a:custGeom>
            <a:noFill/>
            <a:ln w="25400" cap="flat" cmpd="sng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cxnSp>
          <p:nvCxnSpPr>
            <p:cNvPr id="30752" name="直接连接符 19"/>
            <p:cNvCxnSpPr>
              <a:cxnSpLocks noChangeShapeType="1"/>
            </p:cNvCxnSpPr>
            <p:nvPr/>
          </p:nvCxnSpPr>
          <p:spPr bwMode="auto">
            <a:xfrm rot="5400000">
              <a:off x="952500" y="3848100"/>
              <a:ext cx="3886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</p:cxnSp>
        <p:cxnSp>
          <p:nvCxnSpPr>
            <p:cNvPr id="30753" name="直接连接符 20"/>
            <p:cNvCxnSpPr>
              <a:cxnSpLocks noChangeShapeType="1"/>
            </p:cNvCxnSpPr>
            <p:nvPr/>
          </p:nvCxnSpPr>
          <p:spPr bwMode="auto">
            <a:xfrm rot="5400000">
              <a:off x="2857500" y="3848100"/>
              <a:ext cx="3886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</p:cxnSp>
        <p:cxnSp>
          <p:nvCxnSpPr>
            <p:cNvPr id="30754" name="直接连接符 21"/>
            <p:cNvCxnSpPr>
              <a:cxnSpLocks noChangeShapeType="1"/>
            </p:cNvCxnSpPr>
            <p:nvPr/>
          </p:nvCxnSpPr>
          <p:spPr bwMode="auto">
            <a:xfrm rot="5400000">
              <a:off x="4762500" y="3848100"/>
              <a:ext cx="3886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</p:spPr>
        </p:cxnSp>
        <p:cxnSp>
          <p:nvCxnSpPr>
            <p:cNvPr id="198" name="直接连接符 197"/>
            <p:cNvCxnSpPr/>
            <p:nvPr/>
          </p:nvCxnSpPr>
          <p:spPr>
            <a:xfrm>
              <a:off x="838200" y="2666435"/>
              <a:ext cx="745275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28" name="组合 44"/>
          <p:cNvGrpSpPr/>
          <p:nvPr/>
        </p:nvGrpSpPr>
        <p:grpSpPr bwMode="auto">
          <a:xfrm>
            <a:off x="3563938" y="3213100"/>
            <a:ext cx="884237" cy="868363"/>
            <a:chOff x="1371600" y="2209800"/>
            <a:chExt cx="884238" cy="868363"/>
          </a:xfrm>
        </p:grpSpPr>
        <p:sp>
          <p:nvSpPr>
            <p:cNvPr id="30745" name="Rectangle 5"/>
            <p:cNvSpPr>
              <a:spLocks noChangeArrowheads="1"/>
            </p:cNvSpPr>
            <p:nvPr/>
          </p:nvSpPr>
          <p:spPr bwMode="auto">
            <a:xfrm>
              <a:off x="1371600" y="2209800"/>
              <a:ext cx="884238" cy="868363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30746" name="TextBox 12"/>
            <p:cNvSpPr txBox="1">
              <a:spLocks noChangeArrowheads="1"/>
            </p:cNvSpPr>
            <p:nvPr/>
          </p:nvSpPr>
          <p:spPr bwMode="auto">
            <a:xfrm>
              <a:off x="1462548" y="2271252"/>
              <a:ext cx="699230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000" b="1">
                  <a:solidFill>
                    <a:srgbClr val="FF0000"/>
                  </a:solidFill>
                  <a:latin typeface="Calibri" panose="020F0502020204030204" pitchFamily="34" charset="0"/>
                </a:rPr>
                <a:t>①</a:t>
              </a:r>
              <a:endParaRPr lang="zh-CN" altLang="en-US" sz="4000" b="1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0729" name="组合 45"/>
          <p:cNvGrpSpPr/>
          <p:nvPr/>
        </p:nvGrpSpPr>
        <p:grpSpPr bwMode="auto">
          <a:xfrm>
            <a:off x="1476375" y="3141663"/>
            <a:ext cx="914400" cy="1439862"/>
            <a:chOff x="3352800" y="1981200"/>
            <a:chExt cx="914400" cy="1439863"/>
          </a:xfrm>
        </p:grpSpPr>
        <p:sp>
          <p:nvSpPr>
            <p:cNvPr id="30743" name="Rectangle 3"/>
            <p:cNvSpPr>
              <a:spLocks noChangeArrowheads="1"/>
            </p:cNvSpPr>
            <p:nvPr/>
          </p:nvSpPr>
          <p:spPr bwMode="auto">
            <a:xfrm rot="-5402963">
              <a:off x="3090068" y="2243932"/>
              <a:ext cx="1439863" cy="914400"/>
            </a:xfrm>
            <a:prstGeom prst="rect">
              <a:avLst/>
            </a:prstGeom>
            <a:noFill/>
            <a:ln w="63500">
              <a:solidFill>
                <a:srgbClr val="FF0000"/>
              </a:solidFill>
              <a:miter lim="800000"/>
            </a:ln>
          </p:spPr>
          <p:txBody>
            <a:bodyPr vert="eaVert"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30744" name="TextBox 13"/>
            <p:cNvSpPr txBox="1">
              <a:spLocks noChangeArrowheads="1"/>
            </p:cNvSpPr>
            <p:nvPr/>
          </p:nvSpPr>
          <p:spPr bwMode="auto">
            <a:xfrm>
              <a:off x="3446208" y="2303208"/>
              <a:ext cx="699230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000" b="1">
                  <a:solidFill>
                    <a:srgbClr val="FF0000"/>
                  </a:solidFill>
                  <a:latin typeface="Calibri" panose="020F0502020204030204" pitchFamily="34" charset="0"/>
                </a:rPr>
                <a:t>②</a:t>
              </a:r>
              <a:endParaRPr lang="zh-CN" altLang="en-US" sz="4000" b="1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0730" name="组合 48"/>
          <p:cNvGrpSpPr/>
          <p:nvPr/>
        </p:nvGrpSpPr>
        <p:grpSpPr bwMode="auto">
          <a:xfrm>
            <a:off x="3276600" y="4292600"/>
            <a:ext cx="1447800" cy="1447800"/>
            <a:chOff x="3733800" y="4419600"/>
            <a:chExt cx="1447800" cy="1447800"/>
          </a:xfrm>
        </p:grpSpPr>
        <p:sp>
          <p:nvSpPr>
            <p:cNvPr id="30741" name="矩形 30"/>
            <p:cNvSpPr>
              <a:spLocks noChangeArrowheads="1"/>
            </p:cNvSpPr>
            <p:nvPr/>
          </p:nvSpPr>
          <p:spPr bwMode="auto">
            <a:xfrm>
              <a:off x="3733800" y="4419600"/>
              <a:ext cx="1447800" cy="1447800"/>
            </a:xfrm>
            <a:prstGeom prst="rect">
              <a:avLst/>
            </a:prstGeom>
            <a:noFill/>
            <a:ln w="63500" algn="ctr">
              <a:solidFill>
                <a:srgbClr val="FF3300"/>
              </a:solidFill>
              <a:miter lim="800000"/>
            </a:ln>
          </p:spPr>
          <p:txBody>
            <a:bodyPr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742" name="TextBox 14"/>
            <p:cNvSpPr txBox="1">
              <a:spLocks noChangeArrowheads="1"/>
            </p:cNvSpPr>
            <p:nvPr/>
          </p:nvSpPr>
          <p:spPr bwMode="auto">
            <a:xfrm>
              <a:off x="4068096" y="4771104"/>
              <a:ext cx="699230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000" b="1">
                  <a:solidFill>
                    <a:srgbClr val="FF0000"/>
                  </a:solidFill>
                  <a:latin typeface="Calibri" panose="020F0502020204030204" pitchFamily="34" charset="0"/>
                </a:rPr>
                <a:t>⑤</a:t>
              </a:r>
              <a:endParaRPr lang="zh-CN" altLang="en-US" sz="4000" b="1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0731" name="组合 47"/>
          <p:cNvGrpSpPr/>
          <p:nvPr/>
        </p:nvGrpSpPr>
        <p:grpSpPr bwMode="auto">
          <a:xfrm>
            <a:off x="5410200" y="3276600"/>
            <a:ext cx="700088" cy="1752600"/>
            <a:chOff x="2057400" y="4338638"/>
            <a:chExt cx="700088" cy="1752600"/>
          </a:xfrm>
        </p:grpSpPr>
        <p:sp>
          <p:nvSpPr>
            <p:cNvPr id="30739" name="Freeform 15"/>
            <p:cNvSpPr/>
            <p:nvPr/>
          </p:nvSpPr>
          <p:spPr bwMode="auto">
            <a:xfrm>
              <a:off x="2071688" y="4338638"/>
              <a:ext cx="685800" cy="1752600"/>
            </a:xfrm>
            <a:custGeom>
              <a:avLst/>
              <a:gdLst>
                <a:gd name="T0" fmla="*/ 2147483647 w 432"/>
                <a:gd name="T1" fmla="*/ 2147483647 h 1104"/>
                <a:gd name="T2" fmla="*/ 0 w 432"/>
                <a:gd name="T3" fmla="*/ 2147483647 h 1104"/>
                <a:gd name="T4" fmla="*/ 2147483647 w 432"/>
                <a:gd name="T5" fmla="*/ 2147483647 h 1104"/>
                <a:gd name="T6" fmla="*/ 2147483647 w 432"/>
                <a:gd name="T7" fmla="*/ 0 h 1104"/>
                <a:gd name="T8" fmla="*/ 2147483647 w 432"/>
                <a:gd name="T9" fmla="*/ 2147483647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2"/>
                <a:gd name="T16" fmla="*/ 0 h 1104"/>
                <a:gd name="T17" fmla="*/ 432 w 432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2" h="1104">
                  <a:moveTo>
                    <a:pt x="48" y="240"/>
                  </a:moveTo>
                  <a:lnTo>
                    <a:pt x="0" y="1104"/>
                  </a:lnTo>
                  <a:lnTo>
                    <a:pt x="384" y="864"/>
                  </a:lnTo>
                  <a:lnTo>
                    <a:pt x="432" y="0"/>
                  </a:lnTo>
                  <a:lnTo>
                    <a:pt x="48" y="240"/>
                  </a:lnTo>
                  <a:close/>
                </a:path>
              </a:pathLst>
            </a:custGeom>
            <a:noFill/>
            <a:ln w="63500">
              <a:solidFill>
                <a:srgbClr val="FF33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740" name="TextBox 15"/>
            <p:cNvSpPr txBox="1">
              <a:spLocks noChangeArrowheads="1"/>
            </p:cNvSpPr>
            <p:nvPr/>
          </p:nvSpPr>
          <p:spPr bwMode="auto">
            <a:xfrm>
              <a:off x="2057400" y="4815349"/>
              <a:ext cx="699230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000" b="1">
                  <a:solidFill>
                    <a:srgbClr val="FF0000"/>
                  </a:solidFill>
                  <a:latin typeface="Calibri" panose="020F0502020204030204" pitchFamily="34" charset="0"/>
                </a:rPr>
                <a:t>④</a:t>
              </a:r>
              <a:endParaRPr lang="zh-CN" altLang="en-US" sz="4000" b="1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0732" name="组合 50"/>
          <p:cNvGrpSpPr/>
          <p:nvPr/>
        </p:nvGrpSpPr>
        <p:grpSpPr bwMode="auto">
          <a:xfrm>
            <a:off x="827088" y="4797425"/>
            <a:ext cx="1905000" cy="838200"/>
            <a:chOff x="911940" y="4800600"/>
            <a:chExt cx="1905000" cy="838200"/>
          </a:xfrm>
        </p:grpSpPr>
        <p:sp>
          <p:nvSpPr>
            <p:cNvPr id="30737" name="Rectangle 2"/>
            <p:cNvSpPr>
              <a:spLocks noChangeArrowheads="1"/>
            </p:cNvSpPr>
            <p:nvPr/>
          </p:nvSpPr>
          <p:spPr bwMode="auto">
            <a:xfrm>
              <a:off x="911940" y="4800600"/>
              <a:ext cx="1905000" cy="838200"/>
            </a:xfrm>
            <a:prstGeom prst="rect">
              <a:avLst/>
            </a:prstGeom>
            <a:noFill/>
            <a:ln w="63500">
              <a:solidFill>
                <a:srgbClr val="FF3300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</a:endParaRPr>
            </a:p>
          </p:txBody>
        </p:sp>
        <p:sp>
          <p:nvSpPr>
            <p:cNvPr id="30738" name="TextBox 18"/>
            <p:cNvSpPr txBox="1">
              <a:spLocks noChangeArrowheads="1"/>
            </p:cNvSpPr>
            <p:nvPr/>
          </p:nvSpPr>
          <p:spPr bwMode="auto">
            <a:xfrm>
              <a:off x="1541208" y="4876800"/>
              <a:ext cx="699230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000" b="1">
                  <a:solidFill>
                    <a:srgbClr val="FF0000"/>
                  </a:solidFill>
                  <a:latin typeface="Calibri" panose="020F0502020204030204" pitchFamily="34" charset="0"/>
                </a:rPr>
                <a:t>⑥</a:t>
              </a:r>
              <a:endParaRPr lang="zh-CN" altLang="en-US" sz="4000" b="1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30733" name="Group 34"/>
          <p:cNvGrpSpPr/>
          <p:nvPr/>
        </p:nvGrpSpPr>
        <p:grpSpPr bwMode="auto">
          <a:xfrm>
            <a:off x="7019925" y="3789363"/>
            <a:ext cx="1446213" cy="752475"/>
            <a:chOff x="4273" y="2420"/>
            <a:chExt cx="911" cy="474"/>
          </a:xfrm>
        </p:grpSpPr>
        <p:sp>
          <p:nvSpPr>
            <p:cNvPr id="30735" name="TextBox 16"/>
            <p:cNvSpPr txBox="1">
              <a:spLocks noChangeArrowheads="1"/>
            </p:cNvSpPr>
            <p:nvPr/>
          </p:nvSpPr>
          <p:spPr bwMode="auto">
            <a:xfrm>
              <a:off x="4409" y="2420"/>
              <a:ext cx="440" cy="4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000" b="1">
                  <a:solidFill>
                    <a:srgbClr val="FF0000"/>
                  </a:solidFill>
                  <a:latin typeface="Calibri" panose="020F0502020204030204" pitchFamily="34" charset="0"/>
                </a:rPr>
                <a:t>③</a:t>
              </a:r>
              <a:endParaRPr lang="zh-CN" altLang="en-US" sz="4000" b="1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0736" name="Freeform 33"/>
            <p:cNvSpPr/>
            <p:nvPr/>
          </p:nvSpPr>
          <p:spPr bwMode="auto">
            <a:xfrm>
              <a:off x="4273" y="2462"/>
              <a:ext cx="911" cy="432"/>
            </a:xfrm>
            <a:custGeom>
              <a:avLst/>
              <a:gdLst>
                <a:gd name="T0" fmla="*/ 0 w 1344"/>
                <a:gd name="T1" fmla="*/ 384 h 432"/>
                <a:gd name="T2" fmla="*/ 131 w 1344"/>
                <a:gd name="T3" fmla="*/ 432 h 432"/>
                <a:gd name="T4" fmla="*/ 75 w 1344"/>
                <a:gd name="T5" fmla="*/ 0 h 432"/>
                <a:gd name="T6" fmla="*/ 24 w 1344"/>
                <a:gd name="T7" fmla="*/ 0 h 432"/>
                <a:gd name="T8" fmla="*/ 0 w 1344"/>
                <a:gd name="T9" fmla="*/ 384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44"/>
                <a:gd name="T16" fmla="*/ 0 h 432"/>
                <a:gd name="T17" fmla="*/ 1344 w 1344"/>
                <a:gd name="T18" fmla="*/ 432 h 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44" h="432">
                  <a:moveTo>
                    <a:pt x="0" y="384"/>
                  </a:moveTo>
                  <a:lnTo>
                    <a:pt x="1344" y="432"/>
                  </a:lnTo>
                  <a:lnTo>
                    <a:pt x="768" y="0"/>
                  </a:lnTo>
                  <a:lnTo>
                    <a:pt x="240" y="0"/>
                  </a:lnTo>
                  <a:lnTo>
                    <a:pt x="0" y="384"/>
                  </a:lnTo>
                  <a:close/>
                </a:path>
              </a:pathLst>
            </a:custGeom>
            <a:noFill/>
            <a:ln w="63500">
              <a:solidFill>
                <a:srgbClr val="FF0000"/>
              </a:solidFill>
              <a:rou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0734" name="Picture 2" descr="C:\Documents and Settings\Administrator\桌面\图片3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42988" y="404813"/>
            <a:ext cx="9217025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autoRev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组合 169"/>
          <p:cNvGrpSpPr/>
          <p:nvPr/>
        </p:nvGrpSpPr>
        <p:grpSpPr bwMode="auto">
          <a:xfrm>
            <a:off x="359410" y="333375"/>
            <a:ext cx="6778625" cy="989330"/>
            <a:chOff x="364962" y="1146865"/>
            <a:chExt cx="3023931" cy="2031805"/>
          </a:xfrm>
        </p:grpSpPr>
        <p:sp>
          <p:nvSpPr>
            <p:cNvPr id="171" name="椭圆形标注 170"/>
            <p:cNvSpPr/>
            <p:nvPr/>
          </p:nvSpPr>
          <p:spPr>
            <a:xfrm>
              <a:off x="364962" y="1146865"/>
              <a:ext cx="3023931" cy="2031805"/>
            </a:xfrm>
            <a:prstGeom prst="wedgeEllipseCallout">
              <a:avLst>
                <a:gd name="adj1" fmla="val -35629"/>
                <a:gd name="adj2" fmla="val 71501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zh-CN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长方形</a:t>
              </a:r>
              <a:r>
                <a:rPr lang="zh-CN" altLang="zh-CN" sz="28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和</a:t>
              </a:r>
              <a:r>
                <a:rPr lang="zh-CN" altLang="zh-CN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正方形</a:t>
              </a:r>
              <a:r>
                <a:rPr lang="zh-CN" altLang="zh-CN" sz="28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黑体" panose="02010609060101010101" pitchFamily="49" charset="-122"/>
                  <a:ea typeface="黑体" panose="02010609060101010101" pitchFamily="49" charset="-122"/>
                </a:rPr>
                <a:t>有什么特点？</a:t>
              </a:r>
              <a:endParaRPr lang="zh-CN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72" name="椭圆形标注 171"/>
            <p:cNvSpPr/>
            <p:nvPr/>
          </p:nvSpPr>
          <p:spPr>
            <a:xfrm>
              <a:off x="403508" y="1222471"/>
              <a:ext cx="2934312" cy="1846850"/>
            </a:xfrm>
            <a:prstGeom prst="wedgeEllipseCallout">
              <a:avLst>
                <a:gd name="adj1" fmla="val -34149"/>
                <a:gd name="adj2" fmla="val 73362"/>
              </a:avLst>
            </a:prstGeom>
            <a:noFill/>
            <a:ln w="19050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95" name="组合 194"/>
          <p:cNvGrpSpPr/>
          <p:nvPr/>
        </p:nvGrpSpPr>
        <p:grpSpPr bwMode="auto">
          <a:xfrm>
            <a:off x="2991486" y="1626235"/>
            <a:ext cx="5325109" cy="1370965"/>
            <a:chOff x="3520769" y="516790"/>
            <a:chExt cx="5324248" cy="1372314"/>
          </a:xfrm>
        </p:grpSpPr>
        <p:grpSp>
          <p:nvGrpSpPr>
            <p:cNvPr id="31771" name="组合 8"/>
            <p:cNvGrpSpPr/>
            <p:nvPr/>
          </p:nvGrpSpPr>
          <p:grpSpPr bwMode="auto">
            <a:xfrm flipH="1">
              <a:off x="3520769" y="516790"/>
              <a:ext cx="814256" cy="580008"/>
              <a:chOff x="251761" y="3225485"/>
              <a:chExt cx="814256" cy="580008"/>
            </a:xfrm>
          </p:grpSpPr>
          <p:sp>
            <p:nvSpPr>
              <p:cNvPr id="201" name="任意多边形 200"/>
              <p:cNvSpPr/>
              <p:nvPr/>
            </p:nvSpPr>
            <p:spPr>
              <a:xfrm flipH="1">
                <a:off x="398107" y="3260444"/>
                <a:ext cx="622199" cy="545049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545818">
                    <a:moveTo>
                      <a:pt x="1033896" y="295882"/>
                    </a:moveTo>
                    <a:cubicBezTo>
                      <a:pt x="994809" y="300735"/>
                      <a:pt x="967056" y="336356"/>
                      <a:pt x="971908" y="375442"/>
                    </a:cubicBezTo>
                    <a:cubicBezTo>
                      <a:pt x="976761" y="414529"/>
                      <a:pt x="1012381" y="442282"/>
                      <a:pt x="1051468" y="437430"/>
                    </a:cubicBezTo>
                    <a:cubicBezTo>
                      <a:pt x="1090555" y="432577"/>
                      <a:pt x="1118308" y="396957"/>
                      <a:pt x="1113456" y="357870"/>
                    </a:cubicBezTo>
                    <a:cubicBezTo>
                      <a:pt x="1108603" y="318783"/>
                      <a:pt x="1072983" y="291030"/>
                      <a:pt x="1033896" y="295882"/>
                    </a:cubicBezTo>
                    <a:close/>
                    <a:moveTo>
                      <a:pt x="0" y="0"/>
                    </a:moveTo>
                    <a:lnTo>
                      <a:pt x="914400" y="0"/>
                    </a:lnTo>
                    <a:lnTo>
                      <a:pt x="1219200" y="291103"/>
                    </a:lnTo>
                    <a:lnTo>
                      <a:pt x="1219200" y="545818"/>
                    </a:lnTo>
                    <a:lnTo>
                      <a:pt x="0" y="545818"/>
                    </a:lnTo>
                    <a:lnTo>
                      <a:pt x="0" y="727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02" name="TextBox 201"/>
              <p:cNvSpPr txBox="1"/>
              <p:nvPr/>
            </p:nvSpPr>
            <p:spPr>
              <a:xfrm>
                <a:off x="251761" y="3225485"/>
                <a:ext cx="814256" cy="5800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>
                  <a:defRPr sz="2800" b="1" spc="300">
                    <a:solidFill>
                      <a:srgbClr val="8C4306"/>
                    </a:solidFill>
                    <a:latin typeface="方正稚艺简体" panose="03000509000000000000" pitchFamily="65" charset="-122"/>
                    <a:ea typeface="方正稚艺简体" panose="03000509000000000000" pitchFamily="65" charset="-122"/>
                    <a:cs typeface="Arial Unicode MS" panose="020B0604020202020204" pitchFamily="34" charset="-122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dirty="0" smtClean="0"/>
                  <a:t>1.</a:t>
                </a:r>
                <a:endParaRPr lang="zh-CN" altLang="en-US" sz="3200" dirty="0"/>
              </a:p>
            </p:txBody>
          </p:sp>
        </p:grpSp>
        <p:cxnSp>
          <p:nvCxnSpPr>
            <p:cNvPr id="197" name="直接连接符 196"/>
            <p:cNvCxnSpPr/>
            <p:nvPr/>
          </p:nvCxnSpPr>
          <p:spPr>
            <a:xfrm>
              <a:off x="4052177" y="1844610"/>
              <a:ext cx="4792840" cy="44494"/>
            </a:xfrm>
            <a:prstGeom prst="line">
              <a:avLst/>
            </a:prstGeom>
            <a:ln w="571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773" name="组合 12"/>
            <p:cNvGrpSpPr/>
            <p:nvPr/>
          </p:nvGrpSpPr>
          <p:grpSpPr bwMode="auto">
            <a:xfrm rot="4901958">
              <a:off x="4252259" y="342569"/>
              <a:ext cx="448556" cy="933450"/>
              <a:chOff x="1176448" y="2733675"/>
              <a:chExt cx="448556" cy="933450"/>
            </a:xfrm>
          </p:grpSpPr>
          <p:sp>
            <p:nvSpPr>
              <p:cNvPr id="199" name="任意多边形 198"/>
              <p:cNvSpPr/>
              <p:nvPr/>
            </p:nvSpPr>
            <p:spPr>
              <a:xfrm>
                <a:off x="1176472" y="2734294"/>
                <a:ext cx="448116" cy="933299"/>
              </a:xfrm>
              <a:custGeom>
                <a:avLst/>
                <a:gdLst>
                  <a:gd name="connsiteX0" fmla="*/ 277067 w 448556"/>
                  <a:gd name="connsiteY0" fmla="*/ 933450 h 933450"/>
                  <a:gd name="connsiteX1" fmla="*/ 372317 w 448556"/>
                  <a:gd name="connsiteY1" fmla="*/ 923925 h 933450"/>
                  <a:gd name="connsiteX2" fmla="*/ 400892 w 448556"/>
                  <a:gd name="connsiteY2" fmla="*/ 914400 h 933450"/>
                  <a:gd name="connsiteX3" fmla="*/ 419942 w 448556"/>
                  <a:gd name="connsiteY3" fmla="*/ 885825 h 933450"/>
                  <a:gd name="connsiteX4" fmla="*/ 438992 w 448556"/>
                  <a:gd name="connsiteY4" fmla="*/ 828675 h 933450"/>
                  <a:gd name="connsiteX5" fmla="*/ 448517 w 448556"/>
                  <a:gd name="connsiteY5" fmla="*/ 762000 h 933450"/>
                  <a:gd name="connsiteX6" fmla="*/ 419942 w 448556"/>
                  <a:gd name="connsiteY6" fmla="*/ 552450 h 933450"/>
                  <a:gd name="connsiteX7" fmla="*/ 410417 w 448556"/>
                  <a:gd name="connsiteY7" fmla="*/ 523875 h 933450"/>
                  <a:gd name="connsiteX8" fmla="*/ 372317 w 448556"/>
                  <a:gd name="connsiteY8" fmla="*/ 466725 h 933450"/>
                  <a:gd name="connsiteX9" fmla="*/ 343742 w 448556"/>
                  <a:gd name="connsiteY9" fmla="*/ 447675 h 933450"/>
                  <a:gd name="connsiteX10" fmla="*/ 334217 w 448556"/>
                  <a:gd name="connsiteY10" fmla="*/ 419100 h 933450"/>
                  <a:gd name="connsiteX11" fmla="*/ 305642 w 448556"/>
                  <a:gd name="connsiteY11" fmla="*/ 400050 h 933450"/>
                  <a:gd name="connsiteX12" fmla="*/ 277067 w 448556"/>
                  <a:gd name="connsiteY12" fmla="*/ 371475 h 933450"/>
                  <a:gd name="connsiteX13" fmla="*/ 248492 w 448556"/>
                  <a:gd name="connsiteY13" fmla="*/ 352425 h 933450"/>
                  <a:gd name="connsiteX14" fmla="*/ 219917 w 448556"/>
                  <a:gd name="connsiteY14" fmla="*/ 323850 h 933450"/>
                  <a:gd name="connsiteX15" fmla="*/ 162767 w 448556"/>
                  <a:gd name="connsiteY15" fmla="*/ 285750 h 933450"/>
                  <a:gd name="connsiteX16" fmla="*/ 134192 w 448556"/>
                  <a:gd name="connsiteY16" fmla="*/ 266700 h 933450"/>
                  <a:gd name="connsiteX17" fmla="*/ 115142 w 448556"/>
                  <a:gd name="connsiteY17" fmla="*/ 238125 h 933450"/>
                  <a:gd name="connsiteX18" fmla="*/ 57992 w 448556"/>
                  <a:gd name="connsiteY18" fmla="*/ 190500 h 933450"/>
                  <a:gd name="connsiteX19" fmla="*/ 38942 w 448556"/>
                  <a:gd name="connsiteY19" fmla="*/ 152400 h 933450"/>
                  <a:gd name="connsiteX20" fmla="*/ 19892 w 448556"/>
                  <a:gd name="connsiteY20" fmla="*/ 123825 h 933450"/>
                  <a:gd name="connsiteX21" fmla="*/ 842 w 448556"/>
                  <a:gd name="connsiteY21" fmla="*/ 57150 h 933450"/>
                  <a:gd name="connsiteX22" fmla="*/ 842 w 448556"/>
                  <a:gd name="connsiteY22" fmla="*/ 0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8556" h="933450">
                    <a:moveTo>
                      <a:pt x="277067" y="933450"/>
                    </a:moveTo>
                    <a:cubicBezTo>
                      <a:pt x="308817" y="930275"/>
                      <a:pt x="340780" y="928777"/>
                      <a:pt x="372317" y="923925"/>
                    </a:cubicBezTo>
                    <a:cubicBezTo>
                      <a:pt x="382240" y="922398"/>
                      <a:pt x="393052" y="920672"/>
                      <a:pt x="400892" y="914400"/>
                    </a:cubicBezTo>
                    <a:cubicBezTo>
                      <a:pt x="409831" y="907249"/>
                      <a:pt x="415293" y="896286"/>
                      <a:pt x="419942" y="885825"/>
                    </a:cubicBezTo>
                    <a:cubicBezTo>
                      <a:pt x="428097" y="867475"/>
                      <a:pt x="438992" y="828675"/>
                      <a:pt x="438992" y="828675"/>
                    </a:cubicBezTo>
                    <a:cubicBezTo>
                      <a:pt x="442167" y="806450"/>
                      <a:pt x="448517" y="784451"/>
                      <a:pt x="448517" y="762000"/>
                    </a:cubicBezTo>
                    <a:cubicBezTo>
                      <a:pt x="448517" y="621891"/>
                      <a:pt x="450836" y="645131"/>
                      <a:pt x="419942" y="552450"/>
                    </a:cubicBezTo>
                    <a:cubicBezTo>
                      <a:pt x="416767" y="542925"/>
                      <a:pt x="415986" y="532229"/>
                      <a:pt x="410417" y="523875"/>
                    </a:cubicBezTo>
                    <a:cubicBezTo>
                      <a:pt x="397717" y="504825"/>
                      <a:pt x="391367" y="479425"/>
                      <a:pt x="372317" y="466725"/>
                    </a:cubicBezTo>
                    <a:lnTo>
                      <a:pt x="343742" y="447675"/>
                    </a:lnTo>
                    <a:cubicBezTo>
                      <a:pt x="340567" y="438150"/>
                      <a:pt x="340489" y="426940"/>
                      <a:pt x="334217" y="419100"/>
                    </a:cubicBezTo>
                    <a:cubicBezTo>
                      <a:pt x="327066" y="410161"/>
                      <a:pt x="314436" y="407379"/>
                      <a:pt x="305642" y="400050"/>
                    </a:cubicBezTo>
                    <a:cubicBezTo>
                      <a:pt x="295294" y="391426"/>
                      <a:pt x="287415" y="380099"/>
                      <a:pt x="277067" y="371475"/>
                    </a:cubicBezTo>
                    <a:cubicBezTo>
                      <a:pt x="268273" y="364146"/>
                      <a:pt x="257286" y="359754"/>
                      <a:pt x="248492" y="352425"/>
                    </a:cubicBezTo>
                    <a:cubicBezTo>
                      <a:pt x="238144" y="343801"/>
                      <a:pt x="230550" y="332120"/>
                      <a:pt x="219917" y="323850"/>
                    </a:cubicBezTo>
                    <a:cubicBezTo>
                      <a:pt x="201845" y="309794"/>
                      <a:pt x="181817" y="298450"/>
                      <a:pt x="162767" y="285750"/>
                    </a:cubicBezTo>
                    <a:lnTo>
                      <a:pt x="134192" y="266700"/>
                    </a:lnTo>
                    <a:cubicBezTo>
                      <a:pt x="127842" y="257175"/>
                      <a:pt x="122471" y="246919"/>
                      <a:pt x="115142" y="238125"/>
                    </a:cubicBezTo>
                    <a:cubicBezTo>
                      <a:pt x="92223" y="210623"/>
                      <a:pt x="86089" y="209231"/>
                      <a:pt x="57992" y="190500"/>
                    </a:cubicBezTo>
                    <a:cubicBezTo>
                      <a:pt x="51642" y="177800"/>
                      <a:pt x="45987" y="164728"/>
                      <a:pt x="38942" y="152400"/>
                    </a:cubicBezTo>
                    <a:cubicBezTo>
                      <a:pt x="33262" y="142461"/>
                      <a:pt x="25012" y="134064"/>
                      <a:pt x="19892" y="123825"/>
                    </a:cubicBezTo>
                    <a:cubicBezTo>
                      <a:pt x="14815" y="113671"/>
                      <a:pt x="1605" y="64780"/>
                      <a:pt x="842" y="57150"/>
                    </a:cubicBezTo>
                    <a:cubicBezTo>
                      <a:pt x="-1054" y="38195"/>
                      <a:pt x="842" y="19050"/>
                      <a:pt x="842" y="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1775" name="椭圆 199"/>
              <p:cNvSpPr>
                <a:spLocks noChangeArrowheads="1"/>
              </p:cNvSpPr>
              <p:nvPr/>
            </p:nvSpPr>
            <p:spPr bwMode="auto">
              <a:xfrm>
                <a:off x="1455044" y="3103922"/>
                <a:ext cx="93754" cy="92060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noFill/>
                <a:round/>
              </a:ln>
            </p:spPr>
            <p:txBody>
              <a:bodyPr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08" name="组合 207"/>
          <p:cNvGrpSpPr/>
          <p:nvPr/>
        </p:nvGrpSpPr>
        <p:grpSpPr bwMode="auto">
          <a:xfrm>
            <a:off x="2993708" y="5011420"/>
            <a:ext cx="1450029" cy="579438"/>
            <a:chOff x="3493467" y="526324"/>
            <a:chExt cx="1449795" cy="578436"/>
          </a:xfrm>
        </p:grpSpPr>
        <p:grpSp>
          <p:nvGrpSpPr>
            <p:cNvPr id="31764" name="组合 8"/>
            <p:cNvGrpSpPr/>
            <p:nvPr/>
          </p:nvGrpSpPr>
          <p:grpSpPr bwMode="auto">
            <a:xfrm flipH="1">
              <a:off x="3493467" y="526324"/>
              <a:ext cx="814632" cy="578436"/>
              <a:chOff x="278687" y="3235019"/>
              <a:chExt cx="814632" cy="578436"/>
            </a:xfrm>
          </p:grpSpPr>
          <p:sp>
            <p:nvSpPr>
              <p:cNvPr id="214" name="任意多边形 213"/>
              <p:cNvSpPr/>
              <p:nvPr/>
            </p:nvSpPr>
            <p:spPr>
              <a:xfrm flipH="1">
                <a:off x="398106" y="3260375"/>
                <a:ext cx="622200" cy="545156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545818">
                    <a:moveTo>
                      <a:pt x="1033896" y="295882"/>
                    </a:moveTo>
                    <a:cubicBezTo>
                      <a:pt x="994809" y="300735"/>
                      <a:pt x="967056" y="336356"/>
                      <a:pt x="971908" y="375442"/>
                    </a:cubicBezTo>
                    <a:cubicBezTo>
                      <a:pt x="976761" y="414529"/>
                      <a:pt x="1012381" y="442282"/>
                      <a:pt x="1051468" y="437430"/>
                    </a:cubicBezTo>
                    <a:cubicBezTo>
                      <a:pt x="1090555" y="432577"/>
                      <a:pt x="1118308" y="396957"/>
                      <a:pt x="1113456" y="357870"/>
                    </a:cubicBezTo>
                    <a:cubicBezTo>
                      <a:pt x="1108603" y="318783"/>
                      <a:pt x="1072983" y="291030"/>
                      <a:pt x="1033896" y="295882"/>
                    </a:cubicBezTo>
                    <a:close/>
                    <a:moveTo>
                      <a:pt x="0" y="0"/>
                    </a:moveTo>
                    <a:lnTo>
                      <a:pt x="914400" y="0"/>
                    </a:lnTo>
                    <a:lnTo>
                      <a:pt x="1219200" y="291103"/>
                    </a:lnTo>
                    <a:lnTo>
                      <a:pt x="1219200" y="545818"/>
                    </a:lnTo>
                    <a:lnTo>
                      <a:pt x="0" y="545818"/>
                    </a:lnTo>
                    <a:lnTo>
                      <a:pt x="0" y="727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15" name="TextBox 214"/>
              <p:cNvSpPr txBox="1"/>
              <p:nvPr/>
            </p:nvSpPr>
            <p:spPr>
              <a:xfrm>
                <a:off x="279063" y="3235019"/>
                <a:ext cx="814256" cy="5784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>
                  <a:defRPr sz="2800" b="1" spc="300">
                    <a:solidFill>
                      <a:srgbClr val="8C4306"/>
                    </a:solidFill>
                    <a:latin typeface="方正稚艺简体" panose="03000509000000000000" pitchFamily="65" charset="-122"/>
                    <a:ea typeface="方正稚艺简体" panose="03000509000000000000" pitchFamily="65" charset="-122"/>
                    <a:cs typeface="Arial Unicode MS" panose="020B0604020202020204" pitchFamily="34" charset="-122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dirty="0" smtClean="0"/>
                  <a:t>3.</a:t>
                </a:r>
                <a:endParaRPr lang="zh-CN" altLang="en-US" sz="3200" dirty="0"/>
              </a:p>
            </p:txBody>
          </p:sp>
        </p:grpSp>
        <p:grpSp>
          <p:nvGrpSpPr>
            <p:cNvPr id="31766" name="组合 12"/>
            <p:cNvGrpSpPr/>
            <p:nvPr/>
          </p:nvGrpSpPr>
          <p:grpSpPr bwMode="auto">
            <a:xfrm rot="4901958">
              <a:off x="4252259" y="342569"/>
              <a:ext cx="448556" cy="933450"/>
              <a:chOff x="1176448" y="2733675"/>
              <a:chExt cx="448556" cy="933450"/>
            </a:xfrm>
          </p:grpSpPr>
          <p:sp>
            <p:nvSpPr>
              <p:cNvPr id="212" name="任意多边形 211"/>
              <p:cNvSpPr/>
              <p:nvPr/>
            </p:nvSpPr>
            <p:spPr>
              <a:xfrm>
                <a:off x="1176311" y="2734298"/>
                <a:ext cx="448485" cy="933299"/>
              </a:xfrm>
              <a:custGeom>
                <a:avLst/>
                <a:gdLst>
                  <a:gd name="connsiteX0" fmla="*/ 277067 w 448556"/>
                  <a:gd name="connsiteY0" fmla="*/ 933450 h 933450"/>
                  <a:gd name="connsiteX1" fmla="*/ 372317 w 448556"/>
                  <a:gd name="connsiteY1" fmla="*/ 923925 h 933450"/>
                  <a:gd name="connsiteX2" fmla="*/ 400892 w 448556"/>
                  <a:gd name="connsiteY2" fmla="*/ 914400 h 933450"/>
                  <a:gd name="connsiteX3" fmla="*/ 419942 w 448556"/>
                  <a:gd name="connsiteY3" fmla="*/ 885825 h 933450"/>
                  <a:gd name="connsiteX4" fmla="*/ 438992 w 448556"/>
                  <a:gd name="connsiteY4" fmla="*/ 828675 h 933450"/>
                  <a:gd name="connsiteX5" fmla="*/ 448517 w 448556"/>
                  <a:gd name="connsiteY5" fmla="*/ 762000 h 933450"/>
                  <a:gd name="connsiteX6" fmla="*/ 419942 w 448556"/>
                  <a:gd name="connsiteY6" fmla="*/ 552450 h 933450"/>
                  <a:gd name="connsiteX7" fmla="*/ 410417 w 448556"/>
                  <a:gd name="connsiteY7" fmla="*/ 523875 h 933450"/>
                  <a:gd name="connsiteX8" fmla="*/ 372317 w 448556"/>
                  <a:gd name="connsiteY8" fmla="*/ 466725 h 933450"/>
                  <a:gd name="connsiteX9" fmla="*/ 343742 w 448556"/>
                  <a:gd name="connsiteY9" fmla="*/ 447675 h 933450"/>
                  <a:gd name="connsiteX10" fmla="*/ 334217 w 448556"/>
                  <a:gd name="connsiteY10" fmla="*/ 419100 h 933450"/>
                  <a:gd name="connsiteX11" fmla="*/ 305642 w 448556"/>
                  <a:gd name="connsiteY11" fmla="*/ 400050 h 933450"/>
                  <a:gd name="connsiteX12" fmla="*/ 277067 w 448556"/>
                  <a:gd name="connsiteY12" fmla="*/ 371475 h 933450"/>
                  <a:gd name="connsiteX13" fmla="*/ 248492 w 448556"/>
                  <a:gd name="connsiteY13" fmla="*/ 352425 h 933450"/>
                  <a:gd name="connsiteX14" fmla="*/ 219917 w 448556"/>
                  <a:gd name="connsiteY14" fmla="*/ 323850 h 933450"/>
                  <a:gd name="connsiteX15" fmla="*/ 162767 w 448556"/>
                  <a:gd name="connsiteY15" fmla="*/ 285750 h 933450"/>
                  <a:gd name="connsiteX16" fmla="*/ 134192 w 448556"/>
                  <a:gd name="connsiteY16" fmla="*/ 266700 h 933450"/>
                  <a:gd name="connsiteX17" fmla="*/ 115142 w 448556"/>
                  <a:gd name="connsiteY17" fmla="*/ 238125 h 933450"/>
                  <a:gd name="connsiteX18" fmla="*/ 57992 w 448556"/>
                  <a:gd name="connsiteY18" fmla="*/ 190500 h 933450"/>
                  <a:gd name="connsiteX19" fmla="*/ 38942 w 448556"/>
                  <a:gd name="connsiteY19" fmla="*/ 152400 h 933450"/>
                  <a:gd name="connsiteX20" fmla="*/ 19892 w 448556"/>
                  <a:gd name="connsiteY20" fmla="*/ 123825 h 933450"/>
                  <a:gd name="connsiteX21" fmla="*/ 842 w 448556"/>
                  <a:gd name="connsiteY21" fmla="*/ 57150 h 933450"/>
                  <a:gd name="connsiteX22" fmla="*/ 842 w 448556"/>
                  <a:gd name="connsiteY22" fmla="*/ 0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8556" h="933450">
                    <a:moveTo>
                      <a:pt x="277067" y="933450"/>
                    </a:moveTo>
                    <a:cubicBezTo>
                      <a:pt x="308817" y="930275"/>
                      <a:pt x="340780" y="928777"/>
                      <a:pt x="372317" y="923925"/>
                    </a:cubicBezTo>
                    <a:cubicBezTo>
                      <a:pt x="382240" y="922398"/>
                      <a:pt x="393052" y="920672"/>
                      <a:pt x="400892" y="914400"/>
                    </a:cubicBezTo>
                    <a:cubicBezTo>
                      <a:pt x="409831" y="907249"/>
                      <a:pt x="415293" y="896286"/>
                      <a:pt x="419942" y="885825"/>
                    </a:cubicBezTo>
                    <a:cubicBezTo>
                      <a:pt x="428097" y="867475"/>
                      <a:pt x="438992" y="828675"/>
                      <a:pt x="438992" y="828675"/>
                    </a:cubicBezTo>
                    <a:cubicBezTo>
                      <a:pt x="442167" y="806450"/>
                      <a:pt x="448517" y="784451"/>
                      <a:pt x="448517" y="762000"/>
                    </a:cubicBezTo>
                    <a:cubicBezTo>
                      <a:pt x="448517" y="621891"/>
                      <a:pt x="450836" y="645131"/>
                      <a:pt x="419942" y="552450"/>
                    </a:cubicBezTo>
                    <a:cubicBezTo>
                      <a:pt x="416767" y="542925"/>
                      <a:pt x="415986" y="532229"/>
                      <a:pt x="410417" y="523875"/>
                    </a:cubicBezTo>
                    <a:cubicBezTo>
                      <a:pt x="397717" y="504825"/>
                      <a:pt x="391367" y="479425"/>
                      <a:pt x="372317" y="466725"/>
                    </a:cubicBezTo>
                    <a:lnTo>
                      <a:pt x="343742" y="447675"/>
                    </a:lnTo>
                    <a:cubicBezTo>
                      <a:pt x="340567" y="438150"/>
                      <a:pt x="340489" y="426940"/>
                      <a:pt x="334217" y="419100"/>
                    </a:cubicBezTo>
                    <a:cubicBezTo>
                      <a:pt x="327066" y="410161"/>
                      <a:pt x="314436" y="407379"/>
                      <a:pt x="305642" y="400050"/>
                    </a:cubicBezTo>
                    <a:cubicBezTo>
                      <a:pt x="295294" y="391426"/>
                      <a:pt x="287415" y="380099"/>
                      <a:pt x="277067" y="371475"/>
                    </a:cubicBezTo>
                    <a:cubicBezTo>
                      <a:pt x="268273" y="364146"/>
                      <a:pt x="257286" y="359754"/>
                      <a:pt x="248492" y="352425"/>
                    </a:cubicBezTo>
                    <a:cubicBezTo>
                      <a:pt x="238144" y="343801"/>
                      <a:pt x="230550" y="332120"/>
                      <a:pt x="219917" y="323850"/>
                    </a:cubicBezTo>
                    <a:cubicBezTo>
                      <a:pt x="201845" y="309794"/>
                      <a:pt x="181817" y="298450"/>
                      <a:pt x="162767" y="285750"/>
                    </a:cubicBezTo>
                    <a:lnTo>
                      <a:pt x="134192" y="266700"/>
                    </a:lnTo>
                    <a:cubicBezTo>
                      <a:pt x="127842" y="257175"/>
                      <a:pt x="122471" y="246919"/>
                      <a:pt x="115142" y="238125"/>
                    </a:cubicBezTo>
                    <a:cubicBezTo>
                      <a:pt x="92223" y="210623"/>
                      <a:pt x="86089" y="209231"/>
                      <a:pt x="57992" y="190500"/>
                    </a:cubicBezTo>
                    <a:cubicBezTo>
                      <a:pt x="51642" y="177800"/>
                      <a:pt x="45987" y="164728"/>
                      <a:pt x="38942" y="152400"/>
                    </a:cubicBezTo>
                    <a:cubicBezTo>
                      <a:pt x="33262" y="142461"/>
                      <a:pt x="25012" y="134064"/>
                      <a:pt x="19892" y="123825"/>
                    </a:cubicBezTo>
                    <a:cubicBezTo>
                      <a:pt x="14815" y="113671"/>
                      <a:pt x="1605" y="64780"/>
                      <a:pt x="842" y="57150"/>
                    </a:cubicBezTo>
                    <a:cubicBezTo>
                      <a:pt x="-1054" y="38195"/>
                      <a:pt x="842" y="19050"/>
                      <a:pt x="842" y="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1768" name="椭圆 212"/>
              <p:cNvSpPr>
                <a:spLocks noChangeArrowheads="1"/>
              </p:cNvSpPr>
              <p:nvPr/>
            </p:nvSpPr>
            <p:spPr bwMode="auto">
              <a:xfrm>
                <a:off x="1453908" y="3105383"/>
                <a:ext cx="93500" cy="92060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noFill/>
                <a:round/>
              </a:ln>
            </p:spPr>
            <p:txBody>
              <a:bodyPr rot="10800000" vert="eaVert" anchor="ctr"/>
              <a:lstStyle/>
              <a:p>
                <a:pPr algn="ctr"/>
                <a:endParaRPr lang="zh-CN" altLang="en-US">
                  <a:solidFill>
                    <a:srgbClr val="FFFFFF"/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217" name="组合 216"/>
          <p:cNvGrpSpPr/>
          <p:nvPr/>
        </p:nvGrpSpPr>
        <p:grpSpPr bwMode="auto">
          <a:xfrm>
            <a:off x="3064828" y="3166004"/>
            <a:ext cx="5323522" cy="1631421"/>
            <a:chOff x="3491562" y="284680"/>
            <a:chExt cx="5324680" cy="1633027"/>
          </a:xfrm>
        </p:grpSpPr>
        <p:grpSp>
          <p:nvGrpSpPr>
            <p:cNvPr id="31757" name="组合 8"/>
            <p:cNvGrpSpPr/>
            <p:nvPr/>
          </p:nvGrpSpPr>
          <p:grpSpPr bwMode="auto">
            <a:xfrm flipH="1">
              <a:off x="3491562" y="284680"/>
              <a:ext cx="814882" cy="610941"/>
              <a:chOff x="277166" y="2993375"/>
              <a:chExt cx="814882" cy="610941"/>
            </a:xfrm>
          </p:grpSpPr>
          <p:sp>
            <p:nvSpPr>
              <p:cNvPr id="223" name="任意多边形 222"/>
              <p:cNvSpPr/>
              <p:nvPr/>
            </p:nvSpPr>
            <p:spPr>
              <a:xfrm flipH="1">
                <a:off x="469613" y="2993375"/>
                <a:ext cx="622435" cy="545049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545818">
                    <a:moveTo>
                      <a:pt x="1033896" y="295882"/>
                    </a:moveTo>
                    <a:cubicBezTo>
                      <a:pt x="994809" y="300735"/>
                      <a:pt x="967056" y="336356"/>
                      <a:pt x="971908" y="375442"/>
                    </a:cubicBezTo>
                    <a:cubicBezTo>
                      <a:pt x="976761" y="414529"/>
                      <a:pt x="1012381" y="442282"/>
                      <a:pt x="1051468" y="437430"/>
                    </a:cubicBezTo>
                    <a:cubicBezTo>
                      <a:pt x="1090555" y="432577"/>
                      <a:pt x="1118308" y="396957"/>
                      <a:pt x="1113456" y="357870"/>
                    </a:cubicBezTo>
                    <a:cubicBezTo>
                      <a:pt x="1108603" y="318783"/>
                      <a:pt x="1072983" y="291030"/>
                      <a:pt x="1033896" y="295882"/>
                    </a:cubicBezTo>
                    <a:close/>
                    <a:moveTo>
                      <a:pt x="0" y="0"/>
                    </a:moveTo>
                    <a:lnTo>
                      <a:pt x="914400" y="0"/>
                    </a:lnTo>
                    <a:lnTo>
                      <a:pt x="1219200" y="291103"/>
                    </a:lnTo>
                    <a:lnTo>
                      <a:pt x="1219200" y="545818"/>
                    </a:lnTo>
                    <a:lnTo>
                      <a:pt x="0" y="545818"/>
                    </a:lnTo>
                    <a:lnTo>
                      <a:pt x="0" y="727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24" name="TextBox 223"/>
              <p:cNvSpPr txBox="1"/>
              <p:nvPr/>
            </p:nvSpPr>
            <p:spPr>
              <a:xfrm>
                <a:off x="277166" y="3019541"/>
                <a:ext cx="814565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defPPr>
                  <a:defRPr lang="zh-CN"/>
                </a:defPPr>
                <a:lvl1pPr>
                  <a:defRPr sz="2800" b="1" spc="300">
                    <a:solidFill>
                      <a:srgbClr val="8C4306"/>
                    </a:solidFill>
                    <a:latin typeface="方正稚艺简体" panose="03000509000000000000" pitchFamily="65" charset="-122"/>
                    <a:ea typeface="方正稚艺简体" panose="03000509000000000000" pitchFamily="65" charset="-122"/>
                    <a:cs typeface="Arial Unicode MS" panose="020B0604020202020204" pitchFamily="34" charset="-122"/>
                  </a:defRPr>
                </a:lvl1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dirty="0" smtClean="0"/>
                  <a:t>2.</a:t>
                </a:r>
                <a:endParaRPr lang="zh-CN" altLang="en-US" sz="3200" dirty="0"/>
              </a:p>
            </p:txBody>
          </p:sp>
        </p:grpSp>
        <p:cxnSp>
          <p:nvCxnSpPr>
            <p:cNvPr id="219" name="直接连接符 218"/>
            <p:cNvCxnSpPr/>
            <p:nvPr/>
          </p:nvCxnSpPr>
          <p:spPr>
            <a:xfrm>
              <a:off x="3909165" y="1916436"/>
              <a:ext cx="4907077" cy="1271"/>
            </a:xfrm>
            <a:prstGeom prst="line">
              <a:avLst/>
            </a:prstGeom>
            <a:ln w="571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759" name="组合 12"/>
            <p:cNvGrpSpPr/>
            <p:nvPr/>
          </p:nvGrpSpPr>
          <p:grpSpPr bwMode="auto">
            <a:xfrm rot="4901958">
              <a:off x="4252259" y="342569"/>
              <a:ext cx="448556" cy="933450"/>
              <a:chOff x="1176448" y="2733675"/>
              <a:chExt cx="448556" cy="933450"/>
            </a:xfrm>
          </p:grpSpPr>
          <p:sp>
            <p:nvSpPr>
              <p:cNvPr id="221" name="任意多边形 220"/>
              <p:cNvSpPr/>
              <p:nvPr/>
            </p:nvSpPr>
            <p:spPr>
              <a:xfrm>
                <a:off x="1176526" y="2733749"/>
                <a:ext cx="448116" cy="933653"/>
              </a:xfrm>
              <a:custGeom>
                <a:avLst/>
                <a:gdLst>
                  <a:gd name="connsiteX0" fmla="*/ 277067 w 448556"/>
                  <a:gd name="connsiteY0" fmla="*/ 933450 h 933450"/>
                  <a:gd name="connsiteX1" fmla="*/ 372317 w 448556"/>
                  <a:gd name="connsiteY1" fmla="*/ 923925 h 933450"/>
                  <a:gd name="connsiteX2" fmla="*/ 400892 w 448556"/>
                  <a:gd name="connsiteY2" fmla="*/ 914400 h 933450"/>
                  <a:gd name="connsiteX3" fmla="*/ 419942 w 448556"/>
                  <a:gd name="connsiteY3" fmla="*/ 885825 h 933450"/>
                  <a:gd name="connsiteX4" fmla="*/ 438992 w 448556"/>
                  <a:gd name="connsiteY4" fmla="*/ 828675 h 933450"/>
                  <a:gd name="connsiteX5" fmla="*/ 448517 w 448556"/>
                  <a:gd name="connsiteY5" fmla="*/ 762000 h 933450"/>
                  <a:gd name="connsiteX6" fmla="*/ 419942 w 448556"/>
                  <a:gd name="connsiteY6" fmla="*/ 552450 h 933450"/>
                  <a:gd name="connsiteX7" fmla="*/ 410417 w 448556"/>
                  <a:gd name="connsiteY7" fmla="*/ 523875 h 933450"/>
                  <a:gd name="connsiteX8" fmla="*/ 372317 w 448556"/>
                  <a:gd name="connsiteY8" fmla="*/ 466725 h 933450"/>
                  <a:gd name="connsiteX9" fmla="*/ 343742 w 448556"/>
                  <a:gd name="connsiteY9" fmla="*/ 447675 h 933450"/>
                  <a:gd name="connsiteX10" fmla="*/ 334217 w 448556"/>
                  <a:gd name="connsiteY10" fmla="*/ 419100 h 933450"/>
                  <a:gd name="connsiteX11" fmla="*/ 305642 w 448556"/>
                  <a:gd name="connsiteY11" fmla="*/ 400050 h 933450"/>
                  <a:gd name="connsiteX12" fmla="*/ 277067 w 448556"/>
                  <a:gd name="connsiteY12" fmla="*/ 371475 h 933450"/>
                  <a:gd name="connsiteX13" fmla="*/ 248492 w 448556"/>
                  <a:gd name="connsiteY13" fmla="*/ 352425 h 933450"/>
                  <a:gd name="connsiteX14" fmla="*/ 219917 w 448556"/>
                  <a:gd name="connsiteY14" fmla="*/ 323850 h 933450"/>
                  <a:gd name="connsiteX15" fmla="*/ 162767 w 448556"/>
                  <a:gd name="connsiteY15" fmla="*/ 285750 h 933450"/>
                  <a:gd name="connsiteX16" fmla="*/ 134192 w 448556"/>
                  <a:gd name="connsiteY16" fmla="*/ 266700 h 933450"/>
                  <a:gd name="connsiteX17" fmla="*/ 115142 w 448556"/>
                  <a:gd name="connsiteY17" fmla="*/ 238125 h 933450"/>
                  <a:gd name="connsiteX18" fmla="*/ 57992 w 448556"/>
                  <a:gd name="connsiteY18" fmla="*/ 190500 h 933450"/>
                  <a:gd name="connsiteX19" fmla="*/ 38942 w 448556"/>
                  <a:gd name="connsiteY19" fmla="*/ 152400 h 933450"/>
                  <a:gd name="connsiteX20" fmla="*/ 19892 w 448556"/>
                  <a:gd name="connsiteY20" fmla="*/ 123825 h 933450"/>
                  <a:gd name="connsiteX21" fmla="*/ 842 w 448556"/>
                  <a:gd name="connsiteY21" fmla="*/ 57150 h 933450"/>
                  <a:gd name="connsiteX22" fmla="*/ 842 w 448556"/>
                  <a:gd name="connsiteY22" fmla="*/ 0 h 933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48556" h="933450">
                    <a:moveTo>
                      <a:pt x="277067" y="933450"/>
                    </a:moveTo>
                    <a:cubicBezTo>
                      <a:pt x="308817" y="930275"/>
                      <a:pt x="340780" y="928777"/>
                      <a:pt x="372317" y="923925"/>
                    </a:cubicBezTo>
                    <a:cubicBezTo>
                      <a:pt x="382240" y="922398"/>
                      <a:pt x="393052" y="920672"/>
                      <a:pt x="400892" y="914400"/>
                    </a:cubicBezTo>
                    <a:cubicBezTo>
                      <a:pt x="409831" y="907249"/>
                      <a:pt x="415293" y="896286"/>
                      <a:pt x="419942" y="885825"/>
                    </a:cubicBezTo>
                    <a:cubicBezTo>
                      <a:pt x="428097" y="867475"/>
                      <a:pt x="438992" y="828675"/>
                      <a:pt x="438992" y="828675"/>
                    </a:cubicBezTo>
                    <a:cubicBezTo>
                      <a:pt x="442167" y="806450"/>
                      <a:pt x="448517" y="784451"/>
                      <a:pt x="448517" y="762000"/>
                    </a:cubicBezTo>
                    <a:cubicBezTo>
                      <a:pt x="448517" y="621891"/>
                      <a:pt x="450836" y="645131"/>
                      <a:pt x="419942" y="552450"/>
                    </a:cubicBezTo>
                    <a:cubicBezTo>
                      <a:pt x="416767" y="542925"/>
                      <a:pt x="415986" y="532229"/>
                      <a:pt x="410417" y="523875"/>
                    </a:cubicBezTo>
                    <a:cubicBezTo>
                      <a:pt x="397717" y="504825"/>
                      <a:pt x="391367" y="479425"/>
                      <a:pt x="372317" y="466725"/>
                    </a:cubicBezTo>
                    <a:lnTo>
                      <a:pt x="343742" y="447675"/>
                    </a:lnTo>
                    <a:cubicBezTo>
                      <a:pt x="340567" y="438150"/>
                      <a:pt x="340489" y="426940"/>
                      <a:pt x="334217" y="419100"/>
                    </a:cubicBezTo>
                    <a:cubicBezTo>
                      <a:pt x="327066" y="410161"/>
                      <a:pt x="314436" y="407379"/>
                      <a:pt x="305642" y="400050"/>
                    </a:cubicBezTo>
                    <a:cubicBezTo>
                      <a:pt x="295294" y="391426"/>
                      <a:pt x="287415" y="380099"/>
                      <a:pt x="277067" y="371475"/>
                    </a:cubicBezTo>
                    <a:cubicBezTo>
                      <a:pt x="268273" y="364146"/>
                      <a:pt x="257286" y="359754"/>
                      <a:pt x="248492" y="352425"/>
                    </a:cubicBezTo>
                    <a:cubicBezTo>
                      <a:pt x="238144" y="343801"/>
                      <a:pt x="230550" y="332120"/>
                      <a:pt x="219917" y="323850"/>
                    </a:cubicBezTo>
                    <a:cubicBezTo>
                      <a:pt x="201845" y="309794"/>
                      <a:pt x="181817" y="298450"/>
                      <a:pt x="162767" y="285750"/>
                    </a:cubicBezTo>
                    <a:lnTo>
                      <a:pt x="134192" y="266700"/>
                    </a:lnTo>
                    <a:cubicBezTo>
                      <a:pt x="127842" y="257175"/>
                      <a:pt x="122471" y="246919"/>
                      <a:pt x="115142" y="238125"/>
                    </a:cubicBezTo>
                    <a:cubicBezTo>
                      <a:pt x="92223" y="210623"/>
                      <a:pt x="86089" y="209231"/>
                      <a:pt x="57992" y="190500"/>
                    </a:cubicBezTo>
                    <a:cubicBezTo>
                      <a:pt x="51642" y="177800"/>
                      <a:pt x="45987" y="164728"/>
                      <a:pt x="38942" y="152400"/>
                    </a:cubicBezTo>
                    <a:cubicBezTo>
                      <a:pt x="33262" y="142461"/>
                      <a:pt x="25012" y="134064"/>
                      <a:pt x="19892" y="123825"/>
                    </a:cubicBezTo>
                    <a:cubicBezTo>
                      <a:pt x="14815" y="113671"/>
                      <a:pt x="1605" y="64780"/>
                      <a:pt x="842" y="57150"/>
                    </a:cubicBezTo>
                    <a:cubicBezTo>
                      <a:pt x="-1054" y="38195"/>
                      <a:pt x="842" y="19050"/>
                      <a:pt x="842" y="0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222" name="椭圆 221"/>
              <p:cNvSpPr/>
              <p:nvPr/>
            </p:nvSpPr>
            <p:spPr>
              <a:xfrm>
                <a:off x="1451723" y="3104629"/>
                <a:ext cx="93754" cy="920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</p:grpSp>
      <p:pic>
        <p:nvPicPr>
          <p:cNvPr id="5122" name="Picture 2" descr="C:\Documents and Settings\Administrator\桌面\图片4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25850" y="1537970"/>
            <a:ext cx="4744720" cy="124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Documents and Settings\Administrator\桌面\图片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3778" y="4986020"/>
            <a:ext cx="4816475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035" y="1461135"/>
            <a:ext cx="2159635" cy="314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9335" y="3025140"/>
            <a:ext cx="5257800" cy="190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40" decel="100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" accel="10000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3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8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791200" y="4114800"/>
            <a:ext cx="228600" cy="228600"/>
          </a:xfrm>
          <a:prstGeom prst="rect">
            <a:avLst/>
          </a:prstGeom>
          <a:noFill/>
          <a:ln w="63500" algn="ctr">
            <a:solidFill>
              <a:srgbClr val="CC0000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791200" y="2514600"/>
            <a:ext cx="228600" cy="228600"/>
          </a:xfrm>
          <a:prstGeom prst="rect">
            <a:avLst/>
          </a:prstGeom>
          <a:noFill/>
          <a:ln w="63500" algn="ctr">
            <a:solidFill>
              <a:srgbClr val="CC0000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7391400" y="2514600"/>
            <a:ext cx="228600" cy="228600"/>
          </a:xfrm>
          <a:prstGeom prst="rect">
            <a:avLst/>
          </a:prstGeom>
          <a:noFill/>
          <a:ln w="63500" algn="ctr">
            <a:solidFill>
              <a:srgbClr val="CC0000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391400" y="4114800"/>
            <a:ext cx="228600" cy="228600"/>
          </a:xfrm>
          <a:prstGeom prst="rect">
            <a:avLst/>
          </a:prstGeom>
          <a:noFill/>
          <a:ln w="63500" algn="ctr">
            <a:solidFill>
              <a:srgbClr val="CC0000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222375" y="4114800"/>
            <a:ext cx="228600" cy="228600"/>
          </a:xfrm>
          <a:prstGeom prst="rect">
            <a:avLst/>
          </a:prstGeom>
          <a:noFill/>
          <a:ln w="63500" algn="ctr">
            <a:solidFill>
              <a:srgbClr val="CC0000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219200" y="2514600"/>
            <a:ext cx="228600" cy="228600"/>
          </a:xfrm>
          <a:prstGeom prst="rect">
            <a:avLst/>
          </a:prstGeom>
          <a:noFill/>
          <a:ln w="63500" algn="ctr">
            <a:solidFill>
              <a:srgbClr val="CC0000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114800" y="2514600"/>
            <a:ext cx="228600" cy="228600"/>
          </a:xfrm>
          <a:prstGeom prst="rect">
            <a:avLst/>
          </a:prstGeom>
          <a:noFill/>
          <a:ln w="63500" algn="ctr">
            <a:solidFill>
              <a:srgbClr val="CC0000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114800" y="4114800"/>
            <a:ext cx="228600" cy="228600"/>
          </a:xfrm>
          <a:prstGeom prst="rect">
            <a:avLst/>
          </a:prstGeom>
          <a:noFill/>
          <a:ln w="63500" algn="ctr">
            <a:solidFill>
              <a:srgbClr val="CC0000"/>
            </a:solidFill>
            <a:miter lim="800000"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19200" y="2514600"/>
            <a:ext cx="3124200" cy="18288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791200" y="2514600"/>
            <a:ext cx="1828800" cy="1828800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" name="图片 3" descr="201481611195992192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0950" y="2635250"/>
            <a:ext cx="316865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20148161119599219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47775" y="2544763"/>
            <a:ext cx="169386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20148161119599219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8875" y="2544763"/>
            <a:ext cx="3167063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图片 12" descr="20148161119599219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0963" y="1143000"/>
            <a:ext cx="16938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 descr="201481611195992192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1363" y="2620963"/>
            <a:ext cx="316865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图片 16" descr="201481611195992192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1363" y="2544763"/>
            <a:ext cx="16938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 descr="20148161119599219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1188" y="2544763"/>
            <a:ext cx="316865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8" descr="20148161119599219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7563" y="1143000"/>
            <a:ext cx="16938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组合 20"/>
          <p:cNvGrpSpPr/>
          <p:nvPr/>
        </p:nvGrpSpPr>
        <p:grpSpPr bwMode="auto">
          <a:xfrm rot="1703194">
            <a:off x="1952625" y="381000"/>
            <a:ext cx="1925638" cy="1282700"/>
            <a:chOff x="179512" y="202034"/>
            <a:chExt cx="580004" cy="433657"/>
          </a:xfrm>
        </p:grpSpPr>
        <p:sp>
          <p:nvSpPr>
            <p:cNvPr id="22" name="Freeform 26"/>
            <p:cNvSpPr/>
            <p:nvPr/>
          </p:nvSpPr>
          <p:spPr bwMode="auto">
            <a:xfrm>
              <a:off x="179512" y="202034"/>
              <a:ext cx="580004" cy="433657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Freeform 26"/>
            <p:cNvSpPr/>
            <p:nvPr/>
          </p:nvSpPr>
          <p:spPr bwMode="auto">
            <a:xfrm>
              <a:off x="213707" y="229497"/>
              <a:ext cx="502543" cy="375693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9525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 rot="1703194">
            <a:off x="6859588" y="568325"/>
            <a:ext cx="473075" cy="352425"/>
            <a:chOff x="179512" y="202034"/>
            <a:chExt cx="580004" cy="433657"/>
          </a:xfrm>
        </p:grpSpPr>
        <p:sp>
          <p:nvSpPr>
            <p:cNvPr id="25" name="Freeform 26"/>
            <p:cNvSpPr/>
            <p:nvPr/>
          </p:nvSpPr>
          <p:spPr bwMode="auto">
            <a:xfrm>
              <a:off x="179512" y="202034"/>
              <a:ext cx="580004" cy="433657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214089" y="231474"/>
              <a:ext cx="502151" cy="375055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9525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6.17284E-7 L 0.02761 -6.17284E-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6.17284E-7 L 0.02761 -6.17284E-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10" grpId="0" animBg="1"/>
      <p:bldP spid="6" grpId="0" animBg="1"/>
      <p:bldP spid="8" grpId="0" animBg="1"/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矩形 266"/>
          <p:cNvSpPr/>
          <p:nvPr/>
        </p:nvSpPr>
        <p:spPr>
          <a:xfrm>
            <a:off x="1327150" y="5616575"/>
            <a:ext cx="1081088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模板下载：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www.1ppt.com/moban/     </a:t>
            </a: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行业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模板：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www.1ppt.com/hangye/ </a:t>
            </a:r>
            <a:endParaRPr lang="en-US" altLang="zh-CN" sz="100" kern="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节日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模板：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www.1ppt.com/jieri/           PPT</a:t>
            </a: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素材下载：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www.1ppt.com/sucai/</a:t>
            </a:r>
            <a:endParaRPr lang="en-US" altLang="zh-CN" sz="100" kern="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背景图片：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www.1ppt.com/beijing/      PPT</a:t>
            </a: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图表下载：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www.1ppt.com/tubiao/      </a:t>
            </a:r>
            <a:endParaRPr lang="en-US" altLang="zh-CN" sz="100" kern="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优秀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PPT</a:t>
            </a: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下载：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www.1ppt.com/xiazai/        PPT</a:t>
            </a: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教程： 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www.1ppt.com/powerpoint/      </a:t>
            </a:r>
            <a:endParaRPr lang="en-US" altLang="zh-CN" sz="100" kern="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Word</a:t>
            </a: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教程： 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www.1ppt.com/word/              Excel</a:t>
            </a: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教程：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www.1ppt.com/excel/  </a:t>
            </a:r>
            <a:endParaRPr lang="en-US" altLang="zh-CN" sz="100" kern="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资料下载：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www.1ppt.com/ziliao/                PPT</a:t>
            </a: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课件下载：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www.1ppt.com/kejian/ </a:t>
            </a:r>
            <a:endParaRPr lang="en-US" altLang="zh-CN" sz="100" kern="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范文下载：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www.1ppt.com/fanwen/             </a:t>
            </a: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试卷下载：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www.1ppt.com/shiti/  </a:t>
            </a:r>
            <a:endParaRPr lang="en-US" altLang="zh-CN" sz="100" kern="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教案下载：</a:t>
            </a: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www.1ppt.com/jiaoan/  </a:t>
            </a:r>
            <a:endParaRPr lang="en-US" altLang="zh-CN" sz="100" kern="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" kern="0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rPr>
              <a:t> </a:t>
            </a:r>
            <a:endParaRPr lang="zh-CN" altLang="en-US" sz="100" kern="0" dirty="0">
              <a:solidFill>
                <a:schemeClr val="tx2">
                  <a:lumMod val="40000"/>
                  <a:lumOff val="6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8575" y="4941888"/>
            <a:ext cx="9151938" cy="1831975"/>
            <a:chOff x="28676" y="2717722"/>
            <a:chExt cx="9151836" cy="2362731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1"/>
            <a:srcRect r="73229"/>
            <a:stretch>
              <a:fillRect/>
            </a:stretch>
          </p:blipFill>
          <p:spPr bwMode="auto">
            <a:xfrm>
              <a:off x="28676" y="2717722"/>
              <a:ext cx="3009866" cy="23627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50000"/>
                </a:prstClr>
              </a:outerShdw>
            </a:effectLst>
          </p:spPr>
        </p:pic>
        <p:grpSp>
          <p:nvGrpSpPr>
            <p:cNvPr id="33809" name="组合 7"/>
            <p:cNvGrpSpPr/>
            <p:nvPr/>
          </p:nvGrpSpPr>
          <p:grpSpPr bwMode="auto">
            <a:xfrm>
              <a:off x="3030518" y="3918284"/>
              <a:ext cx="6149994" cy="1050303"/>
              <a:chOff x="3356315" y="3144826"/>
              <a:chExt cx="9592941" cy="1664160"/>
            </a:xfrm>
          </p:grpSpPr>
          <p:pic>
            <p:nvPicPr>
              <p:cNvPr id="9" name="Picture 3"/>
              <p:cNvPicPr>
                <a:picLocks noChangeAspect="1" noChangeArrowheads="1"/>
              </p:cNvPicPr>
              <p:nvPr/>
            </p:nvPicPr>
            <p:blipFill rotWithShape="1">
              <a:blip r:embed="rId1"/>
              <a:srcRect l="26931"/>
              <a:stretch>
                <a:fillRect/>
              </a:stretch>
            </p:blipFill>
            <p:spPr bwMode="auto">
              <a:xfrm>
                <a:off x="3356452" y="3143606"/>
                <a:ext cx="5786882" cy="166420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 rotWithShape="1">
              <a:blip r:embed="rId1"/>
              <a:srcRect l="51286"/>
              <a:stretch>
                <a:fillRect/>
              </a:stretch>
            </p:blipFill>
            <p:spPr bwMode="auto">
              <a:xfrm>
                <a:off x="9091334" y="3143606"/>
                <a:ext cx="3857922" cy="166420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50000"/>
                  </a:prstClr>
                </a:outerShdw>
              </a:effectLst>
            </p:spPr>
          </p:pic>
        </p:grpSp>
      </p:grpSp>
      <p:grpSp>
        <p:nvGrpSpPr>
          <p:cNvPr id="21" name="组合 20"/>
          <p:cNvGrpSpPr/>
          <p:nvPr/>
        </p:nvGrpSpPr>
        <p:grpSpPr bwMode="auto">
          <a:xfrm>
            <a:off x="179388" y="0"/>
            <a:ext cx="1177925" cy="1174750"/>
            <a:chOff x="7445970" y="2104101"/>
            <a:chExt cx="1178207" cy="880922"/>
          </a:xfrm>
        </p:grpSpPr>
        <p:sp>
          <p:nvSpPr>
            <p:cNvPr id="22" name="Freeform 26"/>
            <p:cNvSpPr/>
            <p:nvPr/>
          </p:nvSpPr>
          <p:spPr bwMode="auto">
            <a:xfrm flipH="1">
              <a:off x="7445970" y="2104101"/>
              <a:ext cx="1178207" cy="880922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Freeform 26"/>
            <p:cNvSpPr/>
            <p:nvPr/>
          </p:nvSpPr>
          <p:spPr bwMode="auto">
            <a:xfrm flipH="1">
              <a:off x="7512661" y="2157671"/>
              <a:ext cx="1044825" cy="780925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19050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 bwMode="auto">
          <a:xfrm>
            <a:off x="5416550" y="179388"/>
            <a:ext cx="442913" cy="442912"/>
            <a:chOff x="5416694" y="134894"/>
            <a:chExt cx="443483" cy="331583"/>
          </a:xfrm>
        </p:grpSpPr>
        <p:sp>
          <p:nvSpPr>
            <p:cNvPr id="25" name="Freeform 26"/>
            <p:cNvSpPr/>
            <p:nvPr/>
          </p:nvSpPr>
          <p:spPr bwMode="auto">
            <a:xfrm flipH="1">
              <a:off x="5416694" y="134894"/>
              <a:ext cx="443483" cy="331583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 flipH="1">
              <a:off x="5442127" y="158663"/>
              <a:ext cx="379901" cy="284044"/>
            </a:xfrm>
            <a:custGeom>
              <a:avLst/>
              <a:gdLst>
                <a:gd name="T0" fmla="*/ 248 w 987"/>
                <a:gd name="T1" fmla="*/ 211 h 811"/>
                <a:gd name="T2" fmla="*/ 0 w 987"/>
                <a:gd name="T3" fmla="*/ 396 h 811"/>
                <a:gd name="T4" fmla="*/ 284 w 987"/>
                <a:gd name="T5" fmla="*/ 553 h 811"/>
                <a:gd name="T6" fmla="*/ 614 w 987"/>
                <a:gd name="T7" fmla="*/ 601 h 811"/>
                <a:gd name="T8" fmla="*/ 854 w 987"/>
                <a:gd name="T9" fmla="*/ 451 h 811"/>
                <a:gd name="T10" fmla="*/ 962 w 987"/>
                <a:gd name="T11" fmla="*/ 331 h 811"/>
                <a:gd name="T12" fmla="*/ 698 w 987"/>
                <a:gd name="T13" fmla="*/ 181 h 811"/>
                <a:gd name="T14" fmla="*/ 434 w 987"/>
                <a:gd name="T15" fmla="*/ 30 h 811"/>
                <a:gd name="T16" fmla="*/ 248 w 987"/>
                <a:gd name="T17" fmla="*/ 211 h 811"/>
                <a:gd name="connsiteX0" fmla="*/ 2513 w 9792"/>
                <a:gd name="connsiteY0" fmla="*/ 2274 h 8097"/>
                <a:gd name="connsiteX1" fmla="*/ 0 w 9792"/>
                <a:gd name="connsiteY1" fmla="*/ 4555 h 8097"/>
                <a:gd name="connsiteX2" fmla="*/ 2877 w 9792"/>
                <a:gd name="connsiteY2" fmla="*/ 6491 h 8097"/>
                <a:gd name="connsiteX3" fmla="*/ 6221 w 9792"/>
                <a:gd name="connsiteY3" fmla="*/ 7083 h 8097"/>
                <a:gd name="connsiteX4" fmla="*/ 8652 w 9792"/>
                <a:gd name="connsiteY4" fmla="*/ 5233 h 8097"/>
                <a:gd name="connsiteX5" fmla="*/ 9747 w 9792"/>
                <a:gd name="connsiteY5" fmla="*/ 3753 h 8097"/>
                <a:gd name="connsiteX6" fmla="*/ 7072 w 9792"/>
                <a:gd name="connsiteY6" fmla="*/ 1904 h 8097"/>
                <a:gd name="connsiteX7" fmla="*/ 4397 w 9792"/>
                <a:gd name="connsiteY7" fmla="*/ 42 h 8097"/>
                <a:gd name="connsiteX8" fmla="*/ 2513 w 9792"/>
                <a:gd name="connsiteY8" fmla="*/ 2274 h 8097"/>
                <a:gd name="connsiteX0-1" fmla="*/ 2566 w 9999"/>
                <a:gd name="connsiteY0-2" fmla="*/ 2808 h 10001"/>
                <a:gd name="connsiteX1-3" fmla="*/ 0 w 9999"/>
                <a:gd name="connsiteY1-4" fmla="*/ 5626 h 10001"/>
                <a:gd name="connsiteX2-5" fmla="*/ 2938 w 9999"/>
                <a:gd name="connsiteY2-6" fmla="*/ 8017 h 10001"/>
                <a:gd name="connsiteX3-7" fmla="*/ 6353 w 9999"/>
                <a:gd name="connsiteY3-8" fmla="*/ 8748 h 10001"/>
                <a:gd name="connsiteX4-9" fmla="*/ 8836 w 9999"/>
                <a:gd name="connsiteY4-10" fmla="*/ 6463 h 10001"/>
                <a:gd name="connsiteX5-11" fmla="*/ 9954 w 9999"/>
                <a:gd name="connsiteY5-12" fmla="*/ 4635 h 10001"/>
                <a:gd name="connsiteX6-13" fmla="*/ 7222 w 9999"/>
                <a:gd name="connsiteY6-14" fmla="*/ 2351 h 10001"/>
                <a:gd name="connsiteX7-15" fmla="*/ 4490 w 9999"/>
                <a:gd name="connsiteY7-16" fmla="*/ 52 h 10001"/>
                <a:gd name="connsiteX8-17" fmla="*/ 2566 w 9999"/>
                <a:gd name="connsiteY8-18" fmla="*/ 2808 h 10001"/>
                <a:gd name="connsiteX0-19" fmla="*/ 2566 w 10000"/>
                <a:gd name="connsiteY0-20" fmla="*/ 2808 h 10000"/>
                <a:gd name="connsiteX1-21" fmla="*/ 0 w 10000"/>
                <a:gd name="connsiteY1-22" fmla="*/ 5625 h 10000"/>
                <a:gd name="connsiteX2-23" fmla="*/ 2938 w 10000"/>
                <a:gd name="connsiteY2-24" fmla="*/ 8016 h 10000"/>
                <a:gd name="connsiteX3-25" fmla="*/ 6354 w 10000"/>
                <a:gd name="connsiteY3-26" fmla="*/ 8747 h 10000"/>
                <a:gd name="connsiteX4-27" fmla="*/ 8837 w 10000"/>
                <a:gd name="connsiteY4-28" fmla="*/ 6462 h 10000"/>
                <a:gd name="connsiteX5-29" fmla="*/ 9955 w 10000"/>
                <a:gd name="connsiteY5-30" fmla="*/ 4635 h 10000"/>
                <a:gd name="connsiteX6-31" fmla="*/ 7223 w 10000"/>
                <a:gd name="connsiteY6-32" fmla="*/ 2351 h 10000"/>
                <a:gd name="connsiteX7-33" fmla="*/ 4490 w 10000"/>
                <a:gd name="connsiteY7-34" fmla="*/ 52 h 10000"/>
                <a:gd name="connsiteX8-35" fmla="*/ 2566 w 10000"/>
                <a:gd name="connsiteY8-36" fmla="*/ 2808 h 10000"/>
                <a:gd name="connsiteX0-37" fmla="*/ 2566 w 10000"/>
                <a:gd name="connsiteY0-38" fmla="*/ 2808 h 10000"/>
                <a:gd name="connsiteX1-39" fmla="*/ 0 w 10000"/>
                <a:gd name="connsiteY1-40" fmla="*/ 5625 h 10000"/>
                <a:gd name="connsiteX2-41" fmla="*/ 2938 w 10000"/>
                <a:gd name="connsiteY2-42" fmla="*/ 8016 h 10000"/>
                <a:gd name="connsiteX3-43" fmla="*/ 6354 w 10000"/>
                <a:gd name="connsiteY3-44" fmla="*/ 8747 h 10000"/>
                <a:gd name="connsiteX4-45" fmla="*/ 8837 w 10000"/>
                <a:gd name="connsiteY4-46" fmla="*/ 6462 h 10000"/>
                <a:gd name="connsiteX5-47" fmla="*/ 9955 w 10000"/>
                <a:gd name="connsiteY5-48" fmla="*/ 4635 h 10000"/>
                <a:gd name="connsiteX6-49" fmla="*/ 7223 w 10000"/>
                <a:gd name="connsiteY6-50" fmla="*/ 2351 h 10000"/>
                <a:gd name="connsiteX7-51" fmla="*/ 4490 w 10000"/>
                <a:gd name="connsiteY7-52" fmla="*/ 52 h 10000"/>
                <a:gd name="connsiteX8-53" fmla="*/ 2566 w 10000"/>
                <a:gd name="connsiteY8-54" fmla="*/ 2808 h 10000"/>
                <a:gd name="connsiteX0-55" fmla="*/ 2566 w 10000"/>
                <a:gd name="connsiteY0-56" fmla="*/ 2808 h 10000"/>
                <a:gd name="connsiteX1-57" fmla="*/ 0 w 10000"/>
                <a:gd name="connsiteY1-58" fmla="*/ 5625 h 10000"/>
                <a:gd name="connsiteX2-59" fmla="*/ 2938 w 10000"/>
                <a:gd name="connsiteY2-60" fmla="*/ 8016 h 10000"/>
                <a:gd name="connsiteX3-61" fmla="*/ 6354 w 10000"/>
                <a:gd name="connsiteY3-62" fmla="*/ 8747 h 10000"/>
                <a:gd name="connsiteX4-63" fmla="*/ 8837 w 10000"/>
                <a:gd name="connsiteY4-64" fmla="*/ 6462 h 10000"/>
                <a:gd name="connsiteX5-65" fmla="*/ 9955 w 10000"/>
                <a:gd name="connsiteY5-66" fmla="*/ 4635 h 10000"/>
                <a:gd name="connsiteX6-67" fmla="*/ 7223 w 10000"/>
                <a:gd name="connsiteY6-68" fmla="*/ 2351 h 10000"/>
                <a:gd name="connsiteX7-69" fmla="*/ 4490 w 10000"/>
                <a:gd name="connsiteY7-70" fmla="*/ 52 h 10000"/>
                <a:gd name="connsiteX8-71" fmla="*/ 2566 w 10000"/>
                <a:gd name="connsiteY8-72" fmla="*/ 2808 h 10000"/>
                <a:gd name="connsiteX0-73" fmla="*/ 2566 w 10000"/>
                <a:gd name="connsiteY0-74" fmla="*/ 2808 h 10020"/>
                <a:gd name="connsiteX1-75" fmla="*/ 0 w 10000"/>
                <a:gd name="connsiteY1-76" fmla="*/ 5625 h 10020"/>
                <a:gd name="connsiteX2-77" fmla="*/ 2938 w 10000"/>
                <a:gd name="connsiteY2-78" fmla="*/ 8016 h 10020"/>
                <a:gd name="connsiteX3-79" fmla="*/ 6154 w 10000"/>
                <a:gd name="connsiteY3-80" fmla="*/ 8649 h 10020"/>
                <a:gd name="connsiteX4-81" fmla="*/ 8837 w 10000"/>
                <a:gd name="connsiteY4-82" fmla="*/ 6462 h 10020"/>
                <a:gd name="connsiteX5-83" fmla="*/ 9955 w 10000"/>
                <a:gd name="connsiteY5-84" fmla="*/ 4635 h 10020"/>
                <a:gd name="connsiteX6-85" fmla="*/ 7223 w 10000"/>
                <a:gd name="connsiteY6-86" fmla="*/ 2351 h 10020"/>
                <a:gd name="connsiteX7-87" fmla="*/ 4490 w 10000"/>
                <a:gd name="connsiteY7-88" fmla="*/ 52 h 10020"/>
                <a:gd name="connsiteX8-89" fmla="*/ 2566 w 10000"/>
                <a:gd name="connsiteY8-90" fmla="*/ 2808 h 10020"/>
                <a:gd name="connsiteX0-91" fmla="*/ 2566 w 10000"/>
                <a:gd name="connsiteY0-92" fmla="*/ 2808 h 10020"/>
                <a:gd name="connsiteX1-93" fmla="*/ 0 w 10000"/>
                <a:gd name="connsiteY1-94" fmla="*/ 5625 h 10020"/>
                <a:gd name="connsiteX2-95" fmla="*/ 2938 w 10000"/>
                <a:gd name="connsiteY2-96" fmla="*/ 8016 h 10020"/>
                <a:gd name="connsiteX3-97" fmla="*/ 6154 w 10000"/>
                <a:gd name="connsiteY3-98" fmla="*/ 8649 h 10020"/>
                <a:gd name="connsiteX4-99" fmla="*/ 8837 w 10000"/>
                <a:gd name="connsiteY4-100" fmla="*/ 6462 h 10020"/>
                <a:gd name="connsiteX5-101" fmla="*/ 9955 w 10000"/>
                <a:gd name="connsiteY5-102" fmla="*/ 4635 h 10020"/>
                <a:gd name="connsiteX6-103" fmla="*/ 7223 w 10000"/>
                <a:gd name="connsiteY6-104" fmla="*/ 2351 h 10020"/>
                <a:gd name="connsiteX7-105" fmla="*/ 4490 w 10000"/>
                <a:gd name="connsiteY7-106" fmla="*/ 52 h 10020"/>
                <a:gd name="connsiteX8-107" fmla="*/ 2566 w 10000"/>
                <a:gd name="connsiteY8-108" fmla="*/ 2808 h 10020"/>
                <a:gd name="connsiteX0-109" fmla="*/ 2566 w 10000"/>
                <a:gd name="connsiteY0-110" fmla="*/ 2808 h 10221"/>
                <a:gd name="connsiteX1-111" fmla="*/ 0 w 10000"/>
                <a:gd name="connsiteY1-112" fmla="*/ 5625 h 10221"/>
                <a:gd name="connsiteX2-113" fmla="*/ 2938 w 10000"/>
                <a:gd name="connsiteY2-114" fmla="*/ 8016 h 10221"/>
                <a:gd name="connsiteX3-115" fmla="*/ 6154 w 10000"/>
                <a:gd name="connsiteY3-116" fmla="*/ 8649 h 10221"/>
                <a:gd name="connsiteX4-117" fmla="*/ 8837 w 10000"/>
                <a:gd name="connsiteY4-118" fmla="*/ 6462 h 10221"/>
                <a:gd name="connsiteX5-119" fmla="*/ 9955 w 10000"/>
                <a:gd name="connsiteY5-120" fmla="*/ 4635 h 10221"/>
                <a:gd name="connsiteX6-121" fmla="*/ 7223 w 10000"/>
                <a:gd name="connsiteY6-122" fmla="*/ 2351 h 10221"/>
                <a:gd name="connsiteX7-123" fmla="*/ 4490 w 10000"/>
                <a:gd name="connsiteY7-124" fmla="*/ 52 h 10221"/>
                <a:gd name="connsiteX8-125" fmla="*/ 2566 w 10000"/>
                <a:gd name="connsiteY8-126" fmla="*/ 2808 h 10221"/>
                <a:gd name="connsiteX0-127" fmla="*/ 2566 w 10000"/>
                <a:gd name="connsiteY0-128" fmla="*/ 2808 h 10221"/>
                <a:gd name="connsiteX1-129" fmla="*/ 0 w 10000"/>
                <a:gd name="connsiteY1-130" fmla="*/ 5625 h 10221"/>
                <a:gd name="connsiteX2-131" fmla="*/ 2938 w 10000"/>
                <a:gd name="connsiteY2-132" fmla="*/ 8016 h 10221"/>
                <a:gd name="connsiteX3-133" fmla="*/ 6154 w 10000"/>
                <a:gd name="connsiteY3-134" fmla="*/ 8649 h 10221"/>
                <a:gd name="connsiteX4-135" fmla="*/ 8837 w 10000"/>
                <a:gd name="connsiteY4-136" fmla="*/ 6462 h 10221"/>
                <a:gd name="connsiteX5-137" fmla="*/ 9955 w 10000"/>
                <a:gd name="connsiteY5-138" fmla="*/ 4635 h 10221"/>
                <a:gd name="connsiteX6-139" fmla="*/ 7223 w 10000"/>
                <a:gd name="connsiteY6-140" fmla="*/ 2351 h 10221"/>
                <a:gd name="connsiteX7-141" fmla="*/ 4490 w 10000"/>
                <a:gd name="connsiteY7-142" fmla="*/ 52 h 10221"/>
                <a:gd name="connsiteX8-143" fmla="*/ 2566 w 10000"/>
                <a:gd name="connsiteY8-144" fmla="*/ 2808 h 10221"/>
                <a:gd name="connsiteX0-145" fmla="*/ 154 w 7588"/>
                <a:gd name="connsiteY0-146" fmla="*/ 2808 h 10221"/>
                <a:gd name="connsiteX1-147" fmla="*/ 526 w 7588"/>
                <a:gd name="connsiteY1-148" fmla="*/ 8016 h 10221"/>
                <a:gd name="connsiteX2-149" fmla="*/ 3742 w 7588"/>
                <a:gd name="connsiteY2-150" fmla="*/ 8649 h 10221"/>
                <a:gd name="connsiteX3-151" fmla="*/ 6425 w 7588"/>
                <a:gd name="connsiteY3-152" fmla="*/ 6462 h 10221"/>
                <a:gd name="connsiteX4-153" fmla="*/ 7543 w 7588"/>
                <a:gd name="connsiteY4-154" fmla="*/ 4635 h 10221"/>
                <a:gd name="connsiteX5-155" fmla="*/ 4811 w 7588"/>
                <a:gd name="connsiteY5-156" fmla="*/ 2351 h 10221"/>
                <a:gd name="connsiteX6-157" fmla="*/ 2078 w 7588"/>
                <a:gd name="connsiteY6-158" fmla="*/ 52 h 10221"/>
                <a:gd name="connsiteX7-159" fmla="*/ 154 w 7588"/>
                <a:gd name="connsiteY7-160" fmla="*/ 2808 h 10221"/>
                <a:gd name="connsiteX0-161" fmla="*/ 203 w 10001"/>
                <a:gd name="connsiteY0-162" fmla="*/ 2747 h 10000"/>
                <a:gd name="connsiteX1-163" fmla="*/ 693 w 10001"/>
                <a:gd name="connsiteY1-164" fmla="*/ 7843 h 10000"/>
                <a:gd name="connsiteX2-165" fmla="*/ 4931 w 10001"/>
                <a:gd name="connsiteY2-166" fmla="*/ 8462 h 10000"/>
                <a:gd name="connsiteX3-167" fmla="*/ 8467 w 10001"/>
                <a:gd name="connsiteY3-168" fmla="*/ 6322 h 10000"/>
                <a:gd name="connsiteX4-169" fmla="*/ 9941 w 10001"/>
                <a:gd name="connsiteY4-170" fmla="*/ 4535 h 10000"/>
                <a:gd name="connsiteX5-171" fmla="*/ 6340 w 10001"/>
                <a:gd name="connsiteY5-172" fmla="*/ 2300 h 10000"/>
                <a:gd name="connsiteX6-173" fmla="*/ 2739 w 10001"/>
                <a:gd name="connsiteY6-174" fmla="*/ 51 h 10000"/>
                <a:gd name="connsiteX7-175" fmla="*/ 203 w 10001"/>
                <a:gd name="connsiteY7-176" fmla="*/ 2747 h 10000"/>
                <a:gd name="connsiteX0-177" fmla="*/ 1724 w 11522"/>
                <a:gd name="connsiteY0-178" fmla="*/ 2747 h 10000"/>
                <a:gd name="connsiteX1-179" fmla="*/ 2214 w 11522"/>
                <a:gd name="connsiteY1-180" fmla="*/ 7843 h 10000"/>
                <a:gd name="connsiteX2-181" fmla="*/ 6452 w 11522"/>
                <a:gd name="connsiteY2-182" fmla="*/ 8462 h 10000"/>
                <a:gd name="connsiteX3-183" fmla="*/ 9988 w 11522"/>
                <a:gd name="connsiteY3-184" fmla="*/ 6322 h 10000"/>
                <a:gd name="connsiteX4-185" fmla="*/ 11462 w 11522"/>
                <a:gd name="connsiteY4-186" fmla="*/ 4535 h 10000"/>
                <a:gd name="connsiteX5-187" fmla="*/ 7861 w 11522"/>
                <a:gd name="connsiteY5-188" fmla="*/ 2300 h 10000"/>
                <a:gd name="connsiteX6-189" fmla="*/ 4260 w 11522"/>
                <a:gd name="connsiteY6-190" fmla="*/ 51 h 10000"/>
                <a:gd name="connsiteX7-191" fmla="*/ 1724 w 11522"/>
                <a:gd name="connsiteY7-192" fmla="*/ 2747 h 10000"/>
                <a:gd name="connsiteX0-193" fmla="*/ 1724 w 11522"/>
                <a:gd name="connsiteY0-194" fmla="*/ 2747 h 10000"/>
                <a:gd name="connsiteX1-195" fmla="*/ 2214 w 11522"/>
                <a:gd name="connsiteY1-196" fmla="*/ 7843 h 10000"/>
                <a:gd name="connsiteX2-197" fmla="*/ 6452 w 11522"/>
                <a:gd name="connsiteY2-198" fmla="*/ 8462 h 10000"/>
                <a:gd name="connsiteX3-199" fmla="*/ 9988 w 11522"/>
                <a:gd name="connsiteY3-200" fmla="*/ 6322 h 10000"/>
                <a:gd name="connsiteX4-201" fmla="*/ 11462 w 11522"/>
                <a:gd name="connsiteY4-202" fmla="*/ 4535 h 10000"/>
                <a:gd name="connsiteX5-203" fmla="*/ 7861 w 11522"/>
                <a:gd name="connsiteY5-204" fmla="*/ 2300 h 10000"/>
                <a:gd name="connsiteX6-205" fmla="*/ 4260 w 11522"/>
                <a:gd name="connsiteY6-206" fmla="*/ 51 h 10000"/>
                <a:gd name="connsiteX7-207" fmla="*/ 1724 w 11522"/>
                <a:gd name="connsiteY7-208" fmla="*/ 2747 h 10000"/>
                <a:gd name="connsiteX0-209" fmla="*/ 1990 w 11788"/>
                <a:gd name="connsiteY0-210" fmla="*/ 2747 h 10000"/>
                <a:gd name="connsiteX1-211" fmla="*/ 2480 w 11788"/>
                <a:gd name="connsiteY1-212" fmla="*/ 7843 h 10000"/>
                <a:gd name="connsiteX2-213" fmla="*/ 6718 w 11788"/>
                <a:gd name="connsiteY2-214" fmla="*/ 8462 h 10000"/>
                <a:gd name="connsiteX3-215" fmla="*/ 10254 w 11788"/>
                <a:gd name="connsiteY3-216" fmla="*/ 6322 h 10000"/>
                <a:gd name="connsiteX4-217" fmla="*/ 11728 w 11788"/>
                <a:gd name="connsiteY4-218" fmla="*/ 4535 h 10000"/>
                <a:gd name="connsiteX5-219" fmla="*/ 8127 w 11788"/>
                <a:gd name="connsiteY5-220" fmla="*/ 2300 h 10000"/>
                <a:gd name="connsiteX6-221" fmla="*/ 4526 w 11788"/>
                <a:gd name="connsiteY6-222" fmla="*/ 51 h 10000"/>
                <a:gd name="connsiteX7-223" fmla="*/ 1990 w 11788"/>
                <a:gd name="connsiteY7-224" fmla="*/ 2747 h 10000"/>
                <a:gd name="connsiteX0-225" fmla="*/ 1952 w 11750"/>
                <a:gd name="connsiteY0-226" fmla="*/ 2747 h 10000"/>
                <a:gd name="connsiteX1-227" fmla="*/ 2442 w 11750"/>
                <a:gd name="connsiteY1-228" fmla="*/ 7843 h 10000"/>
                <a:gd name="connsiteX2-229" fmla="*/ 6680 w 11750"/>
                <a:gd name="connsiteY2-230" fmla="*/ 8462 h 10000"/>
                <a:gd name="connsiteX3-231" fmla="*/ 10216 w 11750"/>
                <a:gd name="connsiteY3-232" fmla="*/ 6322 h 10000"/>
                <a:gd name="connsiteX4-233" fmla="*/ 11690 w 11750"/>
                <a:gd name="connsiteY4-234" fmla="*/ 4535 h 10000"/>
                <a:gd name="connsiteX5-235" fmla="*/ 8089 w 11750"/>
                <a:gd name="connsiteY5-236" fmla="*/ 2300 h 10000"/>
                <a:gd name="connsiteX6-237" fmla="*/ 4488 w 11750"/>
                <a:gd name="connsiteY6-238" fmla="*/ 51 h 10000"/>
                <a:gd name="connsiteX7-239" fmla="*/ 1952 w 11750"/>
                <a:gd name="connsiteY7-240" fmla="*/ 2747 h 10000"/>
                <a:gd name="connsiteX0-241" fmla="*/ 1952 w 11750"/>
                <a:gd name="connsiteY0-242" fmla="*/ 2747 h 10075"/>
                <a:gd name="connsiteX1-243" fmla="*/ 2442 w 11750"/>
                <a:gd name="connsiteY1-244" fmla="*/ 7843 h 10075"/>
                <a:gd name="connsiteX2-245" fmla="*/ 6680 w 11750"/>
                <a:gd name="connsiteY2-246" fmla="*/ 8462 h 10075"/>
                <a:gd name="connsiteX3-247" fmla="*/ 10216 w 11750"/>
                <a:gd name="connsiteY3-248" fmla="*/ 6322 h 10075"/>
                <a:gd name="connsiteX4-249" fmla="*/ 11690 w 11750"/>
                <a:gd name="connsiteY4-250" fmla="*/ 4535 h 10075"/>
                <a:gd name="connsiteX5-251" fmla="*/ 8089 w 11750"/>
                <a:gd name="connsiteY5-252" fmla="*/ 2300 h 10075"/>
                <a:gd name="connsiteX6-253" fmla="*/ 4488 w 11750"/>
                <a:gd name="connsiteY6-254" fmla="*/ 51 h 10075"/>
                <a:gd name="connsiteX7-255" fmla="*/ 1952 w 11750"/>
                <a:gd name="connsiteY7-256" fmla="*/ 2747 h 10075"/>
                <a:gd name="connsiteX0-257" fmla="*/ 1952 w 11750"/>
                <a:gd name="connsiteY0-258" fmla="*/ 2747 h 9991"/>
                <a:gd name="connsiteX1-259" fmla="*/ 2442 w 11750"/>
                <a:gd name="connsiteY1-260" fmla="*/ 7843 h 9991"/>
                <a:gd name="connsiteX2-261" fmla="*/ 6680 w 11750"/>
                <a:gd name="connsiteY2-262" fmla="*/ 8462 h 9991"/>
                <a:gd name="connsiteX3-263" fmla="*/ 10216 w 11750"/>
                <a:gd name="connsiteY3-264" fmla="*/ 6322 h 9991"/>
                <a:gd name="connsiteX4-265" fmla="*/ 11690 w 11750"/>
                <a:gd name="connsiteY4-266" fmla="*/ 4535 h 9991"/>
                <a:gd name="connsiteX5-267" fmla="*/ 8089 w 11750"/>
                <a:gd name="connsiteY5-268" fmla="*/ 2300 h 9991"/>
                <a:gd name="connsiteX6-269" fmla="*/ 4488 w 11750"/>
                <a:gd name="connsiteY6-270" fmla="*/ 51 h 9991"/>
                <a:gd name="connsiteX7-271" fmla="*/ 1952 w 11750"/>
                <a:gd name="connsiteY7-272" fmla="*/ 2747 h 9991"/>
                <a:gd name="connsiteX0-273" fmla="*/ 1661 w 10000"/>
                <a:gd name="connsiteY0-274" fmla="*/ 2748 h 9999"/>
                <a:gd name="connsiteX1-275" fmla="*/ 2078 w 10000"/>
                <a:gd name="connsiteY1-276" fmla="*/ 7849 h 9999"/>
                <a:gd name="connsiteX2-277" fmla="*/ 5685 w 10000"/>
                <a:gd name="connsiteY2-278" fmla="*/ 8469 h 9999"/>
                <a:gd name="connsiteX3-279" fmla="*/ 8694 w 10000"/>
                <a:gd name="connsiteY3-280" fmla="*/ 6327 h 9999"/>
                <a:gd name="connsiteX4-281" fmla="*/ 9949 w 10000"/>
                <a:gd name="connsiteY4-282" fmla="*/ 4538 h 9999"/>
                <a:gd name="connsiteX5-283" fmla="*/ 6884 w 10000"/>
                <a:gd name="connsiteY5-284" fmla="*/ 2301 h 9999"/>
                <a:gd name="connsiteX6-285" fmla="*/ 3820 w 10000"/>
                <a:gd name="connsiteY6-286" fmla="*/ 50 h 9999"/>
                <a:gd name="connsiteX7-287" fmla="*/ 1661 w 10000"/>
                <a:gd name="connsiteY7-288" fmla="*/ 2748 h 9999"/>
                <a:gd name="connsiteX0-289" fmla="*/ 1661 w 10000"/>
                <a:gd name="connsiteY0-290" fmla="*/ 2748 h 10000"/>
                <a:gd name="connsiteX1-291" fmla="*/ 2078 w 10000"/>
                <a:gd name="connsiteY1-292" fmla="*/ 7850 h 10000"/>
                <a:gd name="connsiteX2-293" fmla="*/ 5685 w 10000"/>
                <a:gd name="connsiteY2-294" fmla="*/ 8470 h 10000"/>
                <a:gd name="connsiteX3-295" fmla="*/ 8013 w 10000"/>
                <a:gd name="connsiteY3-296" fmla="*/ 8890 h 10000"/>
                <a:gd name="connsiteX4-297" fmla="*/ 8694 w 10000"/>
                <a:gd name="connsiteY4-298" fmla="*/ 6328 h 10000"/>
                <a:gd name="connsiteX5-299" fmla="*/ 9949 w 10000"/>
                <a:gd name="connsiteY5-300" fmla="*/ 4538 h 10000"/>
                <a:gd name="connsiteX6-301" fmla="*/ 6884 w 10000"/>
                <a:gd name="connsiteY6-302" fmla="*/ 2301 h 10000"/>
                <a:gd name="connsiteX7-303" fmla="*/ 3820 w 10000"/>
                <a:gd name="connsiteY7-304" fmla="*/ 50 h 10000"/>
                <a:gd name="connsiteX8-305" fmla="*/ 1661 w 10000"/>
                <a:gd name="connsiteY8-306" fmla="*/ 2748 h 10000"/>
                <a:gd name="connsiteX0-307" fmla="*/ 1661 w 10000"/>
                <a:gd name="connsiteY0-308" fmla="*/ 2748 h 8979"/>
                <a:gd name="connsiteX1-309" fmla="*/ 2078 w 10000"/>
                <a:gd name="connsiteY1-310" fmla="*/ 7850 h 8979"/>
                <a:gd name="connsiteX2-311" fmla="*/ 8013 w 10000"/>
                <a:gd name="connsiteY2-312" fmla="*/ 8890 h 8979"/>
                <a:gd name="connsiteX3-313" fmla="*/ 8694 w 10000"/>
                <a:gd name="connsiteY3-314" fmla="*/ 6328 h 8979"/>
                <a:gd name="connsiteX4-315" fmla="*/ 9949 w 10000"/>
                <a:gd name="connsiteY4-316" fmla="*/ 4538 h 8979"/>
                <a:gd name="connsiteX5-317" fmla="*/ 6884 w 10000"/>
                <a:gd name="connsiteY5-318" fmla="*/ 2301 h 8979"/>
                <a:gd name="connsiteX6-319" fmla="*/ 3820 w 10000"/>
                <a:gd name="connsiteY6-320" fmla="*/ 50 h 8979"/>
                <a:gd name="connsiteX7-321" fmla="*/ 1661 w 10000"/>
                <a:gd name="connsiteY7-322" fmla="*/ 2748 h 8979"/>
                <a:gd name="connsiteX0-323" fmla="*/ 1661 w 10000"/>
                <a:gd name="connsiteY0-324" fmla="*/ 3060 h 9597"/>
                <a:gd name="connsiteX1-325" fmla="*/ 2078 w 10000"/>
                <a:gd name="connsiteY1-326" fmla="*/ 8743 h 9597"/>
                <a:gd name="connsiteX2-327" fmla="*/ 5842 w 10000"/>
                <a:gd name="connsiteY2-328" fmla="*/ 9365 h 9597"/>
                <a:gd name="connsiteX3-329" fmla="*/ 8694 w 10000"/>
                <a:gd name="connsiteY3-330" fmla="*/ 7048 h 9597"/>
                <a:gd name="connsiteX4-331" fmla="*/ 9949 w 10000"/>
                <a:gd name="connsiteY4-332" fmla="*/ 5054 h 9597"/>
                <a:gd name="connsiteX5-333" fmla="*/ 6884 w 10000"/>
                <a:gd name="connsiteY5-334" fmla="*/ 2563 h 9597"/>
                <a:gd name="connsiteX6-335" fmla="*/ 3820 w 10000"/>
                <a:gd name="connsiteY6-336" fmla="*/ 56 h 9597"/>
                <a:gd name="connsiteX7-337" fmla="*/ 1661 w 10000"/>
                <a:gd name="connsiteY7-338" fmla="*/ 3060 h 9597"/>
                <a:gd name="connsiteX0-339" fmla="*/ 1661 w 10000"/>
                <a:gd name="connsiteY0-340" fmla="*/ 3188 h 10000"/>
                <a:gd name="connsiteX1-341" fmla="*/ 2078 w 10000"/>
                <a:gd name="connsiteY1-342" fmla="*/ 9110 h 10000"/>
                <a:gd name="connsiteX2-343" fmla="*/ 5842 w 10000"/>
                <a:gd name="connsiteY2-344" fmla="*/ 9758 h 10000"/>
                <a:gd name="connsiteX3-345" fmla="*/ 8694 w 10000"/>
                <a:gd name="connsiteY3-346" fmla="*/ 7344 h 10000"/>
                <a:gd name="connsiteX4-347" fmla="*/ 9949 w 10000"/>
                <a:gd name="connsiteY4-348" fmla="*/ 5266 h 10000"/>
                <a:gd name="connsiteX5-349" fmla="*/ 6884 w 10000"/>
                <a:gd name="connsiteY5-350" fmla="*/ 2671 h 10000"/>
                <a:gd name="connsiteX6-351" fmla="*/ 3820 w 10000"/>
                <a:gd name="connsiteY6-352" fmla="*/ 58 h 10000"/>
                <a:gd name="connsiteX7-353" fmla="*/ 1661 w 10000"/>
                <a:gd name="connsiteY7-354" fmla="*/ 3188 h 10000"/>
                <a:gd name="connsiteX0-355" fmla="*/ 1661 w 10000"/>
                <a:gd name="connsiteY0-356" fmla="*/ 3188 h 10832"/>
                <a:gd name="connsiteX1-357" fmla="*/ 2078 w 10000"/>
                <a:gd name="connsiteY1-358" fmla="*/ 9110 h 10832"/>
                <a:gd name="connsiteX2-359" fmla="*/ 5842 w 10000"/>
                <a:gd name="connsiteY2-360" fmla="*/ 9758 h 10832"/>
                <a:gd name="connsiteX3-361" fmla="*/ 8694 w 10000"/>
                <a:gd name="connsiteY3-362" fmla="*/ 7344 h 10832"/>
                <a:gd name="connsiteX4-363" fmla="*/ 9949 w 10000"/>
                <a:gd name="connsiteY4-364" fmla="*/ 5266 h 10832"/>
                <a:gd name="connsiteX5-365" fmla="*/ 6884 w 10000"/>
                <a:gd name="connsiteY5-366" fmla="*/ 2671 h 10832"/>
                <a:gd name="connsiteX6-367" fmla="*/ 3820 w 10000"/>
                <a:gd name="connsiteY6-368" fmla="*/ 58 h 10832"/>
                <a:gd name="connsiteX7-369" fmla="*/ 1661 w 10000"/>
                <a:gd name="connsiteY7-370" fmla="*/ 3188 h 10832"/>
                <a:gd name="connsiteX0-371" fmla="*/ 1661 w 10000"/>
                <a:gd name="connsiteY0-372" fmla="*/ 3188 h 11278"/>
                <a:gd name="connsiteX1-373" fmla="*/ 2078 w 10000"/>
                <a:gd name="connsiteY1-374" fmla="*/ 9110 h 11278"/>
                <a:gd name="connsiteX2-375" fmla="*/ 5842 w 10000"/>
                <a:gd name="connsiteY2-376" fmla="*/ 9758 h 11278"/>
                <a:gd name="connsiteX3-377" fmla="*/ 8694 w 10000"/>
                <a:gd name="connsiteY3-378" fmla="*/ 7344 h 11278"/>
                <a:gd name="connsiteX4-379" fmla="*/ 9949 w 10000"/>
                <a:gd name="connsiteY4-380" fmla="*/ 5266 h 11278"/>
                <a:gd name="connsiteX5-381" fmla="*/ 6884 w 10000"/>
                <a:gd name="connsiteY5-382" fmla="*/ 2671 h 11278"/>
                <a:gd name="connsiteX6-383" fmla="*/ 3820 w 10000"/>
                <a:gd name="connsiteY6-384" fmla="*/ 58 h 11278"/>
                <a:gd name="connsiteX7-385" fmla="*/ 1661 w 10000"/>
                <a:gd name="connsiteY7-386" fmla="*/ 3188 h 11278"/>
                <a:gd name="connsiteX0-387" fmla="*/ 1661 w 10000"/>
                <a:gd name="connsiteY0-388" fmla="*/ 3188 h 11419"/>
                <a:gd name="connsiteX1-389" fmla="*/ 2078 w 10000"/>
                <a:gd name="connsiteY1-390" fmla="*/ 9110 h 11419"/>
                <a:gd name="connsiteX2-391" fmla="*/ 5842 w 10000"/>
                <a:gd name="connsiteY2-392" fmla="*/ 9758 h 11419"/>
                <a:gd name="connsiteX3-393" fmla="*/ 8694 w 10000"/>
                <a:gd name="connsiteY3-394" fmla="*/ 7344 h 11419"/>
                <a:gd name="connsiteX4-395" fmla="*/ 9949 w 10000"/>
                <a:gd name="connsiteY4-396" fmla="*/ 5266 h 11419"/>
                <a:gd name="connsiteX5-397" fmla="*/ 6884 w 10000"/>
                <a:gd name="connsiteY5-398" fmla="*/ 2671 h 11419"/>
                <a:gd name="connsiteX6-399" fmla="*/ 3820 w 10000"/>
                <a:gd name="connsiteY6-400" fmla="*/ 58 h 11419"/>
                <a:gd name="connsiteX7-401" fmla="*/ 1661 w 10000"/>
                <a:gd name="connsiteY7-402" fmla="*/ 3188 h 11419"/>
                <a:gd name="connsiteX0-403" fmla="*/ 1661 w 10000"/>
                <a:gd name="connsiteY0-404" fmla="*/ 3188 h 11077"/>
                <a:gd name="connsiteX1-405" fmla="*/ 2078 w 10000"/>
                <a:gd name="connsiteY1-406" fmla="*/ 9110 h 11077"/>
                <a:gd name="connsiteX2-407" fmla="*/ 5842 w 10000"/>
                <a:gd name="connsiteY2-408" fmla="*/ 9758 h 11077"/>
                <a:gd name="connsiteX3-409" fmla="*/ 8694 w 10000"/>
                <a:gd name="connsiteY3-410" fmla="*/ 7344 h 11077"/>
                <a:gd name="connsiteX4-411" fmla="*/ 9949 w 10000"/>
                <a:gd name="connsiteY4-412" fmla="*/ 5266 h 11077"/>
                <a:gd name="connsiteX5-413" fmla="*/ 6884 w 10000"/>
                <a:gd name="connsiteY5-414" fmla="*/ 2671 h 11077"/>
                <a:gd name="connsiteX6-415" fmla="*/ 3820 w 10000"/>
                <a:gd name="connsiteY6-416" fmla="*/ 58 h 11077"/>
                <a:gd name="connsiteX7-417" fmla="*/ 1661 w 10000"/>
                <a:gd name="connsiteY7-418" fmla="*/ 3188 h 11077"/>
                <a:gd name="connsiteX0-419" fmla="*/ 1661 w 10000"/>
                <a:gd name="connsiteY0-420" fmla="*/ 3188 h 10386"/>
                <a:gd name="connsiteX1-421" fmla="*/ 2078 w 10000"/>
                <a:gd name="connsiteY1-422" fmla="*/ 9110 h 10386"/>
                <a:gd name="connsiteX2-423" fmla="*/ 5992 w 10000"/>
                <a:gd name="connsiteY2-424" fmla="*/ 8529 h 10386"/>
                <a:gd name="connsiteX3-425" fmla="*/ 8694 w 10000"/>
                <a:gd name="connsiteY3-426" fmla="*/ 7344 h 10386"/>
                <a:gd name="connsiteX4-427" fmla="*/ 9949 w 10000"/>
                <a:gd name="connsiteY4-428" fmla="*/ 5266 h 10386"/>
                <a:gd name="connsiteX5-429" fmla="*/ 6884 w 10000"/>
                <a:gd name="connsiteY5-430" fmla="*/ 2671 h 10386"/>
                <a:gd name="connsiteX6-431" fmla="*/ 3820 w 10000"/>
                <a:gd name="connsiteY6-432" fmla="*/ 58 h 10386"/>
                <a:gd name="connsiteX7-433" fmla="*/ 1661 w 10000"/>
                <a:gd name="connsiteY7-434" fmla="*/ 3188 h 10386"/>
                <a:gd name="connsiteX0-435" fmla="*/ 1661 w 10000"/>
                <a:gd name="connsiteY0-436" fmla="*/ 3188 h 10590"/>
                <a:gd name="connsiteX1-437" fmla="*/ 2078 w 10000"/>
                <a:gd name="connsiteY1-438" fmla="*/ 9110 h 10590"/>
                <a:gd name="connsiteX2-439" fmla="*/ 5992 w 10000"/>
                <a:gd name="connsiteY2-440" fmla="*/ 8529 h 10590"/>
                <a:gd name="connsiteX3-441" fmla="*/ 8694 w 10000"/>
                <a:gd name="connsiteY3-442" fmla="*/ 7344 h 10590"/>
                <a:gd name="connsiteX4-443" fmla="*/ 9949 w 10000"/>
                <a:gd name="connsiteY4-444" fmla="*/ 5266 h 10590"/>
                <a:gd name="connsiteX5-445" fmla="*/ 6884 w 10000"/>
                <a:gd name="connsiteY5-446" fmla="*/ 2671 h 10590"/>
                <a:gd name="connsiteX6-447" fmla="*/ 3820 w 10000"/>
                <a:gd name="connsiteY6-448" fmla="*/ 58 h 10590"/>
                <a:gd name="connsiteX7-449" fmla="*/ 1661 w 10000"/>
                <a:gd name="connsiteY7-450" fmla="*/ 3188 h 10590"/>
                <a:gd name="connsiteX0-451" fmla="*/ 1661 w 9973"/>
                <a:gd name="connsiteY0-452" fmla="*/ 3188 h 10590"/>
                <a:gd name="connsiteX1-453" fmla="*/ 2078 w 9973"/>
                <a:gd name="connsiteY1-454" fmla="*/ 9110 h 10590"/>
                <a:gd name="connsiteX2-455" fmla="*/ 5992 w 9973"/>
                <a:gd name="connsiteY2-456" fmla="*/ 8529 h 10590"/>
                <a:gd name="connsiteX3-457" fmla="*/ 8394 w 9973"/>
                <a:gd name="connsiteY3-458" fmla="*/ 6674 h 10590"/>
                <a:gd name="connsiteX4-459" fmla="*/ 9949 w 9973"/>
                <a:gd name="connsiteY4-460" fmla="*/ 5266 h 10590"/>
                <a:gd name="connsiteX5-461" fmla="*/ 6884 w 9973"/>
                <a:gd name="connsiteY5-462" fmla="*/ 2671 h 10590"/>
                <a:gd name="connsiteX6-463" fmla="*/ 3820 w 9973"/>
                <a:gd name="connsiteY6-464" fmla="*/ 58 h 10590"/>
                <a:gd name="connsiteX7-465" fmla="*/ 1661 w 9973"/>
                <a:gd name="connsiteY7-466" fmla="*/ 3188 h 10590"/>
                <a:gd name="connsiteX0-467" fmla="*/ 1665 w 10000"/>
                <a:gd name="connsiteY0-468" fmla="*/ 3010 h 10000"/>
                <a:gd name="connsiteX1-469" fmla="*/ 2084 w 10000"/>
                <a:gd name="connsiteY1-470" fmla="*/ 8602 h 10000"/>
                <a:gd name="connsiteX2-471" fmla="*/ 6008 w 10000"/>
                <a:gd name="connsiteY2-472" fmla="*/ 8054 h 10000"/>
                <a:gd name="connsiteX3-473" fmla="*/ 8417 w 10000"/>
                <a:gd name="connsiteY3-474" fmla="*/ 6302 h 10000"/>
                <a:gd name="connsiteX4-475" fmla="*/ 9976 w 10000"/>
                <a:gd name="connsiteY4-476" fmla="*/ 4973 h 10000"/>
                <a:gd name="connsiteX5-477" fmla="*/ 6903 w 10000"/>
                <a:gd name="connsiteY5-478" fmla="*/ 2522 h 10000"/>
                <a:gd name="connsiteX6-479" fmla="*/ 3830 w 10000"/>
                <a:gd name="connsiteY6-480" fmla="*/ 55 h 10000"/>
                <a:gd name="connsiteX7-481" fmla="*/ 1665 w 10000"/>
                <a:gd name="connsiteY7-482" fmla="*/ 3010 h 10000"/>
                <a:gd name="connsiteX0-483" fmla="*/ 1665 w 10000"/>
                <a:gd name="connsiteY0-484" fmla="*/ 3010 h 10000"/>
                <a:gd name="connsiteX1-485" fmla="*/ 2084 w 10000"/>
                <a:gd name="connsiteY1-486" fmla="*/ 8602 h 10000"/>
                <a:gd name="connsiteX2-487" fmla="*/ 6008 w 10000"/>
                <a:gd name="connsiteY2-488" fmla="*/ 8054 h 10000"/>
                <a:gd name="connsiteX3-489" fmla="*/ 8417 w 10000"/>
                <a:gd name="connsiteY3-490" fmla="*/ 6302 h 10000"/>
                <a:gd name="connsiteX4-491" fmla="*/ 9976 w 10000"/>
                <a:gd name="connsiteY4-492" fmla="*/ 4973 h 10000"/>
                <a:gd name="connsiteX5-493" fmla="*/ 6903 w 10000"/>
                <a:gd name="connsiteY5-494" fmla="*/ 2522 h 10000"/>
                <a:gd name="connsiteX6-495" fmla="*/ 3830 w 10000"/>
                <a:gd name="connsiteY6-496" fmla="*/ 55 h 10000"/>
                <a:gd name="connsiteX7-497" fmla="*/ 1665 w 10000"/>
                <a:gd name="connsiteY7-498" fmla="*/ 3010 h 10000"/>
                <a:gd name="connsiteX0-499" fmla="*/ 1665 w 8546"/>
                <a:gd name="connsiteY0-500" fmla="*/ 3010 h 10000"/>
                <a:gd name="connsiteX1-501" fmla="*/ 2084 w 8546"/>
                <a:gd name="connsiteY1-502" fmla="*/ 8602 h 10000"/>
                <a:gd name="connsiteX2-503" fmla="*/ 6008 w 8546"/>
                <a:gd name="connsiteY2-504" fmla="*/ 8054 h 10000"/>
                <a:gd name="connsiteX3-505" fmla="*/ 8417 w 8546"/>
                <a:gd name="connsiteY3-506" fmla="*/ 6302 h 10000"/>
                <a:gd name="connsiteX4-507" fmla="*/ 6903 w 8546"/>
                <a:gd name="connsiteY4-508" fmla="*/ 2522 h 10000"/>
                <a:gd name="connsiteX5-509" fmla="*/ 3830 w 8546"/>
                <a:gd name="connsiteY5-510" fmla="*/ 55 h 10000"/>
                <a:gd name="connsiteX6-511" fmla="*/ 1665 w 8546"/>
                <a:gd name="connsiteY6-512" fmla="*/ 3010 h 10000"/>
                <a:gd name="connsiteX0-513" fmla="*/ 1948 w 10001"/>
                <a:gd name="connsiteY0-514" fmla="*/ 3010 h 10000"/>
                <a:gd name="connsiteX1-515" fmla="*/ 2439 w 10001"/>
                <a:gd name="connsiteY1-516" fmla="*/ 8602 h 10000"/>
                <a:gd name="connsiteX2-517" fmla="*/ 7030 w 10001"/>
                <a:gd name="connsiteY2-518" fmla="*/ 8054 h 10000"/>
                <a:gd name="connsiteX3-519" fmla="*/ 9849 w 10001"/>
                <a:gd name="connsiteY3-520" fmla="*/ 6302 h 10000"/>
                <a:gd name="connsiteX4-521" fmla="*/ 8077 w 10001"/>
                <a:gd name="connsiteY4-522" fmla="*/ 2522 h 10000"/>
                <a:gd name="connsiteX5-523" fmla="*/ 4482 w 10001"/>
                <a:gd name="connsiteY5-524" fmla="*/ 55 h 10000"/>
                <a:gd name="connsiteX6-525" fmla="*/ 1948 w 10001"/>
                <a:gd name="connsiteY6-526" fmla="*/ 3010 h 10000"/>
                <a:gd name="connsiteX0-527" fmla="*/ 1948 w 10976"/>
                <a:gd name="connsiteY0-528" fmla="*/ 3010 h 10000"/>
                <a:gd name="connsiteX1-529" fmla="*/ 2439 w 10976"/>
                <a:gd name="connsiteY1-530" fmla="*/ 8602 h 10000"/>
                <a:gd name="connsiteX2-531" fmla="*/ 7030 w 10976"/>
                <a:gd name="connsiteY2-532" fmla="*/ 8054 h 10000"/>
                <a:gd name="connsiteX3-533" fmla="*/ 9849 w 10976"/>
                <a:gd name="connsiteY3-534" fmla="*/ 6302 h 10000"/>
                <a:gd name="connsiteX4-535" fmla="*/ 8077 w 10976"/>
                <a:gd name="connsiteY4-536" fmla="*/ 2522 h 10000"/>
                <a:gd name="connsiteX5-537" fmla="*/ 4482 w 10976"/>
                <a:gd name="connsiteY5-538" fmla="*/ 55 h 10000"/>
                <a:gd name="connsiteX6-539" fmla="*/ 1948 w 10976"/>
                <a:gd name="connsiteY6-540" fmla="*/ 3010 h 10000"/>
                <a:gd name="connsiteX0-541" fmla="*/ 1948 w 11571"/>
                <a:gd name="connsiteY0-542" fmla="*/ 3010 h 10000"/>
                <a:gd name="connsiteX1-543" fmla="*/ 2439 w 11571"/>
                <a:gd name="connsiteY1-544" fmla="*/ 8602 h 10000"/>
                <a:gd name="connsiteX2-545" fmla="*/ 7030 w 11571"/>
                <a:gd name="connsiteY2-546" fmla="*/ 8054 h 10000"/>
                <a:gd name="connsiteX3-547" fmla="*/ 9849 w 11571"/>
                <a:gd name="connsiteY3-548" fmla="*/ 6302 h 10000"/>
                <a:gd name="connsiteX4-549" fmla="*/ 8077 w 11571"/>
                <a:gd name="connsiteY4-550" fmla="*/ 2522 h 10000"/>
                <a:gd name="connsiteX5-551" fmla="*/ 4482 w 11571"/>
                <a:gd name="connsiteY5-552" fmla="*/ 55 h 10000"/>
                <a:gd name="connsiteX6-553" fmla="*/ 1948 w 11571"/>
                <a:gd name="connsiteY6-554" fmla="*/ 3010 h 10000"/>
                <a:gd name="connsiteX0-555" fmla="*/ 1948 w 10719"/>
                <a:gd name="connsiteY0-556" fmla="*/ 3010 h 10000"/>
                <a:gd name="connsiteX1-557" fmla="*/ 2439 w 10719"/>
                <a:gd name="connsiteY1-558" fmla="*/ 8602 h 10000"/>
                <a:gd name="connsiteX2-559" fmla="*/ 7030 w 10719"/>
                <a:gd name="connsiteY2-560" fmla="*/ 8054 h 10000"/>
                <a:gd name="connsiteX3-561" fmla="*/ 9849 w 10719"/>
                <a:gd name="connsiteY3-562" fmla="*/ 6302 h 10000"/>
                <a:gd name="connsiteX4-563" fmla="*/ 8077 w 10719"/>
                <a:gd name="connsiteY4-564" fmla="*/ 2522 h 10000"/>
                <a:gd name="connsiteX5-565" fmla="*/ 4482 w 10719"/>
                <a:gd name="connsiteY5-566" fmla="*/ 55 h 10000"/>
                <a:gd name="connsiteX6-567" fmla="*/ 1948 w 10719"/>
                <a:gd name="connsiteY6-568" fmla="*/ 3010 h 10000"/>
                <a:gd name="connsiteX0-569" fmla="*/ 1948 w 11270"/>
                <a:gd name="connsiteY0-570" fmla="*/ 3010 h 10000"/>
                <a:gd name="connsiteX1-571" fmla="*/ 2439 w 11270"/>
                <a:gd name="connsiteY1-572" fmla="*/ 8602 h 10000"/>
                <a:gd name="connsiteX2-573" fmla="*/ 7030 w 11270"/>
                <a:gd name="connsiteY2-574" fmla="*/ 8054 h 10000"/>
                <a:gd name="connsiteX3-575" fmla="*/ 10552 w 11270"/>
                <a:gd name="connsiteY3-576" fmla="*/ 4403 h 10000"/>
                <a:gd name="connsiteX4-577" fmla="*/ 8077 w 11270"/>
                <a:gd name="connsiteY4-578" fmla="*/ 2522 h 10000"/>
                <a:gd name="connsiteX5-579" fmla="*/ 4482 w 11270"/>
                <a:gd name="connsiteY5-580" fmla="*/ 55 h 10000"/>
                <a:gd name="connsiteX6-581" fmla="*/ 1948 w 11270"/>
                <a:gd name="connsiteY6-582" fmla="*/ 3010 h 10000"/>
                <a:gd name="connsiteX0-583" fmla="*/ 1948 w 11304"/>
                <a:gd name="connsiteY0-584" fmla="*/ 3015 h 10005"/>
                <a:gd name="connsiteX1-585" fmla="*/ 2439 w 11304"/>
                <a:gd name="connsiteY1-586" fmla="*/ 8607 h 10005"/>
                <a:gd name="connsiteX2-587" fmla="*/ 7030 w 11304"/>
                <a:gd name="connsiteY2-588" fmla="*/ 8059 h 10005"/>
                <a:gd name="connsiteX3-589" fmla="*/ 10552 w 11304"/>
                <a:gd name="connsiteY3-590" fmla="*/ 4408 h 10005"/>
                <a:gd name="connsiteX4-591" fmla="*/ 8253 w 11304"/>
                <a:gd name="connsiteY4-592" fmla="*/ 2211 h 10005"/>
                <a:gd name="connsiteX5-593" fmla="*/ 4482 w 11304"/>
                <a:gd name="connsiteY5-594" fmla="*/ 60 h 10005"/>
                <a:gd name="connsiteX6-595" fmla="*/ 1948 w 11304"/>
                <a:gd name="connsiteY6-596" fmla="*/ 3015 h 10005"/>
                <a:gd name="connsiteX0-597" fmla="*/ 1948 w 10766"/>
                <a:gd name="connsiteY0-598" fmla="*/ 3015 h 10005"/>
                <a:gd name="connsiteX1-599" fmla="*/ 2439 w 10766"/>
                <a:gd name="connsiteY1-600" fmla="*/ 8607 h 10005"/>
                <a:gd name="connsiteX2-601" fmla="*/ 7030 w 10766"/>
                <a:gd name="connsiteY2-602" fmla="*/ 8059 h 10005"/>
                <a:gd name="connsiteX3-603" fmla="*/ 9849 w 10766"/>
                <a:gd name="connsiteY3-604" fmla="*/ 4303 h 10005"/>
                <a:gd name="connsiteX4-605" fmla="*/ 8253 w 10766"/>
                <a:gd name="connsiteY4-606" fmla="*/ 2211 h 10005"/>
                <a:gd name="connsiteX5-607" fmla="*/ 4482 w 10766"/>
                <a:gd name="connsiteY5-608" fmla="*/ 60 h 10005"/>
                <a:gd name="connsiteX6-609" fmla="*/ 1948 w 10766"/>
                <a:gd name="connsiteY6-610" fmla="*/ 3015 h 10005"/>
                <a:gd name="connsiteX0-611" fmla="*/ 1948 w 10461"/>
                <a:gd name="connsiteY0-612" fmla="*/ 3015 h 10005"/>
                <a:gd name="connsiteX1-613" fmla="*/ 2439 w 10461"/>
                <a:gd name="connsiteY1-614" fmla="*/ 8607 h 10005"/>
                <a:gd name="connsiteX2-615" fmla="*/ 7030 w 10461"/>
                <a:gd name="connsiteY2-616" fmla="*/ 8059 h 10005"/>
                <a:gd name="connsiteX3-617" fmla="*/ 9410 w 10461"/>
                <a:gd name="connsiteY3-618" fmla="*/ 4619 h 10005"/>
                <a:gd name="connsiteX4-619" fmla="*/ 8253 w 10461"/>
                <a:gd name="connsiteY4-620" fmla="*/ 2211 h 10005"/>
                <a:gd name="connsiteX5-621" fmla="*/ 4482 w 10461"/>
                <a:gd name="connsiteY5-622" fmla="*/ 60 h 10005"/>
                <a:gd name="connsiteX6-623" fmla="*/ 1948 w 10461"/>
                <a:gd name="connsiteY6-624" fmla="*/ 3015 h 10005"/>
                <a:gd name="connsiteX0-625" fmla="*/ 1948 w 11375"/>
                <a:gd name="connsiteY0-626" fmla="*/ 3015 h 10005"/>
                <a:gd name="connsiteX1-627" fmla="*/ 2439 w 11375"/>
                <a:gd name="connsiteY1-628" fmla="*/ 8607 h 10005"/>
                <a:gd name="connsiteX2-629" fmla="*/ 7030 w 11375"/>
                <a:gd name="connsiteY2-630" fmla="*/ 8059 h 10005"/>
                <a:gd name="connsiteX3-631" fmla="*/ 10640 w 11375"/>
                <a:gd name="connsiteY3-632" fmla="*/ 4619 h 10005"/>
                <a:gd name="connsiteX4-633" fmla="*/ 8253 w 11375"/>
                <a:gd name="connsiteY4-634" fmla="*/ 2211 h 10005"/>
                <a:gd name="connsiteX5-635" fmla="*/ 4482 w 11375"/>
                <a:gd name="connsiteY5-636" fmla="*/ 60 h 10005"/>
                <a:gd name="connsiteX6-637" fmla="*/ 1948 w 11375"/>
                <a:gd name="connsiteY6-638" fmla="*/ 3015 h 10005"/>
                <a:gd name="connsiteX0-639" fmla="*/ 1948 w 11607"/>
                <a:gd name="connsiteY0-640" fmla="*/ 3015 h 10005"/>
                <a:gd name="connsiteX1-641" fmla="*/ 2439 w 11607"/>
                <a:gd name="connsiteY1-642" fmla="*/ 8607 h 10005"/>
                <a:gd name="connsiteX2-643" fmla="*/ 7030 w 11607"/>
                <a:gd name="connsiteY2-644" fmla="*/ 8059 h 10005"/>
                <a:gd name="connsiteX3-645" fmla="*/ 10640 w 11607"/>
                <a:gd name="connsiteY3-646" fmla="*/ 4619 h 10005"/>
                <a:gd name="connsiteX4-647" fmla="*/ 9219 w 11607"/>
                <a:gd name="connsiteY4-648" fmla="*/ 2211 h 10005"/>
                <a:gd name="connsiteX5-649" fmla="*/ 4482 w 11607"/>
                <a:gd name="connsiteY5-650" fmla="*/ 60 h 10005"/>
                <a:gd name="connsiteX6-651" fmla="*/ 1948 w 11607"/>
                <a:gd name="connsiteY6-652" fmla="*/ 3015 h 10005"/>
                <a:gd name="connsiteX0-653" fmla="*/ 1948 w 11607"/>
                <a:gd name="connsiteY0-654" fmla="*/ 3015 h 10005"/>
                <a:gd name="connsiteX1-655" fmla="*/ 2439 w 11607"/>
                <a:gd name="connsiteY1-656" fmla="*/ 8607 h 10005"/>
                <a:gd name="connsiteX2-657" fmla="*/ 7030 w 11607"/>
                <a:gd name="connsiteY2-658" fmla="*/ 8059 h 10005"/>
                <a:gd name="connsiteX3-659" fmla="*/ 10640 w 11607"/>
                <a:gd name="connsiteY3-660" fmla="*/ 4619 h 10005"/>
                <a:gd name="connsiteX4-661" fmla="*/ 9219 w 11607"/>
                <a:gd name="connsiteY4-662" fmla="*/ 2211 h 10005"/>
                <a:gd name="connsiteX5-663" fmla="*/ 4482 w 11607"/>
                <a:gd name="connsiteY5-664" fmla="*/ 60 h 10005"/>
                <a:gd name="connsiteX6-665" fmla="*/ 1948 w 11607"/>
                <a:gd name="connsiteY6-666" fmla="*/ 3015 h 10005"/>
                <a:gd name="connsiteX0-667" fmla="*/ 1948 w 11607"/>
                <a:gd name="connsiteY0-668" fmla="*/ 3015 h 10005"/>
                <a:gd name="connsiteX1-669" fmla="*/ 2439 w 11607"/>
                <a:gd name="connsiteY1-670" fmla="*/ 8607 h 10005"/>
                <a:gd name="connsiteX2-671" fmla="*/ 7030 w 11607"/>
                <a:gd name="connsiteY2-672" fmla="*/ 8059 h 10005"/>
                <a:gd name="connsiteX3-673" fmla="*/ 10640 w 11607"/>
                <a:gd name="connsiteY3-674" fmla="*/ 4619 h 10005"/>
                <a:gd name="connsiteX4-675" fmla="*/ 9219 w 11607"/>
                <a:gd name="connsiteY4-676" fmla="*/ 2211 h 10005"/>
                <a:gd name="connsiteX5-677" fmla="*/ 4482 w 11607"/>
                <a:gd name="connsiteY5-678" fmla="*/ 60 h 10005"/>
                <a:gd name="connsiteX6-679" fmla="*/ 1948 w 11607"/>
                <a:gd name="connsiteY6-680" fmla="*/ 3015 h 10005"/>
                <a:gd name="connsiteX0-681" fmla="*/ 1948 w 11414"/>
                <a:gd name="connsiteY0-682" fmla="*/ 3015 h 10005"/>
                <a:gd name="connsiteX1-683" fmla="*/ 2439 w 11414"/>
                <a:gd name="connsiteY1-684" fmla="*/ 8607 h 10005"/>
                <a:gd name="connsiteX2-685" fmla="*/ 7030 w 11414"/>
                <a:gd name="connsiteY2-686" fmla="*/ 8059 h 10005"/>
                <a:gd name="connsiteX3-687" fmla="*/ 10640 w 11414"/>
                <a:gd name="connsiteY3-688" fmla="*/ 4619 h 10005"/>
                <a:gd name="connsiteX4-689" fmla="*/ 9219 w 11414"/>
                <a:gd name="connsiteY4-690" fmla="*/ 2211 h 10005"/>
                <a:gd name="connsiteX5-691" fmla="*/ 4482 w 11414"/>
                <a:gd name="connsiteY5-692" fmla="*/ 60 h 10005"/>
                <a:gd name="connsiteX6-693" fmla="*/ 1948 w 11414"/>
                <a:gd name="connsiteY6-694" fmla="*/ 3015 h 10005"/>
                <a:gd name="connsiteX0-695" fmla="*/ 1948 w 11221"/>
                <a:gd name="connsiteY0-696" fmla="*/ 3015 h 10005"/>
                <a:gd name="connsiteX1-697" fmla="*/ 2439 w 11221"/>
                <a:gd name="connsiteY1-698" fmla="*/ 8607 h 10005"/>
                <a:gd name="connsiteX2-699" fmla="*/ 7030 w 11221"/>
                <a:gd name="connsiteY2-700" fmla="*/ 8059 h 10005"/>
                <a:gd name="connsiteX3-701" fmla="*/ 10640 w 11221"/>
                <a:gd name="connsiteY3-702" fmla="*/ 4619 h 10005"/>
                <a:gd name="connsiteX4-703" fmla="*/ 9219 w 11221"/>
                <a:gd name="connsiteY4-704" fmla="*/ 2211 h 10005"/>
                <a:gd name="connsiteX5-705" fmla="*/ 4482 w 11221"/>
                <a:gd name="connsiteY5-706" fmla="*/ 60 h 10005"/>
                <a:gd name="connsiteX6-707" fmla="*/ 1948 w 11221"/>
                <a:gd name="connsiteY6-708" fmla="*/ 3015 h 10005"/>
                <a:gd name="connsiteX0-709" fmla="*/ 1948 w 10823"/>
                <a:gd name="connsiteY0-710" fmla="*/ 3015 h 10005"/>
                <a:gd name="connsiteX1-711" fmla="*/ 2439 w 10823"/>
                <a:gd name="connsiteY1-712" fmla="*/ 8607 h 10005"/>
                <a:gd name="connsiteX2-713" fmla="*/ 7030 w 10823"/>
                <a:gd name="connsiteY2-714" fmla="*/ 8059 h 10005"/>
                <a:gd name="connsiteX3-715" fmla="*/ 10113 w 10823"/>
                <a:gd name="connsiteY3-716" fmla="*/ 4724 h 10005"/>
                <a:gd name="connsiteX4-717" fmla="*/ 9219 w 10823"/>
                <a:gd name="connsiteY4-718" fmla="*/ 2211 h 10005"/>
                <a:gd name="connsiteX5-719" fmla="*/ 4482 w 10823"/>
                <a:gd name="connsiteY5-720" fmla="*/ 60 h 10005"/>
                <a:gd name="connsiteX6-721" fmla="*/ 1948 w 10823"/>
                <a:gd name="connsiteY6-722" fmla="*/ 3015 h 10005"/>
                <a:gd name="connsiteX0-723" fmla="*/ 1948 w 11135"/>
                <a:gd name="connsiteY0-724" fmla="*/ 3015 h 10005"/>
                <a:gd name="connsiteX1-725" fmla="*/ 2439 w 11135"/>
                <a:gd name="connsiteY1-726" fmla="*/ 8607 h 10005"/>
                <a:gd name="connsiteX2-727" fmla="*/ 7030 w 11135"/>
                <a:gd name="connsiteY2-728" fmla="*/ 8059 h 10005"/>
                <a:gd name="connsiteX3-729" fmla="*/ 10113 w 11135"/>
                <a:gd name="connsiteY3-730" fmla="*/ 4724 h 10005"/>
                <a:gd name="connsiteX4-731" fmla="*/ 9219 w 11135"/>
                <a:gd name="connsiteY4-732" fmla="*/ 2211 h 10005"/>
                <a:gd name="connsiteX5-733" fmla="*/ 4482 w 11135"/>
                <a:gd name="connsiteY5-734" fmla="*/ 60 h 10005"/>
                <a:gd name="connsiteX6-735" fmla="*/ 1948 w 11135"/>
                <a:gd name="connsiteY6-736" fmla="*/ 3015 h 10005"/>
                <a:gd name="connsiteX0-737" fmla="*/ 1948 w 10900"/>
                <a:gd name="connsiteY0-738" fmla="*/ 3015 h 10005"/>
                <a:gd name="connsiteX1-739" fmla="*/ 2439 w 10900"/>
                <a:gd name="connsiteY1-740" fmla="*/ 8607 h 10005"/>
                <a:gd name="connsiteX2-741" fmla="*/ 7030 w 10900"/>
                <a:gd name="connsiteY2-742" fmla="*/ 8059 h 10005"/>
                <a:gd name="connsiteX3-743" fmla="*/ 10113 w 10900"/>
                <a:gd name="connsiteY3-744" fmla="*/ 4724 h 10005"/>
                <a:gd name="connsiteX4-745" fmla="*/ 8165 w 10900"/>
                <a:gd name="connsiteY4-746" fmla="*/ 2211 h 10005"/>
                <a:gd name="connsiteX5-747" fmla="*/ 4482 w 10900"/>
                <a:gd name="connsiteY5-748" fmla="*/ 60 h 10005"/>
                <a:gd name="connsiteX6-749" fmla="*/ 1948 w 10900"/>
                <a:gd name="connsiteY6-750" fmla="*/ 3015 h 10005"/>
                <a:gd name="connsiteX0-751" fmla="*/ 1948 w 10989"/>
                <a:gd name="connsiteY0-752" fmla="*/ 3015 h 10005"/>
                <a:gd name="connsiteX1-753" fmla="*/ 2439 w 10989"/>
                <a:gd name="connsiteY1-754" fmla="*/ 8607 h 10005"/>
                <a:gd name="connsiteX2-755" fmla="*/ 7030 w 10989"/>
                <a:gd name="connsiteY2-756" fmla="*/ 8059 h 10005"/>
                <a:gd name="connsiteX3-757" fmla="*/ 10113 w 10989"/>
                <a:gd name="connsiteY3-758" fmla="*/ 4724 h 10005"/>
                <a:gd name="connsiteX4-759" fmla="*/ 8165 w 10989"/>
                <a:gd name="connsiteY4-760" fmla="*/ 2211 h 10005"/>
                <a:gd name="connsiteX5-761" fmla="*/ 4482 w 10989"/>
                <a:gd name="connsiteY5-762" fmla="*/ 60 h 10005"/>
                <a:gd name="connsiteX6-763" fmla="*/ 1948 w 10989"/>
                <a:gd name="connsiteY6-764" fmla="*/ 3015 h 10005"/>
                <a:gd name="connsiteX0-765" fmla="*/ 2105 w 10707"/>
                <a:gd name="connsiteY0-766" fmla="*/ 3437 h 10005"/>
                <a:gd name="connsiteX1-767" fmla="*/ 2157 w 10707"/>
                <a:gd name="connsiteY1-768" fmla="*/ 8607 h 10005"/>
                <a:gd name="connsiteX2-769" fmla="*/ 6748 w 10707"/>
                <a:gd name="connsiteY2-770" fmla="*/ 8059 h 10005"/>
                <a:gd name="connsiteX3-771" fmla="*/ 9831 w 10707"/>
                <a:gd name="connsiteY3-772" fmla="*/ 4724 h 10005"/>
                <a:gd name="connsiteX4-773" fmla="*/ 7883 w 10707"/>
                <a:gd name="connsiteY4-774" fmla="*/ 2211 h 10005"/>
                <a:gd name="connsiteX5-775" fmla="*/ 4200 w 10707"/>
                <a:gd name="connsiteY5-776" fmla="*/ 60 h 10005"/>
                <a:gd name="connsiteX6-777" fmla="*/ 2105 w 10707"/>
                <a:gd name="connsiteY6-778" fmla="*/ 3437 h 10005"/>
                <a:gd name="connsiteX0-779" fmla="*/ 2178 w 10780"/>
                <a:gd name="connsiteY0-780" fmla="*/ 3437 h 10005"/>
                <a:gd name="connsiteX1-781" fmla="*/ 2230 w 10780"/>
                <a:gd name="connsiteY1-782" fmla="*/ 8607 h 10005"/>
                <a:gd name="connsiteX2-783" fmla="*/ 6821 w 10780"/>
                <a:gd name="connsiteY2-784" fmla="*/ 8059 h 10005"/>
                <a:gd name="connsiteX3-785" fmla="*/ 9904 w 10780"/>
                <a:gd name="connsiteY3-786" fmla="*/ 4724 h 10005"/>
                <a:gd name="connsiteX4-787" fmla="*/ 7956 w 10780"/>
                <a:gd name="connsiteY4-788" fmla="*/ 2211 h 10005"/>
                <a:gd name="connsiteX5-789" fmla="*/ 4273 w 10780"/>
                <a:gd name="connsiteY5-790" fmla="*/ 60 h 10005"/>
                <a:gd name="connsiteX6-791" fmla="*/ 2178 w 10780"/>
                <a:gd name="connsiteY6-792" fmla="*/ 3437 h 10005"/>
                <a:gd name="connsiteX0-793" fmla="*/ 2178 w 10780"/>
                <a:gd name="connsiteY0-794" fmla="*/ 3437 h 10005"/>
                <a:gd name="connsiteX1-795" fmla="*/ 2230 w 10780"/>
                <a:gd name="connsiteY1-796" fmla="*/ 8607 h 10005"/>
                <a:gd name="connsiteX2-797" fmla="*/ 6821 w 10780"/>
                <a:gd name="connsiteY2-798" fmla="*/ 8059 h 10005"/>
                <a:gd name="connsiteX3-799" fmla="*/ 9904 w 10780"/>
                <a:gd name="connsiteY3-800" fmla="*/ 4724 h 10005"/>
                <a:gd name="connsiteX4-801" fmla="*/ 7956 w 10780"/>
                <a:gd name="connsiteY4-802" fmla="*/ 2211 h 10005"/>
                <a:gd name="connsiteX5-803" fmla="*/ 4712 w 10780"/>
                <a:gd name="connsiteY5-804" fmla="*/ 60 h 10005"/>
                <a:gd name="connsiteX6-805" fmla="*/ 2178 w 10780"/>
                <a:gd name="connsiteY6-806" fmla="*/ 3437 h 10005"/>
                <a:gd name="connsiteX0-807" fmla="*/ 2178 w 10780"/>
                <a:gd name="connsiteY0-808" fmla="*/ 1987 h 8555"/>
                <a:gd name="connsiteX1-809" fmla="*/ 2230 w 10780"/>
                <a:gd name="connsiteY1-810" fmla="*/ 7157 h 8555"/>
                <a:gd name="connsiteX2-811" fmla="*/ 6821 w 10780"/>
                <a:gd name="connsiteY2-812" fmla="*/ 6609 h 8555"/>
                <a:gd name="connsiteX3-813" fmla="*/ 9904 w 10780"/>
                <a:gd name="connsiteY3-814" fmla="*/ 3274 h 8555"/>
                <a:gd name="connsiteX4-815" fmla="*/ 7956 w 10780"/>
                <a:gd name="connsiteY4-816" fmla="*/ 761 h 8555"/>
                <a:gd name="connsiteX5-817" fmla="*/ 2178 w 10780"/>
                <a:gd name="connsiteY5-818" fmla="*/ 1987 h 8555"/>
                <a:gd name="connsiteX0-819" fmla="*/ 2021 w 10001"/>
                <a:gd name="connsiteY0-820" fmla="*/ 2719 h 10396"/>
                <a:gd name="connsiteX1-821" fmla="*/ 2070 w 10001"/>
                <a:gd name="connsiteY1-822" fmla="*/ 8762 h 10396"/>
                <a:gd name="connsiteX2-823" fmla="*/ 6328 w 10001"/>
                <a:gd name="connsiteY2-824" fmla="*/ 8121 h 10396"/>
                <a:gd name="connsiteX3-825" fmla="*/ 9188 w 10001"/>
                <a:gd name="connsiteY3-826" fmla="*/ 4223 h 10396"/>
                <a:gd name="connsiteX4-827" fmla="*/ 7381 w 10001"/>
                <a:gd name="connsiteY4-828" fmla="*/ 1286 h 10396"/>
                <a:gd name="connsiteX5-829" fmla="*/ 2021 w 10001"/>
                <a:gd name="connsiteY5-830" fmla="*/ 2719 h 10396"/>
                <a:gd name="connsiteX0-831" fmla="*/ 2021 w 10001"/>
                <a:gd name="connsiteY0-832" fmla="*/ 3839 h 11516"/>
                <a:gd name="connsiteX1-833" fmla="*/ 2070 w 10001"/>
                <a:gd name="connsiteY1-834" fmla="*/ 9882 h 11516"/>
                <a:gd name="connsiteX2-835" fmla="*/ 6328 w 10001"/>
                <a:gd name="connsiteY2-836" fmla="*/ 9241 h 11516"/>
                <a:gd name="connsiteX3-837" fmla="*/ 9188 w 10001"/>
                <a:gd name="connsiteY3-838" fmla="*/ 5343 h 11516"/>
                <a:gd name="connsiteX4-839" fmla="*/ 7381 w 10001"/>
                <a:gd name="connsiteY4-840" fmla="*/ 2406 h 11516"/>
                <a:gd name="connsiteX5-841" fmla="*/ 2021 w 10001"/>
                <a:gd name="connsiteY5-842" fmla="*/ 3839 h 11516"/>
                <a:gd name="connsiteX0-843" fmla="*/ 2021 w 10001"/>
                <a:gd name="connsiteY0-844" fmla="*/ 3790 h 11467"/>
                <a:gd name="connsiteX1-845" fmla="*/ 2070 w 10001"/>
                <a:gd name="connsiteY1-846" fmla="*/ 9833 h 11467"/>
                <a:gd name="connsiteX2-847" fmla="*/ 6328 w 10001"/>
                <a:gd name="connsiteY2-848" fmla="*/ 9192 h 11467"/>
                <a:gd name="connsiteX3-849" fmla="*/ 9188 w 10001"/>
                <a:gd name="connsiteY3-850" fmla="*/ 5294 h 11467"/>
                <a:gd name="connsiteX4-851" fmla="*/ 7381 w 10001"/>
                <a:gd name="connsiteY4-852" fmla="*/ 2357 h 11467"/>
                <a:gd name="connsiteX5-853" fmla="*/ 2021 w 10001"/>
                <a:gd name="connsiteY5-854" fmla="*/ 3790 h 11467"/>
                <a:gd name="connsiteX0-855" fmla="*/ 1878 w 9858"/>
                <a:gd name="connsiteY0-856" fmla="*/ 3790 h 11001"/>
                <a:gd name="connsiteX1-857" fmla="*/ 2334 w 9858"/>
                <a:gd name="connsiteY1-858" fmla="*/ 8723 h 11001"/>
                <a:gd name="connsiteX2-859" fmla="*/ 6185 w 9858"/>
                <a:gd name="connsiteY2-860" fmla="*/ 9192 h 11001"/>
                <a:gd name="connsiteX3-861" fmla="*/ 9045 w 9858"/>
                <a:gd name="connsiteY3-862" fmla="*/ 5294 h 11001"/>
                <a:gd name="connsiteX4-863" fmla="*/ 7238 w 9858"/>
                <a:gd name="connsiteY4-864" fmla="*/ 2357 h 11001"/>
                <a:gd name="connsiteX5-865" fmla="*/ 1878 w 9858"/>
                <a:gd name="connsiteY5-866" fmla="*/ 3790 h 11001"/>
                <a:gd name="connsiteX0-867" fmla="*/ 1950 w 10045"/>
                <a:gd name="connsiteY0-868" fmla="*/ 3445 h 10000"/>
                <a:gd name="connsiteX1-869" fmla="*/ 2413 w 10045"/>
                <a:gd name="connsiteY1-870" fmla="*/ 7929 h 10000"/>
                <a:gd name="connsiteX2-871" fmla="*/ 6319 w 10045"/>
                <a:gd name="connsiteY2-872" fmla="*/ 8356 h 10000"/>
                <a:gd name="connsiteX3-873" fmla="*/ 9220 w 10045"/>
                <a:gd name="connsiteY3-874" fmla="*/ 4812 h 10000"/>
                <a:gd name="connsiteX4-875" fmla="*/ 7387 w 10045"/>
                <a:gd name="connsiteY4-876" fmla="*/ 2143 h 10000"/>
                <a:gd name="connsiteX5-877" fmla="*/ 1950 w 10045"/>
                <a:gd name="connsiteY5-878" fmla="*/ 3445 h 10000"/>
                <a:gd name="connsiteX0-879" fmla="*/ 1973 w 10068"/>
                <a:gd name="connsiteY0-880" fmla="*/ 3445 h 10000"/>
                <a:gd name="connsiteX1-881" fmla="*/ 2436 w 10068"/>
                <a:gd name="connsiteY1-882" fmla="*/ 7929 h 10000"/>
                <a:gd name="connsiteX2-883" fmla="*/ 6342 w 10068"/>
                <a:gd name="connsiteY2-884" fmla="*/ 8356 h 10000"/>
                <a:gd name="connsiteX3-885" fmla="*/ 9243 w 10068"/>
                <a:gd name="connsiteY3-886" fmla="*/ 4812 h 10000"/>
                <a:gd name="connsiteX4-887" fmla="*/ 7410 w 10068"/>
                <a:gd name="connsiteY4-888" fmla="*/ 2143 h 10000"/>
                <a:gd name="connsiteX5-889" fmla="*/ 1973 w 10068"/>
                <a:gd name="connsiteY5-890" fmla="*/ 3445 h 10000"/>
                <a:gd name="connsiteX0-891" fmla="*/ 1973 w 10068"/>
                <a:gd name="connsiteY0-892" fmla="*/ 3445 h 10206"/>
                <a:gd name="connsiteX1-893" fmla="*/ 2436 w 10068"/>
                <a:gd name="connsiteY1-894" fmla="*/ 7929 h 10206"/>
                <a:gd name="connsiteX2-895" fmla="*/ 6342 w 10068"/>
                <a:gd name="connsiteY2-896" fmla="*/ 8356 h 10206"/>
                <a:gd name="connsiteX3-897" fmla="*/ 9243 w 10068"/>
                <a:gd name="connsiteY3-898" fmla="*/ 4812 h 10206"/>
                <a:gd name="connsiteX4-899" fmla="*/ 7410 w 10068"/>
                <a:gd name="connsiteY4-900" fmla="*/ 2143 h 10206"/>
                <a:gd name="connsiteX5-901" fmla="*/ 1973 w 10068"/>
                <a:gd name="connsiteY5-902" fmla="*/ 3445 h 1020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0068" h="10206">
                  <a:moveTo>
                    <a:pt x="1973" y="3445"/>
                  </a:moveTo>
                  <a:cubicBezTo>
                    <a:pt x="-1652" y="4511"/>
                    <a:pt x="454" y="10071"/>
                    <a:pt x="2436" y="7929"/>
                  </a:cubicBezTo>
                  <a:cubicBezTo>
                    <a:pt x="2362" y="10356"/>
                    <a:pt x="5539" y="11342"/>
                    <a:pt x="6342" y="8356"/>
                  </a:cubicBezTo>
                  <a:cubicBezTo>
                    <a:pt x="7558" y="10071"/>
                    <a:pt x="10210" y="7561"/>
                    <a:pt x="9243" y="4812"/>
                  </a:cubicBezTo>
                  <a:cubicBezTo>
                    <a:pt x="11226" y="3945"/>
                    <a:pt x="9243" y="-451"/>
                    <a:pt x="7410" y="2143"/>
                  </a:cubicBezTo>
                  <a:cubicBezTo>
                    <a:pt x="6530" y="-776"/>
                    <a:pt x="2127" y="-1050"/>
                    <a:pt x="1973" y="3445"/>
                  </a:cubicBezTo>
                  <a:close/>
                </a:path>
              </a:pathLst>
            </a:custGeom>
            <a:noFill/>
            <a:ln w="9525">
              <a:solidFill>
                <a:srgbClr val="68ACB5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3797" name="AutoShape 6"/>
          <p:cNvSpPr>
            <a:spLocks noChangeAspect="1" noChangeArrowheads="1" noTextEdit="1"/>
          </p:cNvSpPr>
          <p:nvPr/>
        </p:nvSpPr>
        <p:spPr bwMode="auto">
          <a:xfrm>
            <a:off x="4087813" y="2882900"/>
            <a:ext cx="741362" cy="1236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40" name="Shape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77088" y="-2427288"/>
            <a:ext cx="6096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Box 4"/>
          <p:cNvSpPr txBox="1">
            <a:spLocks noChangeArrowheads="1"/>
          </p:cNvSpPr>
          <p:nvPr/>
        </p:nvSpPr>
        <p:spPr bwMode="auto">
          <a:xfrm>
            <a:off x="755650" y="549275"/>
            <a:ext cx="7993063" cy="1190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下面的说法正确吗？正确的画“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  <a:r>
              <a:rPr lang="zh-CN" altLang="en-US" sz="36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”，错误的画“</a:t>
            </a:r>
            <a:r>
              <a:rPr lang="zh-CN" altLang="en-US" sz="36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3600" b="1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36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36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800" name="TextBox 5"/>
          <p:cNvSpPr txBox="1">
            <a:spLocks noChangeArrowheads="1"/>
          </p:cNvSpPr>
          <p:nvPr/>
        </p:nvSpPr>
        <p:spPr bwMode="auto">
          <a:xfrm>
            <a:off x="1187450" y="2205038"/>
            <a:ext cx="6515100" cy="2163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、四边形有</a:t>
            </a:r>
            <a:r>
              <a:rPr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条直的边。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sz="3200" b="1"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endParaRPr lang="zh-CN" altLang="en-US" sz="2000" b="1"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r>
              <a:rPr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、四边形有</a:t>
            </a:r>
            <a:r>
              <a:rPr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个直角。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sz="3200" b="1"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endParaRPr lang="zh-CN" altLang="en-US" sz="2000" b="1"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defRPr/>
            </a:pPr>
            <a:r>
              <a:rPr lang="en-US" altLang="zh-CN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、四边形的对边相等。 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8" name="TextBox 6"/>
          <p:cNvSpPr txBox="1">
            <a:spLocks noChangeArrowheads="1"/>
          </p:cNvSpPr>
          <p:nvPr/>
        </p:nvSpPr>
        <p:spPr bwMode="auto">
          <a:xfrm>
            <a:off x="6516688" y="2060575"/>
            <a:ext cx="796925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  <a:endParaRPr lang="zh-CN" altLang="en-US" sz="48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69" name="TextBox 7"/>
          <p:cNvSpPr txBox="1">
            <a:spLocks noChangeArrowheads="1"/>
          </p:cNvSpPr>
          <p:nvPr/>
        </p:nvSpPr>
        <p:spPr bwMode="auto">
          <a:xfrm>
            <a:off x="6516688" y="2852738"/>
            <a:ext cx="796925" cy="8239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48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70" name="TextBox 8"/>
          <p:cNvSpPr txBox="1">
            <a:spLocks noChangeArrowheads="1"/>
          </p:cNvSpPr>
          <p:nvPr/>
        </p:nvSpPr>
        <p:spPr bwMode="auto">
          <a:xfrm>
            <a:off x="6516688" y="3644900"/>
            <a:ext cx="796925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480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repeatCount="indefinite" autoRev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-3.88889E-6 -6.17284E-7 L 0.02761 -6.17284E-7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2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utoRev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4.16667E-6 -4.44444E-6 L 0.04652 -4.444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 numSld="1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0"/>
                </p:tgtEl>
              </p:cMediaNode>
            </p:video>
          </p:childTnLst>
        </p:cTn>
      </p:par>
    </p:tnLst>
    <p:bldLst>
      <p:bldP spid="268" grpId="0"/>
      <p:bldP spid="269" grpId="0"/>
      <p:bldP spid="270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665</Words>
  <Application>WPS 演示</Application>
  <PresentationFormat>全屏显示(4:3)</PresentationFormat>
  <Paragraphs>76</Paragraphs>
  <Slides>10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Calibri Light</vt:lpstr>
      <vt:lpstr>楷体_GB2312</vt:lpstr>
      <vt:lpstr>黑体</vt:lpstr>
      <vt:lpstr>方正稚艺简体</vt:lpstr>
      <vt:lpstr>Arial Unicode MS</vt:lpstr>
      <vt:lpstr>楷体</vt:lpstr>
      <vt:lpstr>微软雅黑</vt:lpstr>
      <vt:lpstr>Arial Unicode MS</vt:lpstr>
      <vt:lpstr>方正大黑简体</vt:lpstr>
      <vt:lpstr>Office 主题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yogurtGG</cp:lastModifiedBy>
  <cp:revision>62</cp:revision>
  <dcterms:created xsi:type="dcterms:W3CDTF">2020-11-11T03:19:00Z</dcterms:created>
  <dcterms:modified xsi:type="dcterms:W3CDTF">2020-11-12T06:10:52Z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