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0" r:id="rId3"/>
    <p:sldId id="292" r:id="rId5"/>
    <p:sldId id="363" r:id="rId6"/>
    <p:sldId id="362" r:id="rId7"/>
    <p:sldId id="359" r:id="rId8"/>
    <p:sldId id="360" r:id="rId9"/>
  </p:sldIdLst>
  <p:sldSz cx="12192000" cy="6858000"/>
  <p:notesSz cx="6858000" cy="9144000"/>
  <p:defaultTextStyle>
    <a:defPPr>
      <a:defRPr lang="zh-CN"/>
    </a:defPPr>
    <a:lvl1pPr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608330" indent="-1511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1217930" indent="-3035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827530" indent="-4559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2437130" indent="-6083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530"/>
    <a:srgbClr val="F05936"/>
    <a:srgbClr val="F05F38"/>
    <a:srgbClr val="1D41D5"/>
    <a:srgbClr val="2063E8"/>
    <a:srgbClr val="DD3D11"/>
    <a:srgbClr val="1552D1"/>
    <a:srgbClr val="F26F50"/>
    <a:srgbClr val="F9FCFB"/>
    <a:srgbClr val="D139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2" autoAdjust="0"/>
    <p:restoredTop sz="99395" autoAdjust="0"/>
  </p:normalViewPr>
  <p:slideViewPr>
    <p:cSldViewPr snapToGrid="0">
      <p:cViewPr varScale="1">
        <p:scale>
          <a:sx n="70" d="100"/>
          <a:sy n="70" d="100"/>
        </p:scale>
        <p:origin x="-114" y="-114"/>
      </p:cViewPr>
      <p:guideLst>
        <p:guide orient="horz" pos="2206"/>
        <p:guide pos="37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5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3649B75-C036-43A6-B586-D4D3956B9750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模板来自于 </a:t>
            </a:r>
            <a:r>
              <a:rPr lang="en-US" altLang="zh-CN" noProof="0" dirty="0"/>
              <a:t>http://docer.mysoeasy.com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57F35CC-AECF-450E-A632-155F605872F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17295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kern="1200">
        <a:solidFill>
          <a:srgbClr val="FF0000"/>
        </a:solidFill>
        <a:latin typeface="+mn-lt"/>
        <a:ea typeface="+mn-ea"/>
        <a:cs typeface="+mn-cs"/>
      </a:defRPr>
    </a:lvl1pPr>
    <a:lvl2pPr marL="742950" indent="-285750" algn="l" defTabSz="121729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defTabSz="121729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defTabSz="121729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defTabSz="121729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5" dirty="0" smtClean="0"/>
              <a:t>亮亮图文旗舰店</a:t>
            </a:r>
            <a:r>
              <a:rPr lang="en-US" altLang="zh-CN" sz="1865" dirty="0" smtClean="0"/>
              <a:t>https://liangliangtuwen.tmall.com</a:t>
            </a:r>
            <a:endParaRPr lang="zh-CN" altLang="en-US" sz="1865" dirty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spcBef>
                <a:spcPct val="30000"/>
              </a:spcBef>
              <a:buFont typeface="Arial" panose="020B0604020202020204" pitchFamily="34" charset="0"/>
              <a:defRPr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72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04AECACE-C708-43AA-9ADF-9E0A79DBA94A}" type="slidenum">
              <a:rPr lang="zh-CN" altLang="en-US" smtClean="0">
                <a:solidFill>
                  <a:schemeClr val="tx1"/>
                </a:solidFill>
              </a:rPr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469"/>
            <a:ext cx="12192000" cy="417490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4423" y="2160366"/>
            <a:ext cx="8812677" cy="2933324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4400" b="1" i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227B1-864B-47CB-B8FD-7D024961E14C}" type="datetimeFigureOut">
              <a:rPr lang="zh-CN" altLang="en-US"/>
            </a:fld>
            <a:endParaRPr lang="zh-CN" altLang="en-US"/>
          </a:p>
        </p:txBody>
      </p:sp>
      <p:sp>
        <p:nvSpPr>
          <p:cNvPr id="1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EE4C-9BF1-4250-B807-668456CE46A3}" type="slidenum">
              <a:rPr lang="zh-CN" altLang="en-US"/>
            </a:fld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295734" y="5230216"/>
            <a:ext cx="8896266" cy="877696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CAE8C-B19C-4977-8BCA-B32C13833C88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A551E-31EC-4F7A-A252-B2FCA315F68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D3A26-0640-4C70-A709-B1491CCE26F4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31408-E647-409A-B508-321AFC4E7C0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29D4B-2CA7-47A8-86E5-FE890B1AEF36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127CC-6915-48A9-B008-AF3C75820C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171" y="2631615"/>
            <a:ext cx="7474629" cy="2467282"/>
          </a:xfrm>
        </p:spPr>
        <p:txBody>
          <a:bodyPr anchor="ctr"/>
          <a:lstStyle>
            <a:lvl1pPr algn="ctr">
              <a:lnSpc>
                <a:spcPct val="15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693" y="5157407"/>
            <a:ext cx="7359584" cy="855891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1990E-E653-4FD8-923B-A2D860A8A90E}" type="datetimeFigureOut">
              <a:rPr lang="zh-CN" altLang="en-US"/>
            </a:fld>
            <a:endParaRPr lang="zh-CN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B55DE-A138-432A-8102-1E3083C6FAC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03295-1E4B-43CB-ACE7-ED4E99C07012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0ABD-4112-4B46-AE5F-F7B3FCC1514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170D5-879E-4918-AA43-1581FF74425B}" type="datetimeFigureOut">
              <a:rPr lang="zh-CN" altLang="en-US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F617F-1FAF-4B1F-8DA8-C199C45268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57CE-0B02-4E23-8C71-0AC50F027A2D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37C59-ACF1-46EC-AA2B-C1494FFFC09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2F33-1B8F-49A4-B81C-5C1A866997DB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7A2D-2746-4C2C-8659-5794A5D30568}" type="slidenum">
              <a:rPr lang="zh-CN" altLang="en-US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2" cy="68580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lvl="0" algn="ctr" defTabSz="914400" eaLnBrk="1" latinLnBrk="0" hangingPunct="1"/>
            <a:endParaRPr lang="zh-CN" alt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EF24E-7ACB-4130-A95E-31B492E4DC89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E9992-9A03-4D74-B6F7-FDB10D1C509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34395-4959-4A0C-96FB-5F242B3DEB06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EBC8F-9660-4E80-9F8E-C4E5D79BDAB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2" y="0"/>
            <a:ext cx="12192002" cy="6858001"/>
          </a:xfrm>
          <a:prstGeom prst="rect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4063" y="1312148"/>
            <a:ext cx="10680700" cy="504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E9557E7-78E4-435A-A3A8-EB5A40A4B307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B3DC92C-287B-43BD-8FAB-B84E3B43B89E}" type="slidenum">
              <a:rPr lang="zh-CN" altLang="en-US"/>
            </a:fld>
            <a:endParaRPr lang="zh-CN" altLang="en-US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754063" y="106974"/>
            <a:ext cx="10680700" cy="93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9pPr>
    </p:titleStyle>
    <p:bodyStyle>
      <a:lvl1pPr marL="357505" indent="-357505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ê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5"/>
          <p:cNvSpPr>
            <a:spLocks noGrp="1"/>
          </p:cNvSpPr>
          <p:nvPr>
            <p:ph type="ctrTitle"/>
          </p:nvPr>
        </p:nvSpPr>
        <p:spPr>
          <a:xfrm>
            <a:off x="2813050" y="2717610"/>
            <a:ext cx="6628130" cy="1573530"/>
          </a:xfrm>
          <a:effectLst>
            <a:glow rad="215900">
              <a:schemeClr val="accent4">
                <a:satMod val="175000"/>
                <a:alpha val="24000"/>
              </a:schemeClr>
            </a:glow>
            <a:outerShdw dir="2700000" sx="55000" sy="55000" algn="tl" rotWithShape="0">
              <a:schemeClr val="accent3">
                <a:lumMod val="40000"/>
                <a:lumOff val="60000"/>
                <a:alpha val="58000"/>
              </a:schemeClr>
            </a:outerShdw>
            <a:reflection stA="25000" endA="300" endPos="42000" dir="5400000" sy="-100000" algn="bl" rotWithShape="0"/>
            <a:softEdge rad="127000"/>
          </a:effectLst>
        </p:spPr>
        <p:txBody>
          <a:bodyPr lIns="90170" tIns="46990" rIns="90170" bIns="46990" anchor="b" anchorCtr="0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8800" dirty="0">
                <a:ln w="3175">
                  <a:solidFill>
                    <a:schemeClr val="tx2">
                      <a:alpha val="64000"/>
                    </a:schemeClr>
                  </a:solidFill>
                  <a:round/>
                </a:ln>
                <a:gradFill>
                  <a:gsLst>
                    <a:gs pos="0">
                      <a:srgbClr val="FE4444"/>
                    </a:gs>
                    <a:gs pos="100000">
                      <a:srgbClr val="F05936"/>
                    </a:gs>
                  </a:gsLst>
                  <a:lin ang="5400000" scaled="0"/>
                </a:gradFill>
                <a:effectLst>
                  <a:glow rad="12700">
                    <a:schemeClr val="accent3">
                      <a:lumMod val="20000"/>
                      <a:lumOff val="80000"/>
                      <a:alpha val="20000"/>
                    </a:schemeClr>
                  </a:glow>
                  <a:outerShdw blurRad="50800" dist="38100" dir="2100000" algn="tl" rotWithShape="0">
                    <a:schemeClr val="tx1">
                      <a:lumMod val="75000"/>
                      <a:alpha val="73000"/>
                    </a:schemeClr>
                  </a:outerShdw>
                  <a:reflection stA="18000" endA="300" endPos="39000" dist="114300" dir="5400000" sy="-100000" algn="bl" rotWithShape="0"/>
                </a:effectLst>
                <a:latin typeface="+mj-ea"/>
              </a:rPr>
              <a:t>解 决 问 题</a:t>
            </a:r>
            <a:endParaRPr lang="zh-CN" altLang="en-US" sz="8800" dirty="0">
              <a:ln w="3175">
                <a:solidFill>
                  <a:schemeClr val="tx2">
                    <a:alpha val="64000"/>
                  </a:schemeClr>
                </a:solidFill>
                <a:round/>
              </a:ln>
              <a:gradFill>
                <a:gsLst>
                  <a:gs pos="0">
                    <a:srgbClr val="FE4444"/>
                  </a:gs>
                  <a:gs pos="100000">
                    <a:srgbClr val="F05936"/>
                  </a:gs>
                </a:gsLst>
                <a:lin ang="5400000" scaled="0"/>
              </a:gradFill>
              <a:effectLst>
                <a:glow rad="12700">
                  <a:schemeClr val="accent3">
                    <a:lumMod val="20000"/>
                    <a:lumOff val="80000"/>
                    <a:alpha val="20000"/>
                  </a:schemeClr>
                </a:glow>
                <a:outerShdw blurRad="50800" dist="38100" dir="2100000" algn="tl" rotWithShape="0">
                  <a:schemeClr val="tx1">
                    <a:lumMod val="75000"/>
                    <a:alpha val="73000"/>
                  </a:schemeClr>
                </a:outerShdw>
                <a:reflection stA="18000" endA="300" endPos="39000" dist="114300" dir="5400000" sy="-100000" algn="bl" rotWithShape="0"/>
              </a:effectLst>
              <a:latin typeface="+mj-ea"/>
            </a:endParaRPr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2590314" y="4794314"/>
            <a:ext cx="6767839" cy="877696"/>
          </a:xfrm>
        </p:spPr>
        <p:txBody>
          <a:bodyPr/>
          <a:lstStyle/>
          <a:p>
            <a:r>
              <a:rPr lang="zh-CN" altLang="en-US" b="1" dirty="0"/>
              <a:t>执教者：箭盘山小学  汪 源</a:t>
            </a:r>
            <a:endParaRPr lang="zh-CN" altLang="en-US" b="1" dirty="0"/>
          </a:p>
        </p:txBody>
      </p:sp>
      <p:sp>
        <p:nvSpPr>
          <p:cNvPr id="11266" name="标题 3"/>
          <p:cNvSpPr>
            <a:spLocks noGrp="1"/>
          </p:cNvSpPr>
          <p:nvPr/>
        </p:nvSpPr>
        <p:spPr>
          <a:xfrm>
            <a:off x="3063764" y="1435175"/>
            <a:ext cx="6752590" cy="9366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scene3d>
              <a:camera prst="orthographicFront"/>
              <a:lightRig rig="threePt" dir="t"/>
            </a:scene3d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zh-CN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二年级下册第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zh-CN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单元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混合运算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altLang="zh-CN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图片 1" descr="箭盘山小学LOG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0126" t="28907" r="39861" b="44687"/>
          <a:stretch>
            <a:fillRect/>
          </a:stretch>
        </p:blipFill>
        <p:spPr>
          <a:xfrm>
            <a:off x="2213797" y="1721074"/>
            <a:ext cx="778510" cy="72707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0580" y="4582795"/>
            <a:ext cx="7353935" cy="2036445"/>
            <a:chOff x="4640580" y="4582795"/>
            <a:chExt cx="7353935" cy="2036445"/>
          </a:xfrm>
        </p:grpSpPr>
        <p:grpSp>
          <p:nvGrpSpPr>
            <p:cNvPr id="3" name="组合 2"/>
            <p:cNvGrpSpPr/>
            <p:nvPr/>
          </p:nvGrpSpPr>
          <p:grpSpPr>
            <a:xfrm>
              <a:off x="10100945" y="4582795"/>
              <a:ext cx="1893570" cy="1882775"/>
              <a:chOff x="14808" y="7435"/>
              <a:chExt cx="2982" cy="2965"/>
            </a:xfrm>
          </p:grpSpPr>
          <p:sp>
            <p:nvSpPr>
              <p:cNvPr id="96" name="Freeform 6"/>
              <p:cNvSpPr/>
              <p:nvPr/>
            </p:nvSpPr>
            <p:spPr bwMode="auto">
              <a:xfrm rot="18900000">
                <a:off x="16367" y="8459"/>
                <a:ext cx="1423" cy="1421"/>
              </a:xfrm>
              <a:custGeom>
                <a:avLst/>
                <a:gdLst>
                  <a:gd name="T0" fmla="*/ 720 w 721"/>
                  <a:gd name="T1" fmla="*/ 356 h 720"/>
                  <a:gd name="T2" fmla="*/ 721 w 721"/>
                  <a:gd name="T3" fmla="*/ 542 h 720"/>
                  <a:gd name="T4" fmla="*/ 535 w 721"/>
                  <a:gd name="T5" fmla="*/ 542 h 720"/>
                  <a:gd name="T6" fmla="*/ 526 w 721"/>
                  <a:gd name="T7" fmla="*/ 543 h 720"/>
                  <a:gd name="T8" fmla="*/ 506 w 721"/>
                  <a:gd name="T9" fmla="*/ 603 h 720"/>
                  <a:gd name="T10" fmla="*/ 522 w 721"/>
                  <a:gd name="T11" fmla="*/ 643 h 720"/>
                  <a:gd name="T12" fmla="*/ 445 w 721"/>
                  <a:gd name="T13" fmla="*/ 720 h 720"/>
                  <a:gd name="T14" fmla="*/ 369 w 721"/>
                  <a:gd name="T15" fmla="*/ 643 h 720"/>
                  <a:gd name="T16" fmla="*/ 385 w 721"/>
                  <a:gd name="T17" fmla="*/ 603 h 720"/>
                  <a:gd name="T18" fmla="*/ 365 w 721"/>
                  <a:gd name="T19" fmla="*/ 543 h 720"/>
                  <a:gd name="T20" fmla="*/ 356 w 721"/>
                  <a:gd name="T21" fmla="*/ 542 h 720"/>
                  <a:gd name="T22" fmla="*/ 179 w 721"/>
                  <a:gd name="T23" fmla="*/ 542 h 720"/>
                  <a:gd name="T24" fmla="*/ 179 w 721"/>
                  <a:gd name="T25" fmla="*/ 356 h 720"/>
                  <a:gd name="T26" fmla="*/ 177 w 721"/>
                  <a:gd name="T27" fmla="*/ 346 h 720"/>
                  <a:gd name="T28" fmla="*/ 143 w 721"/>
                  <a:gd name="T29" fmla="*/ 296 h 720"/>
                  <a:gd name="T30" fmla="*/ 110 w 721"/>
                  <a:gd name="T31" fmla="*/ 314 h 720"/>
                  <a:gd name="T32" fmla="*/ 104 w 721"/>
                  <a:gd name="T33" fmla="*/ 321 h 720"/>
                  <a:gd name="T34" fmla="*/ 69 w 721"/>
                  <a:gd name="T35" fmla="*/ 335 h 720"/>
                  <a:gd name="T36" fmla="*/ 68 w 721"/>
                  <a:gd name="T37" fmla="*/ 335 h 720"/>
                  <a:gd name="T38" fmla="*/ 0 w 721"/>
                  <a:gd name="T39" fmla="*/ 267 h 720"/>
                  <a:gd name="T40" fmla="*/ 68 w 721"/>
                  <a:gd name="T41" fmla="*/ 198 h 720"/>
                  <a:gd name="T42" fmla="*/ 69 w 721"/>
                  <a:gd name="T43" fmla="*/ 198 h 720"/>
                  <a:gd name="T44" fmla="*/ 82 w 721"/>
                  <a:gd name="T45" fmla="*/ 200 h 720"/>
                  <a:gd name="T46" fmla="*/ 104 w 721"/>
                  <a:gd name="T47" fmla="*/ 213 h 720"/>
                  <a:gd name="T48" fmla="*/ 110 w 721"/>
                  <a:gd name="T49" fmla="*/ 219 h 720"/>
                  <a:gd name="T50" fmla="*/ 143 w 721"/>
                  <a:gd name="T51" fmla="*/ 238 h 720"/>
                  <a:gd name="T52" fmla="*/ 177 w 721"/>
                  <a:gd name="T53" fmla="*/ 188 h 720"/>
                  <a:gd name="T54" fmla="*/ 179 w 721"/>
                  <a:gd name="T55" fmla="*/ 177 h 720"/>
                  <a:gd name="T56" fmla="*/ 179 w 721"/>
                  <a:gd name="T57" fmla="*/ 0 h 720"/>
                  <a:gd name="T58" fmla="*/ 179 w 721"/>
                  <a:gd name="T59" fmla="*/ 0 h 720"/>
                  <a:gd name="T60" fmla="*/ 179 w 721"/>
                  <a:gd name="T61" fmla="*/ 0 h 720"/>
                  <a:gd name="T62" fmla="*/ 356 w 721"/>
                  <a:gd name="T63" fmla="*/ 0 h 720"/>
                  <a:gd name="T64" fmla="*/ 363 w 721"/>
                  <a:gd name="T65" fmla="*/ 1 h 720"/>
                  <a:gd name="T66" fmla="*/ 400 w 721"/>
                  <a:gd name="T67" fmla="*/ 18 h 720"/>
                  <a:gd name="T68" fmla="*/ 386 w 721"/>
                  <a:gd name="T69" fmla="*/ 40 h 720"/>
                  <a:gd name="T70" fmla="*/ 379 w 721"/>
                  <a:gd name="T71" fmla="*/ 47 h 720"/>
                  <a:gd name="T72" fmla="*/ 360 w 721"/>
                  <a:gd name="T73" fmla="*/ 93 h 720"/>
                  <a:gd name="T74" fmla="*/ 445 w 721"/>
                  <a:gd name="T75" fmla="*/ 178 h 720"/>
                  <a:gd name="T76" fmla="*/ 530 w 721"/>
                  <a:gd name="T77" fmla="*/ 93 h 720"/>
                  <a:gd name="T78" fmla="*/ 512 w 721"/>
                  <a:gd name="T79" fmla="*/ 47 h 720"/>
                  <a:gd name="T80" fmla="*/ 505 w 721"/>
                  <a:gd name="T81" fmla="*/ 40 h 720"/>
                  <a:gd name="T82" fmla="*/ 491 w 721"/>
                  <a:gd name="T83" fmla="*/ 18 h 720"/>
                  <a:gd name="T84" fmla="*/ 528 w 721"/>
                  <a:gd name="T85" fmla="*/ 1 h 720"/>
                  <a:gd name="T86" fmla="*/ 535 w 721"/>
                  <a:gd name="T87" fmla="*/ 0 h 720"/>
                  <a:gd name="T88" fmla="*/ 721 w 721"/>
                  <a:gd name="T89" fmla="*/ 0 h 720"/>
                  <a:gd name="T90" fmla="*/ 720 w 721"/>
                  <a:gd name="T91" fmla="*/ 177 h 720"/>
                  <a:gd name="T92" fmla="*/ 719 w 721"/>
                  <a:gd name="T93" fmla="*/ 186 h 720"/>
                  <a:gd name="T94" fmla="*/ 693 w 721"/>
                  <a:gd name="T95" fmla="*/ 229 h 720"/>
                  <a:gd name="T96" fmla="*/ 659 w 721"/>
                  <a:gd name="T97" fmla="*/ 206 h 720"/>
                  <a:gd name="T98" fmla="*/ 620 w 721"/>
                  <a:gd name="T99" fmla="*/ 190 h 720"/>
                  <a:gd name="T100" fmla="*/ 619 w 721"/>
                  <a:gd name="T101" fmla="*/ 190 h 720"/>
                  <a:gd name="T102" fmla="*/ 542 w 721"/>
                  <a:gd name="T103" fmla="*/ 267 h 720"/>
                  <a:gd name="T104" fmla="*/ 619 w 721"/>
                  <a:gd name="T105" fmla="*/ 343 h 720"/>
                  <a:gd name="T106" fmla="*/ 620 w 721"/>
                  <a:gd name="T107" fmla="*/ 343 h 720"/>
                  <a:gd name="T108" fmla="*/ 659 w 721"/>
                  <a:gd name="T109" fmla="*/ 327 h 720"/>
                  <a:gd name="T110" fmla="*/ 693 w 721"/>
                  <a:gd name="T111" fmla="*/ 304 h 720"/>
                  <a:gd name="T112" fmla="*/ 719 w 721"/>
                  <a:gd name="T113" fmla="*/ 348 h 720"/>
                  <a:gd name="T114" fmla="*/ 720 w 721"/>
                  <a:gd name="T115" fmla="*/ 356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21" h="720">
                    <a:moveTo>
                      <a:pt x="720" y="356"/>
                    </a:moveTo>
                    <a:cubicBezTo>
                      <a:pt x="721" y="542"/>
                      <a:pt x="721" y="542"/>
                      <a:pt x="721" y="542"/>
                    </a:cubicBezTo>
                    <a:cubicBezTo>
                      <a:pt x="535" y="542"/>
                      <a:pt x="535" y="542"/>
                      <a:pt x="535" y="542"/>
                    </a:cubicBezTo>
                    <a:cubicBezTo>
                      <a:pt x="532" y="542"/>
                      <a:pt x="529" y="542"/>
                      <a:pt x="526" y="543"/>
                    </a:cubicBezTo>
                    <a:cubicBezTo>
                      <a:pt x="455" y="559"/>
                      <a:pt x="489" y="583"/>
                      <a:pt x="506" y="603"/>
                    </a:cubicBezTo>
                    <a:cubicBezTo>
                      <a:pt x="523" y="623"/>
                      <a:pt x="522" y="643"/>
                      <a:pt x="522" y="643"/>
                    </a:cubicBezTo>
                    <a:cubicBezTo>
                      <a:pt x="522" y="686"/>
                      <a:pt x="488" y="720"/>
                      <a:pt x="445" y="720"/>
                    </a:cubicBezTo>
                    <a:cubicBezTo>
                      <a:pt x="403" y="720"/>
                      <a:pt x="369" y="686"/>
                      <a:pt x="369" y="643"/>
                    </a:cubicBezTo>
                    <a:cubicBezTo>
                      <a:pt x="369" y="643"/>
                      <a:pt x="368" y="623"/>
                      <a:pt x="385" y="603"/>
                    </a:cubicBezTo>
                    <a:cubicBezTo>
                      <a:pt x="402" y="583"/>
                      <a:pt x="436" y="559"/>
                      <a:pt x="365" y="543"/>
                    </a:cubicBezTo>
                    <a:cubicBezTo>
                      <a:pt x="362" y="542"/>
                      <a:pt x="359" y="542"/>
                      <a:pt x="356" y="542"/>
                    </a:cubicBezTo>
                    <a:cubicBezTo>
                      <a:pt x="179" y="542"/>
                      <a:pt x="179" y="542"/>
                      <a:pt x="179" y="542"/>
                    </a:cubicBezTo>
                    <a:cubicBezTo>
                      <a:pt x="179" y="356"/>
                      <a:pt x="179" y="356"/>
                      <a:pt x="179" y="356"/>
                    </a:cubicBezTo>
                    <a:cubicBezTo>
                      <a:pt x="179" y="353"/>
                      <a:pt x="178" y="349"/>
                      <a:pt x="177" y="346"/>
                    </a:cubicBezTo>
                    <a:cubicBezTo>
                      <a:pt x="172" y="322"/>
                      <a:pt x="163" y="296"/>
                      <a:pt x="143" y="296"/>
                    </a:cubicBezTo>
                    <a:cubicBezTo>
                      <a:pt x="131" y="296"/>
                      <a:pt x="120" y="305"/>
                      <a:pt x="110" y="314"/>
                    </a:cubicBezTo>
                    <a:cubicBezTo>
                      <a:pt x="108" y="317"/>
                      <a:pt x="106" y="319"/>
                      <a:pt x="104" y="321"/>
                    </a:cubicBezTo>
                    <a:cubicBezTo>
                      <a:pt x="88" y="334"/>
                      <a:pt x="72" y="335"/>
                      <a:pt x="69" y="335"/>
                    </a:cubicBezTo>
                    <a:cubicBezTo>
                      <a:pt x="68" y="335"/>
                      <a:pt x="68" y="335"/>
                      <a:pt x="68" y="335"/>
                    </a:cubicBezTo>
                    <a:cubicBezTo>
                      <a:pt x="31" y="335"/>
                      <a:pt x="0" y="304"/>
                      <a:pt x="0" y="267"/>
                    </a:cubicBezTo>
                    <a:cubicBezTo>
                      <a:pt x="0" y="229"/>
                      <a:pt x="31" y="198"/>
                      <a:pt x="68" y="198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71" y="198"/>
                      <a:pt x="75" y="199"/>
                      <a:pt x="82" y="200"/>
                    </a:cubicBezTo>
                    <a:cubicBezTo>
                      <a:pt x="88" y="202"/>
                      <a:pt x="96" y="206"/>
                      <a:pt x="104" y="213"/>
                    </a:cubicBezTo>
                    <a:cubicBezTo>
                      <a:pt x="106" y="215"/>
                      <a:pt x="108" y="217"/>
                      <a:pt x="110" y="219"/>
                    </a:cubicBezTo>
                    <a:cubicBezTo>
                      <a:pt x="120" y="228"/>
                      <a:pt x="131" y="238"/>
                      <a:pt x="143" y="238"/>
                    </a:cubicBezTo>
                    <a:cubicBezTo>
                      <a:pt x="163" y="238"/>
                      <a:pt x="172" y="211"/>
                      <a:pt x="177" y="188"/>
                    </a:cubicBezTo>
                    <a:cubicBezTo>
                      <a:pt x="178" y="184"/>
                      <a:pt x="179" y="181"/>
                      <a:pt x="179" y="177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356" y="0"/>
                      <a:pt x="356" y="0"/>
                      <a:pt x="356" y="0"/>
                    </a:cubicBezTo>
                    <a:cubicBezTo>
                      <a:pt x="358" y="0"/>
                      <a:pt x="360" y="0"/>
                      <a:pt x="363" y="1"/>
                    </a:cubicBezTo>
                    <a:cubicBezTo>
                      <a:pt x="394" y="8"/>
                      <a:pt x="399" y="16"/>
                      <a:pt x="400" y="18"/>
                    </a:cubicBezTo>
                    <a:cubicBezTo>
                      <a:pt x="401" y="23"/>
                      <a:pt x="392" y="33"/>
                      <a:pt x="386" y="40"/>
                    </a:cubicBezTo>
                    <a:cubicBezTo>
                      <a:pt x="383" y="42"/>
                      <a:pt x="381" y="45"/>
                      <a:pt x="379" y="47"/>
                    </a:cubicBezTo>
                    <a:cubicBezTo>
                      <a:pt x="360" y="69"/>
                      <a:pt x="360" y="90"/>
                      <a:pt x="360" y="93"/>
                    </a:cubicBezTo>
                    <a:cubicBezTo>
                      <a:pt x="360" y="140"/>
                      <a:pt x="399" y="178"/>
                      <a:pt x="445" y="178"/>
                    </a:cubicBezTo>
                    <a:cubicBezTo>
                      <a:pt x="492" y="178"/>
                      <a:pt x="530" y="140"/>
                      <a:pt x="530" y="93"/>
                    </a:cubicBezTo>
                    <a:cubicBezTo>
                      <a:pt x="530" y="90"/>
                      <a:pt x="531" y="68"/>
                      <a:pt x="512" y="47"/>
                    </a:cubicBezTo>
                    <a:cubicBezTo>
                      <a:pt x="510" y="45"/>
                      <a:pt x="508" y="42"/>
                      <a:pt x="505" y="40"/>
                    </a:cubicBezTo>
                    <a:cubicBezTo>
                      <a:pt x="499" y="33"/>
                      <a:pt x="490" y="23"/>
                      <a:pt x="491" y="18"/>
                    </a:cubicBezTo>
                    <a:cubicBezTo>
                      <a:pt x="492" y="16"/>
                      <a:pt x="497" y="8"/>
                      <a:pt x="528" y="1"/>
                    </a:cubicBezTo>
                    <a:cubicBezTo>
                      <a:pt x="530" y="0"/>
                      <a:pt x="533" y="0"/>
                      <a:pt x="535" y="0"/>
                    </a:cubicBezTo>
                    <a:cubicBezTo>
                      <a:pt x="721" y="0"/>
                      <a:pt x="721" y="0"/>
                      <a:pt x="721" y="0"/>
                    </a:cubicBezTo>
                    <a:cubicBezTo>
                      <a:pt x="720" y="177"/>
                      <a:pt x="720" y="177"/>
                      <a:pt x="720" y="177"/>
                    </a:cubicBezTo>
                    <a:cubicBezTo>
                      <a:pt x="720" y="180"/>
                      <a:pt x="720" y="183"/>
                      <a:pt x="719" y="186"/>
                    </a:cubicBezTo>
                    <a:cubicBezTo>
                      <a:pt x="712" y="219"/>
                      <a:pt x="703" y="229"/>
                      <a:pt x="693" y="229"/>
                    </a:cubicBezTo>
                    <a:cubicBezTo>
                      <a:pt x="682" y="229"/>
                      <a:pt x="670" y="215"/>
                      <a:pt x="659" y="206"/>
                    </a:cubicBezTo>
                    <a:cubicBezTo>
                      <a:pt x="642" y="191"/>
                      <a:pt x="624" y="190"/>
                      <a:pt x="620" y="190"/>
                    </a:cubicBezTo>
                    <a:cubicBezTo>
                      <a:pt x="619" y="190"/>
                      <a:pt x="619" y="190"/>
                      <a:pt x="619" y="190"/>
                    </a:cubicBezTo>
                    <a:cubicBezTo>
                      <a:pt x="576" y="190"/>
                      <a:pt x="542" y="224"/>
                      <a:pt x="542" y="267"/>
                    </a:cubicBezTo>
                    <a:cubicBezTo>
                      <a:pt x="542" y="309"/>
                      <a:pt x="576" y="343"/>
                      <a:pt x="619" y="343"/>
                    </a:cubicBezTo>
                    <a:cubicBezTo>
                      <a:pt x="619" y="343"/>
                      <a:pt x="619" y="343"/>
                      <a:pt x="620" y="343"/>
                    </a:cubicBezTo>
                    <a:cubicBezTo>
                      <a:pt x="623" y="343"/>
                      <a:pt x="641" y="342"/>
                      <a:pt x="659" y="327"/>
                    </a:cubicBezTo>
                    <a:cubicBezTo>
                      <a:pt x="670" y="318"/>
                      <a:pt x="682" y="304"/>
                      <a:pt x="693" y="304"/>
                    </a:cubicBezTo>
                    <a:cubicBezTo>
                      <a:pt x="703" y="304"/>
                      <a:pt x="712" y="314"/>
                      <a:pt x="719" y="348"/>
                    </a:cubicBezTo>
                    <a:cubicBezTo>
                      <a:pt x="720" y="350"/>
                      <a:pt x="720" y="353"/>
                      <a:pt x="720" y="3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38" tIns="34269" rIns="68538" bIns="34269" numCol="1" anchor="t" anchorCtr="0" compatLnSpc="1"/>
              <a:lstStyle/>
              <a:p>
                <a:endParaRPr lang="ko-KR" altLang="en-US" sz="7495" dirty="0">
                  <a:solidFill>
                    <a:schemeClr val="bg1"/>
                  </a:solidFill>
                  <a:latin typeface="Lato Black" panose="020F0A02020204030203"/>
                  <a:cs typeface="Lato Black" panose="020F0A02020204030203"/>
                </a:endParaRPr>
              </a:p>
            </p:txBody>
          </p:sp>
          <p:sp>
            <p:nvSpPr>
              <p:cNvPr id="119" name="Freeform 11"/>
              <p:cNvSpPr/>
              <p:nvPr/>
            </p:nvSpPr>
            <p:spPr bwMode="auto">
              <a:xfrm rot="18900000">
                <a:off x="15333" y="8979"/>
                <a:ext cx="1421" cy="1421"/>
              </a:xfrm>
              <a:custGeom>
                <a:avLst/>
                <a:gdLst>
                  <a:gd name="T0" fmla="*/ 720 w 720"/>
                  <a:gd name="T1" fmla="*/ 534 h 720"/>
                  <a:gd name="T2" fmla="*/ 720 w 720"/>
                  <a:gd name="T3" fmla="*/ 720 h 720"/>
                  <a:gd name="T4" fmla="*/ 720 w 720"/>
                  <a:gd name="T5" fmla="*/ 720 h 720"/>
                  <a:gd name="T6" fmla="*/ 543 w 720"/>
                  <a:gd name="T7" fmla="*/ 720 h 720"/>
                  <a:gd name="T8" fmla="*/ 534 w 720"/>
                  <a:gd name="T9" fmla="*/ 719 h 720"/>
                  <a:gd name="T10" fmla="*/ 513 w 720"/>
                  <a:gd name="T11" fmla="*/ 659 h 720"/>
                  <a:gd name="T12" fmla="*/ 530 w 720"/>
                  <a:gd name="T13" fmla="*/ 618 h 720"/>
                  <a:gd name="T14" fmla="*/ 453 w 720"/>
                  <a:gd name="T15" fmla="*/ 541 h 720"/>
                  <a:gd name="T16" fmla="*/ 376 w 720"/>
                  <a:gd name="T17" fmla="*/ 618 h 720"/>
                  <a:gd name="T18" fmla="*/ 393 w 720"/>
                  <a:gd name="T19" fmla="*/ 659 h 720"/>
                  <a:gd name="T20" fmla="*/ 372 w 720"/>
                  <a:gd name="T21" fmla="*/ 719 h 720"/>
                  <a:gd name="T22" fmla="*/ 363 w 720"/>
                  <a:gd name="T23" fmla="*/ 720 h 720"/>
                  <a:gd name="T24" fmla="*/ 178 w 720"/>
                  <a:gd name="T25" fmla="*/ 720 h 720"/>
                  <a:gd name="T26" fmla="*/ 178 w 720"/>
                  <a:gd name="T27" fmla="*/ 534 h 720"/>
                  <a:gd name="T28" fmla="*/ 177 w 720"/>
                  <a:gd name="T29" fmla="*/ 526 h 720"/>
                  <a:gd name="T30" fmla="*/ 150 w 720"/>
                  <a:gd name="T31" fmla="*/ 482 h 720"/>
                  <a:gd name="T32" fmla="*/ 117 w 720"/>
                  <a:gd name="T33" fmla="*/ 505 h 720"/>
                  <a:gd name="T34" fmla="*/ 77 w 720"/>
                  <a:gd name="T35" fmla="*/ 521 h 720"/>
                  <a:gd name="T36" fmla="*/ 76 w 720"/>
                  <a:gd name="T37" fmla="*/ 521 h 720"/>
                  <a:gd name="T38" fmla="*/ 0 w 720"/>
                  <a:gd name="T39" fmla="*/ 445 h 720"/>
                  <a:gd name="T40" fmla="*/ 76 w 720"/>
                  <a:gd name="T41" fmla="*/ 368 h 720"/>
                  <a:gd name="T42" fmla="*/ 77 w 720"/>
                  <a:gd name="T43" fmla="*/ 368 h 720"/>
                  <a:gd name="T44" fmla="*/ 117 w 720"/>
                  <a:gd name="T45" fmla="*/ 384 h 720"/>
                  <a:gd name="T46" fmla="*/ 150 w 720"/>
                  <a:gd name="T47" fmla="*/ 407 h 720"/>
                  <a:gd name="T48" fmla="*/ 177 w 720"/>
                  <a:gd name="T49" fmla="*/ 364 h 720"/>
                  <a:gd name="T50" fmla="*/ 178 w 720"/>
                  <a:gd name="T51" fmla="*/ 355 h 720"/>
                  <a:gd name="T52" fmla="*/ 178 w 720"/>
                  <a:gd name="T53" fmla="*/ 178 h 720"/>
                  <a:gd name="T54" fmla="*/ 363 w 720"/>
                  <a:gd name="T55" fmla="*/ 178 h 720"/>
                  <a:gd name="T56" fmla="*/ 374 w 720"/>
                  <a:gd name="T57" fmla="*/ 177 h 720"/>
                  <a:gd name="T58" fmla="*/ 423 w 720"/>
                  <a:gd name="T59" fmla="*/ 148 h 720"/>
                  <a:gd name="T60" fmla="*/ 405 w 720"/>
                  <a:gd name="T61" fmla="*/ 110 h 720"/>
                  <a:gd name="T62" fmla="*/ 399 w 720"/>
                  <a:gd name="T63" fmla="*/ 103 h 720"/>
                  <a:gd name="T64" fmla="*/ 385 w 720"/>
                  <a:gd name="T65" fmla="*/ 68 h 720"/>
                  <a:gd name="T66" fmla="*/ 453 w 720"/>
                  <a:gd name="T67" fmla="*/ 0 h 720"/>
                  <a:gd name="T68" fmla="*/ 521 w 720"/>
                  <a:gd name="T69" fmla="*/ 68 h 720"/>
                  <a:gd name="T70" fmla="*/ 521 w 720"/>
                  <a:gd name="T71" fmla="*/ 68 h 720"/>
                  <a:gd name="T72" fmla="*/ 507 w 720"/>
                  <a:gd name="T73" fmla="*/ 103 h 720"/>
                  <a:gd name="T74" fmla="*/ 501 w 720"/>
                  <a:gd name="T75" fmla="*/ 110 h 720"/>
                  <a:gd name="T76" fmla="*/ 483 w 720"/>
                  <a:gd name="T77" fmla="*/ 148 h 720"/>
                  <a:gd name="T78" fmla="*/ 532 w 720"/>
                  <a:gd name="T79" fmla="*/ 177 h 720"/>
                  <a:gd name="T80" fmla="*/ 543 w 720"/>
                  <a:gd name="T81" fmla="*/ 178 h 720"/>
                  <a:gd name="T82" fmla="*/ 720 w 720"/>
                  <a:gd name="T83" fmla="*/ 178 h 720"/>
                  <a:gd name="T84" fmla="*/ 720 w 720"/>
                  <a:gd name="T85" fmla="*/ 355 h 720"/>
                  <a:gd name="T86" fmla="*/ 719 w 720"/>
                  <a:gd name="T87" fmla="*/ 362 h 720"/>
                  <a:gd name="T88" fmla="*/ 701 w 720"/>
                  <a:gd name="T89" fmla="*/ 399 h 720"/>
                  <a:gd name="T90" fmla="*/ 680 w 720"/>
                  <a:gd name="T91" fmla="*/ 385 h 720"/>
                  <a:gd name="T92" fmla="*/ 672 w 720"/>
                  <a:gd name="T93" fmla="*/ 378 h 720"/>
                  <a:gd name="T94" fmla="*/ 627 w 720"/>
                  <a:gd name="T95" fmla="*/ 360 h 720"/>
                  <a:gd name="T96" fmla="*/ 626 w 720"/>
                  <a:gd name="T97" fmla="*/ 360 h 720"/>
                  <a:gd name="T98" fmla="*/ 541 w 720"/>
                  <a:gd name="T99" fmla="*/ 445 h 720"/>
                  <a:gd name="T100" fmla="*/ 626 w 720"/>
                  <a:gd name="T101" fmla="*/ 530 h 720"/>
                  <a:gd name="T102" fmla="*/ 627 w 720"/>
                  <a:gd name="T103" fmla="*/ 530 h 720"/>
                  <a:gd name="T104" fmla="*/ 673 w 720"/>
                  <a:gd name="T105" fmla="*/ 511 h 720"/>
                  <a:gd name="T106" fmla="*/ 680 w 720"/>
                  <a:gd name="T107" fmla="*/ 505 h 720"/>
                  <a:gd name="T108" fmla="*/ 701 w 720"/>
                  <a:gd name="T109" fmla="*/ 490 h 720"/>
                  <a:gd name="T110" fmla="*/ 719 w 720"/>
                  <a:gd name="T111" fmla="*/ 527 h 720"/>
                  <a:gd name="T112" fmla="*/ 720 w 720"/>
                  <a:gd name="T113" fmla="*/ 534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20" h="720">
                    <a:moveTo>
                      <a:pt x="720" y="534"/>
                    </a:moveTo>
                    <a:cubicBezTo>
                      <a:pt x="720" y="720"/>
                      <a:pt x="720" y="720"/>
                      <a:pt x="720" y="720"/>
                    </a:cubicBezTo>
                    <a:cubicBezTo>
                      <a:pt x="720" y="720"/>
                      <a:pt x="720" y="720"/>
                      <a:pt x="720" y="720"/>
                    </a:cubicBezTo>
                    <a:cubicBezTo>
                      <a:pt x="543" y="720"/>
                      <a:pt x="543" y="720"/>
                      <a:pt x="543" y="720"/>
                    </a:cubicBezTo>
                    <a:cubicBezTo>
                      <a:pt x="540" y="720"/>
                      <a:pt x="537" y="719"/>
                      <a:pt x="534" y="719"/>
                    </a:cubicBezTo>
                    <a:cubicBezTo>
                      <a:pt x="463" y="702"/>
                      <a:pt x="496" y="678"/>
                      <a:pt x="513" y="659"/>
                    </a:cubicBezTo>
                    <a:cubicBezTo>
                      <a:pt x="531" y="639"/>
                      <a:pt x="530" y="618"/>
                      <a:pt x="530" y="618"/>
                    </a:cubicBezTo>
                    <a:cubicBezTo>
                      <a:pt x="530" y="576"/>
                      <a:pt x="495" y="541"/>
                      <a:pt x="453" y="541"/>
                    </a:cubicBezTo>
                    <a:cubicBezTo>
                      <a:pt x="411" y="541"/>
                      <a:pt x="376" y="576"/>
                      <a:pt x="376" y="618"/>
                    </a:cubicBezTo>
                    <a:cubicBezTo>
                      <a:pt x="376" y="618"/>
                      <a:pt x="375" y="639"/>
                      <a:pt x="393" y="659"/>
                    </a:cubicBezTo>
                    <a:cubicBezTo>
                      <a:pt x="410" y="678"/>
                      <a:pt x="444" y="702"/>
                      <a:pt x="372" y="719"/>
                    </a:cubicBezTo>
                    <a:cubicBezTo>
                      <a:pt x="369" y="719"/>
                      <a:pt x="366" y="720"/>
                      <a:pt x="363" y="720"/>
                    </a:cubicBezTo>
                    <a:cubicBezTo>
                      <a:pt x="178" y="720"/>
                      <a:pt x="178" y="720"/>
                      <a:pt x="178" y="720"/>
                    </a:cubicBezTo>
                    <a:cubicBezTo>
                      <a:pt x="178" y="534"/>
                      <a:pt x="178" y="534"/>
                      <a:pt x="178" y="534"/>
                    </a:cubicBezTo>
                    <a:cubicBezTo>
                      <a:pt x="178" y="531"/>
                      <a:pt x="178" y="528"/>
                      <a:pt x="177" y="526"/>
                    </a:cubicBezTo>
                    <a:cubicBezTo>
                      <a:pt x="169" y="492"/>
                      <a:pt x="160" y="482"/>
                      <a:pt x="150" y="482"/>
                    </a:cubicBezTo>
                    <a:cubicBezTo>
                      <a:pt x="139" y="482"/>
                      <a:pt x="127" y="496"/>
                      <a:pt x="117" y="505"/>
                    </a:cubicBezTo>
                    <a:cubicBezTo>
                      <a:pt x="99" y="520"/>
                      <a:pt x="81" y="521"/>
                      <a:pt x="77" y="521"/>
                    </a:cubicBezTo>
                    <a:cubicBezTo>
                      <a:pt x="77" y="521"/>
                      <a:pt x="76" y="521"/>
                      <a:pt x="76" y="521"/>
                    </a:cubicBezTo>
                    <a:cubicBezTo>
                      <a:pt x="34" y="521"/>
                      <a:pt x="0" y="487"/>
                      <a:pt x="0" y="445"/>
                    </a:cubicBezTo>
                    <a:cubicBezTo>
                      <a:pt x="0" y="402"/>
                      <a:pt x="34" y="368"/>
                      <a:pt x="76" y="368"/>
                    </a:cubicBezTo>
                    <a:cubicBezTo>
                      <a:pt x="76" y="368"/>
                      <a:pt x="76" y="368"/>
                      <a:pt x="77" y="368"/>
                    </a:cubicBezTo>
                    <a:cubicBezTo>
                      <a:pt x="81" y="368"/>
                      <a:pt x="99" y="369"/>
                      <a:pt x="117" y="384"/>
                    </a:cubicBezTo>
                    <a:cubicBezTo>
                      <a:pt x="127" y="393"/>
                      <a:pt x="139" y="407"/>
                      <a:pt x="150" y="407"/>
                    </a:cubicBezTo>
                    <a:cubicBezTo>
                      <a:pt x="160" y="407"/>
                      <a:pt x="169" y="397"/>
                      <a:pt x="177" y="364"/>
                    </a:cubicBezTo>
                    <a:cubicBezTo>
                      <a:pt x="178" y="361"/>
                      <a:pt x="178" y="358"/>
                      <a:pt x="178" y="355"/>
                    </a:cubicBezTo>
                    <a:cubicBezTo>
                      <a:pt x="178" y="178"/>
                      <a:pt x="178" y="178"/>
                      <a:pt x="178" y="178"/>
                    </a:cubicBezTo>
                    <a:cubicBezTo>
                      <a:pt x="363" y="178"/>
                      <a:pt x="363" y="178"/>
                      <a:pt x="363" y="178"/>
                    </a:cubicBezTo>
                    <a:cubicBezTo>
                      <a:pt x="367" y="178"/>
                      <a:pt x="371" y="177"/>
                      <a:pt x="374" y="177"/>
                    </a:cubicBezTo>
                    <a:cubicBezTo>
                      <a:pt x="404" y="170"/>
                      <a:pt x="419" y="161"/>
                      <a:pt x="423" y="148"/>
                    </a:cubicBezTo>
                    <a:cubicBezTo>
                      <a:pt x="428" y="134"/>
                      <a:pt x="416" y="121"/>
                      <a:pt x="405" y="110"/>
                    </a:cubicBezTo>
                    <a:cubicBezTo>
                      <a:pt x="403" y="107"/>
                      <a:pt x="401" y="105"/>
                      <a:pt x="399" y="103"/>
                    </a:cubicBezTo>
                    <a:cubicBezTo>
                      <a:pt x="384" y="86"/>
                      <a:pt x="385" y="69"/>
                      <a:pt x="385" y="68"/>
                    </a:cubicBezTo>
                    <a:cubicBezTo>
                      <a:pt x="385" y="30"/>
                      <a:pt x="415" y="0"/>
                      <a:pt x="453" y="0"/>
                    </a:cubicBezTo>
                    <a:cubicBezTo>
                      <a:pt x="491" y="0"/>
                      <a:pt x="521" y="30"/>
                      <a:pt x="521" y="68"/>
                    </a:cubicBezTo>
                    <a:cubicBezTo>
                      <a:pt x="521" y="68"/>
                      <a:pt x="521" y="68"/>
                      <a:pt x="521" y="68"/>
                    </a:cubicBezTo>
                    <a:cubicBezTo>
                      <a:pt x="521" y="69"/>
                      <a:pt x="522" y="86"/>
                      <a:pt x="507" y="103"/>
                    </a:cubicBezTo>
                    <a:cubicBezTo>
                      <a:pt x="505" y="105"/>
                      <a:pt x="503" y="107"/>
                      <a:pt x="501" y="110"/>
                    </a:cubicBezTo>
                    <a:cubicBezTo>
                      <a:pt x="490" y="121"/>
                      <a:pt x="479" y="134"/>
                      <a:pt x="483" y="148"/>
                    </a:cubicBezTo>
                    <a:cubicBezTo>
                      <a:pt x="487" y="161"/>
                      <a:pt x="502" y="170"/>
                      <a:pt x="532" y="177"/>
                    </a:cubicBezTo>
                    <a:cubicBezTo>
                      <a:pt x="536" y="177"/>
                      <a:pt x="539" y="178"/>
                      <a:pt x="543" y="178"/>
                    </a:cubicBezTo>
                    <a:cubicBezTo>
                      <a:pt x="720" y="178"/>
                      <a:pt x="720" y="178"/>
                      <a:pt x="720" y="178"/>
                    </a:cubicBezTo>
                    <a:cubicBezTo>
                      <a:pt x="720" y="355"/>
                      <a:pt x="720" y="355"/>
                      <a:pt x="720" y="355"/>
                    </a:cubicBezTo>
                    <a:cubicBezTo>
                      <a:pt x="720" y="357"/>
                      <a:pt x="720" y="360"/>
                      <a:pt x="719" y="362"/>
                    </a:cubicBezTo>
                    <a:cubicBezTo>
                      <a:pt x="711" y="396"/>
                      <a:pt x="703" y="399"/>
                      <a:pt x="701" y="399"/>
                    </a:cubicBezTo>
                    <a:cubicBezTo>
                      <a:pt x="695" y="399"/>
                      <a:pt x="687" y="391"/>
                      <a:pt x="680" y="385"/>
                    </a:cubicBezTo>
                    <a:cubicBezTo>
                      <a:pt x="677" y="382"/>
                      <a:pt x="675" y="380"/>
                      <a:pt x="672" y="378"/>
                    </a:cubicBezTo>
                    <a:cubicBezTo>
                      <a:pt x="653" y="361"/>
                      <a:pt x="633" y="360"/>
                      <a:pt x="627" y="360"/>
                    </a:cubicBezTo>
                    <a:cubicBezTo>
                      <a:pt x="626" y="360"/>
                      <a:pt x="626" y="360"/>
                      <a:pt x="626" y="360"/>
                    </a:cubicBezTo>
                    <a:cubicBezTo>
                      <a:pt x="580" y="360"/>
                      <a:pt x="541" y="398"/>
                      <a:pt x="541" y="445"/>
                    </a:cubicBezTo>
                    <a:cubicBezTo>
                      <a:pt x="541" y="491"/>
                      <a:pt x="580" y="530"/>
                      <a:pt x="626" y="530"/>
                    </a:cubicBezTo>
                    <a:cubicBezTo>
                      <a:pt x="627" y="530"/>
                      <a:pt x="627" y="530"/>
                      <a:pt x="627" y="530"/>
                    </a:cubicBezTo>
                    <a:cubicBezTo>
                      <a:pt x="633" y="530"/>
                      <a:pt x="653" y="528"/>
                      <a:pt x="673" y="511"/>
                    </a:cubicBezTo>
                    <a:cubicBezTo>
                      <a:pt x="675" y="509"/>
                      <a:pt x="677" y="507"/>
                      <a:pt x="680" y="505"/>
                    </a:cubicBezTo>
                    <a:cubicBezTo>
                      <a:pt x="687" y="498"/>
                      <a:pt x="695" y="490"/>
                      <a:pt x="701" y="490"/>
                    </a:cubicBezTo>
                    <a:cubicBezTo>
                      <a:pt x="703" y="490"/>
                      <a:pt x="711" y="493"/>
                      <a:pt x="719" y="527"/>
                    </a:cubicBezTo>
                    <a:cubicBezTo>
                      <a:pt x="720" y="530"/>
                      <a:pt x="720" y="532"/>
                      <a:pt x="720" y="5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38" tIns="34269" rIns="68538" bIns="34269" numCol="1" anchor="t" anchorCtr="0" compatLnSpc="1"/>
              <a:lstStyle/>
              <a:p>
                <a:endParaRPr lang="ko-KR" altLang="en-US" sz="7495" dirty="0">
                  <a:solidFill>
                    <a:schemeClr val="bg1"/>
                  </a:solidFill>
                  <a:latin typeface="Lato Black" panose="020F0A02020204030203"/>
                  <a:cs typeface="Lato Black" panose="020F0A02020204030203"/>
                </a:endParaRPr>
              </a:p>
            </p:txBody>
          </p:sp>
          <p:sp>
            <p:nvSpPr>
              <p:cNvPr id="120" name="Freeform 7"/>
              <p:cNvSpPr/>
              <p:nvPr/>
            </p:nvSpPr>
            <p:spPr bwMode="auto">
              <a:xfrm rot="18900000">
                <a:off x="15830" y="7435"/>
                <a:ext cx="1421" cy="1421"/>
              </a:xfrm>
              <a:custGeom>
                <a:avLst/>
                <a:gdLst>
                  <a:gd name="T0" fmla="*/ 720 w 720"/>
                  <a:gd name="T1" fmla="*/ 275 h 720"/>
                  <a:gd name="T2" fmla="*/ 643 w 720"/>
                  <a:gd name="T3" fmla="*/ 352 h 720"/>
                  <a:gd name="T4" fmla="*/ 643 w 720"/>
                  <a:gd name="T5" fmla="*/ 352 h 720"/>
                  <a:gd name="T6" fmla="*/ 603 w 720"/>
                  <a:gd name="T7" fmla="*/ 336 h 720"/>
                  <a:gd name="T8" fmla="*/ 569 w 720"/>
                  <a:gd name="T9" fmla="*/ 313 h 720"/>
                  <a:gd name="T10" fmla="*/ 543 w 720"/>
                  <a:gd name="T11" fmla="*/ 356 h 720"/>
                  <a:gd name="T12" fmla="*/ 542 w 720"/>
                  <a:gd name="T13" fmla="*/ 365 h 720"/>
                  <a:gd name="T14" fmla="*/ 542 w 720"/>
                  <a:gd name="T15" fmla="*/ 542 h 720"/>
                  <a:gd name="T16" fmla="*/ 542 w 720"/>
                  <a:gd name="T17" fmla="*/ 542 h 720"/>
                  <a:gd name="T18" fmla="*/ 356 w 720"/>
                  <a:gd name="T19" fmla="*/ 542 h 720"/>
                  <a:gd name="T20" fmla="*/ 345 w 720"/>
                  <a:gd name="T21" fmla="*/ 543 h 720"/>
                  <a:gd name="T22" fmla="*/ 296 w 720"/>
                  <a:gd name="T23" fmla="*/ 572 h 720"/>
                  <a:gd name="T24" fmla="*/ 314 w 720"/>
                  <a:gd name="T25" fmla="*/ 610 h 720"/>
                  <a:gd name="T26" fmla="*/ 320 w 720"/>
                  <a:gd name="T27" fmla="*/ 617 h 720"/>
                  <a:gd name="T28" fmla="*/ 335 w 720"/>
                  <a:gd name="T29" fmla="*/ 652 h 720"/>
                  <a:gd name="T30" fmla="*/ 266 w 720"/>
                  <a:gd name="T31" fmla="*/ 720 h 720"/>
                  <a:gd name="T32" fmla="*/ 198 w 720"/>
                  <a:gd name="T33" fmla="*/ 652 h 720"/>
                  <a:gd name="T34" fmla="*/ 198 w 720"/>
                  <a:gd name="T35" fmla="*/ 652 h 720"/>
                  <a:gd name="T36" fmla="*/ 212 w 720"/>
                  <a:gd name="T37" fmla="*/ 617 h 720"/>
                  <a:gd name="T38" fmla="*/ 219 w 720"/>
                  <a:gd name="T39" fmla="*/ 610 h 720"/>
                  <a:gd name="T40" fmla="*/ 237 w 720"/>
                  <a:gd name="T41" fmla="*/ 572 h 720"/>
                  <a:gd name="T42" fmla="*/ 187 w 720"/>
                  <a:gd name="T43" fmla="*/ 543 h 720"/>
                  <a:gd name="T44" fmla="*/ 177 w 720"/>
                  <a:gd name="T45" fmla="*/ 542 h 720"/>
                  <a:gd name="T46" fmla="*/ 0 w 720"/>
                  <a:gd name="T47" fmla="*/ 542 h 720"/>
                  <a:gd name="T48" fmla="*/ 0 w 720"/>
                  <a:gd name="T49" fmla="*/ 365 h 720"/>
                  <a:gd name="T50" fmla="*/ 1 w 720"/>
                  <a:gd name="T51" fmla="*/ 358 h 720"/>
                  <a:gd name="T52" fmla="*/ 19 w 720"/>
                  <a:gd name="T53" fmla="*/ 321 h 720"/>
                  <a:gd name="T54" fmla="*/ 40 w 720"/>
                  <a:gd name="T55" fmla="*/ 335 h 720"/>
                  <a:gd name="T56" fmla="*/ 47 w 720"/>
                  <a:gd name="T57" fmla="*/ 342 h 720"/>
                  <a:gd name="T58" fmla="*/ 92 w 720"/>
                  <a:gd name="T59" fmla="*/ 360 h 720"/>
                  <a:gd name="T60" fmla="*/ 93 w 720"/>
                  <a:gd name="T61" fmla="*/ 360 h 720"/>
                  <a:gd name="T62" fmla="*/ 178 w 720"/>
                  <a:gd name="T63" fmla="*/ 275 h 720"/>
                  <a:gd name="T64" fmla="*/ 93 w 720"/>
                  <a:gd name="T65" fmla="*/ 190 h 720"/>
                  <a:gd name="T66" fmla="*/ 92 w 720"/>
                  <a:gd name="T67" fmla="*/ 190 h 720"/>
                  <a:gd name="T68" fmla="*/ 47 w 720"/>
                  <a:gd name="T69" fmla="*/ 209 h 720"/>
                  <a:gd name="T70" fmla="*/ 40 w 720"/>
                  <a:gd name="T71" fmla="*/ 215 h 720"/>
                  <a:gd name="T72" fmla="*/ 19 w 720"/>
                  <a:gd name="T73" fmla="*/ 230 h 720"/>
                  <a:gd name="T74" fmla="*/ 1 w 720"/>
                  <a:gd name="T75" fmla="*/ 193 h 720"/>
                  <a:gd name="T76" fmla="*/ 0 w 720"/>
                  <a:gd name="T77" fmla="*/ 186 h 720"/>
                  <a:gd name="T78" fmla="*/ 0 w 720"/>
                  <a:gd name="T79" fmla="*/ 0 h 720"/>
                  <a:gd name="T80" fmla="*/ 177 w 720"/>
                  <a:gd name="T81" fmla="*/ 0 h 720"/>
                  <a:gd name="T82" fmla="*/ 186 w 720"/>
                  <a:gd name="T83" fmla="*/ 1 h 720"/>
                  <a:gd name="T84" fmla="*/ 206 w 720"/>
                  <a:gd name="T85" fmla="*/ 61 h 720"/>
                  <a:gd name="T86" fmla="*/ 190 w 720"/>
                  <a:gd name="T87" fmla="*/ 102 h 720"/>
                  <a:gd name="T88" fmla="*/ 266 w 720"/>
                  <a:gd name="T89" fmla="*/ 179 h 720"/>
                  <a:gd name="T90" fmla="*/ 343 w 720"/>
                  <a:gd name="T91" fmla="*/ 102 h 720"/>
                  <a:gd name="T92" fmla="*/ 327 w 720"/>
                  <a:gd name="T93" fmla="*/ 61 h 720"/>
                  <a:gd name="T94" fmla="*/ 347 w 720"/>
                  <a:gd name="T95" fmla="*/ 1 h 720"/>
                  <a:gd name="T96" fmla="*/ 356 w 720"/>
                  <a:gd name="T97" fmla="*/ 0 h 720"/>
                  <a:gd name="T98" fmla="*/ 542 w 720"/>
                  <a:gd name="T99" fmla="*/ 0 h 720"/>
                  <a:gd name="T100" fmla="*/ 542 w 720"/>
                  <a:gd name="T101" fmla="*/ 186 h 720"/>
                  <a:gd name="T102" fmla="*/ 543 w 720"/>
                  <a:gd name="T103" fmla="*/ 194 h 720"/>
                  <a:gd name="T104" fmla="*/ 569 w 720"/>
                  <a:gd name="T105" fmla="*/ 238 h 720"/>
                  <a:gd name="T106" fmla="*/ 603 w 720"/>
                  <a:gd name="T107" fmla="*/ 215 h 720"/>
                  <a:gd name="T108" fmla="*/ 642 w 720"/>
                  <a:gd name="T109" fmla="*/ 199 h 720"/>
                  <a:gd name="T110" fmla="*/ 643 w 720"/>
                  <a:gd name="T111" fmla="*/ 199 h 720"/>
                  <a:gd name="T112" fmla="*/ 720 w 720"/>
                  <a:gd name="T113" fmla="*/ 275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20" h="720">
                    <a:moveTo>
                      <a:pt x="720" y="275"/>
                    </a:moveTo>
                    <a:cubicBezTo>
                      <a:pt x="720" y="318"/>
                      <a:pt x="686" y="352"/>
                      <a:pt x="643" y="352"/>
                    </a:cubicBezTo>
                    <a:cubicBezTo>
                      <a:pt x="643" y="352"/>
                      <a:pt x="643" y="352"/>
                      <a:pt x="643" y="352"/>
                    </a:cubicBezTo>
                    <a:cubicBezTo>
                      <a:pt x="639" y="352"/>
                      <a:pt x="621" y="351"/>
                      <a:pt x="603" y="336"/>
                    </a:cubicBezTo>
                    <a:cubicBezTo>
                      <a:pt x="592" y="327"/>
                      <a:pt x="580" y="313"/>
                      <a:pt x="569" y="313"/>
                    </a:cubicBezTo>
                    <a:cubicBezTo>
                      <a:pt x="559" y="313"/>
                      <a:pt x="550" y="323"/>
                      <a:pt x="543" y="356"/>
                    </a:cubicBezTo>
                    <a:cubicBezTo>
                      <a:pt x="542" y="359"/>
                      <a:pt x="542" y="362"/>
                      <a:pt x="542" y="365"/>
                    </a:cubicBezTo>
                    <a:cubicBezTo>
                      <a:pt x="542" y="542"/>
                      <a:pt x="542" y="542"/>
                      <a:pt x="542" y="542"/>
                    </a:cubicBezTo>
                    <a:cubicBezTo>
                      <a:pt x="542" y="542"/>
                      <a:pt x="542" y="542"/>
                      <a:pt x="542" y="542"/>
                    </a:cubicBezTo>
                    <a:cubicBezTo>
                      <a:pt x="356" y="542"/>
                      <a:pt x="356" y="542"/>
                      <a:pt x="356" y="542"/>
                    </a:cubicBezTo>
                    <a:cubicBezTo>
                      <a:pt x="352" y="542"/>
                      <a:pt x="349" y="543"/>
                      <a:pt x="345" y="543"/>
                    </a:cubicBezTo>
                    <a:cubicBezTo>
                      <a:pt x="315" y="550"/>
                      <a:pt x="300" y="559"/>
                      <a:pt x="296" y="572"/>
                    </a:cubicBezTo>
                    <a:cubicBezTo>
                      <a:pt x="292" y="586"/>
                      <a:pt x="304" y="599"/>
                      <a:pt x="314" y="610"/>
                    </a:cubicBezTo>
                    <a:cubicBezTo>
                      <a:pt x="316" y="613"/>
                      <a:pt x="318" y="615"/>
                      <a:pt x="320" y="617"/>
                    </a:cubicBezTo>
                    <a:cubicBezTo>
                      <a:pt x="335" y="634"/>
                      <a:pt x="335" y="651"/>
                      <a:pt x="335" y="652"/>
                    </a:cubicBezTo>
                    <a:cubicBezTo>
                      <a:pt x="335" y="690"/>
                      <a:pt x="304" y="720"/>
                      <a:pt x="266" y="720"/>
                    </a:cubicBezTo>
                    <a:cubicBezTo>
                      <a:pt x="229" y="720"/>
                      <a:pt x="198" y="690"/>
                      <a:pt x="198" y="652"/>
                    </a:cubicBezTo>
                    <a:cubicBezTo>
                      <a:pt x="198" y="652"/>
                      <a:pt x="198" y="652"/>
                      <a:pt x="198" y="652"/>
                    </a:cubicBezTo>
                    <a:cubicBezTo>
                      <a:pt x="198" y="651"/>
                      <a:pt x="197" y="634"/>
                      <a:pt x="212" y="617"/>
                    </a:cubicBezTo>
                    <a:cubicBezTo>
                      <a:pt x="214" y="615"/>
                      <a:pt x="216" y="613"/>
                      <a:pt x="219" y="610"/>
                    </a:cubicBezTo>
                    <a:cubicBezTo>
                      <a:pt x="229" y="599"/>
                      <a:pt x="241" y="586"/>
                      <a:pt x="237" y="572"/>
                    </a:cubicBezTo>
                    <a:cubicBezTo>
                      <a:pt x="233" y="559"/>
                      <a:pt x="217" y="550"/>
                      <a:pt x="187" y="543"/>
                    </a:cubicBezTo>
                    <a:cubicBezTo>
                      <a:pt x="184" y="543"/>
                      <a:pt x="180" y="542"/>
                      <a:pt x="177" y="542"/>
                    </a:cubicBezTo>
                    <a:cubicBezTo>
                      <a:pt x="0" y="542"/>
                      <a:pt x="0" y="542"/>
                      <a:pt x="0" y="542"/>
                    </a:cubicBezTo>
                    <a:cubicBezTo>
                      <a:pt x="0" y="365"/>
                      <a:pt x="0" y="365"/>
                      <a:pt x="0" y="365"/>
                    </a:cubicBezTo>
                    <a:cubicBezTo>
                      <a:pt x="0" y="363"/>
                      <a:pt x="0" y="360"/>
                      <a:pt x="1" y="358"/>
                    </a:cubicBezTo>
                    <a:cubicBezTo>
                      <a:pt x="8" y="324"/>
                      <a:pt x="17" y="321"/>
                      <a:pt x="19" y="321"/>
                    </a:cubicBezTo>
                    <a:cubicBezTo>
                      <a:pt x="24" y="321"/>
                      <a:pt x="33" y="329"/>
                      <a:pt x="40" y="335"/>
                    </a:cubicBezTo>
                    <a:cubicBezTo>
                      <a:pt x="42" y="338"/>
                      <a:pt x="45" y="340"/>
                      <a:pt x="47" y="342"/>
                    </a:cubicBezTo>
                    <a:cubicBezTo>
                      <a:pt x="67" y="359"/>
                      <a:pt x="87" y="360"/>
                      <a:pt x="92" y="360"/>
                    </a:cubicBezTo>
                    <a:cubicBezTo>
                      <a:pt x="93" y="360"/>
                      <a:pt x="93" y="360"/>
                      <a:pt x="93" y="360"/>
                    </a:cubicBezTo>
                    <a:cubicBezTo>
                      <a:pt x="140" y="360"/>
                      <a:pt x="178" y="322"/>
                      <a:pt x="178" y="275"/>
                    </a:cubicBezTo>
                    <a:cubicBezTo>
                      <a:pt x="178" y="229"/>
                      <a:pt x="140" y="190"/>
                      <a:pt x="93" y="190"/>
                    </a:cubicBezTo>
                    <a:cubicBezTo>
                      <a:pt x="92" y="190"/>
                      <a:pt x="92" y="190"/>
                      <a:pt x="92" y="190"/>
                    </a:cubicBezTo>
                    <a:cubicBezTo>
                      <a:pt x="87" y="190"/>
                      <a:pt x="67" y="192"/>
                      <a:pt x="47" y="209"/>
                    </a:cubicBezTo>
                    <a:cubicBezTo>
                      <a:pt x="45" y="211"/>
                      <a:pt x="42" y="213"/>
                      <a:pt x="40" y="215"/>
                    </a:cubicBezTo>
                    <a:cubicBezTo>
                      <a:pt x="33" y="222"/>
                      <a:pt x="24" y="230"/>
                      <a:pt x="19" y="230"/>
                    </a:cubicBezTo>
                    <a:cubicBezTo>
                      <a:pt x="17" y="230"/>
                      <a:pt x="8" y="227"/>
                      <a:pt x="1" y="193"/>
                    </a:cubicBezTo>
                    <a:cubicBezTo>
                      <a:pt x="0" y="190"/>
                      <a:pt x="0" y="188"/>
                      <a:pt x="0" y="18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80" y="0"/>
                      <a:pt x="183" y="1"/>
                      <a:pt x="186" y="1"/>
                    </a:cubicBezTo>
                    <a:cubicBezTo>
                      <a:pt x="257" y="18"/>
                      <a:pt x="223" y="42"/>
                      <a:pt x="206" y="61"/>
                    </a:cubicBezTo>
                    <a:cubicBezTo>
                      <a:pt x="189" y="82"/>
                      <a:pt x="190" y="102"/>
                      <a:pt x="190" y="102"/>
                    </a:cubicBezTo>
                    <a:cubicBezTo>
                      <a:pt x="190" y="144"/>
                      <a:pt x="224" y="179"/>
                      <a:pt x="266" y="179"/>
                    </a:cubicBezTo>
                    <a:cubicBezTo>
                      <a:pt x="309" y="179"/>
                      <a:pt x="343" y="144"/>
                      <a:pt x="343" y="102"/>
                    </a:cubicBezTo>
                    <a:cubicBezTo>
                      <a:pt x="343" y="102"/>
                      <a:pt x="344" y="82"/>
                      <a:pt x="327" y="61"/>
                    </a:cubicBezTo>
                    <a:cubicBezTo>
                      <a:pt x="310" y="42"/>
                      <a:pt x="276" y="18"/>
                      <a:pt x="347" y="1"/>
                    </a:cubicBezTo>
                    <a:cubicBezTo>
                      <a:pt x="350" y="1"/>
                      <a:pt x="353" y="0"/>
                      <a:pt x="356" y="0"/>
                    </a:cubicBezTo>
                    <a:cubicBezTo>
                      <a:pt x="542" y="0"/>
                      <a:pt x="542" y="0"/>
                      <a:pt x="542" y="0"/>
                    </a:cubicBezTo>
                    <a:cubicBezTo>
                      <a:pt x="542" y="186"/>
                      <a:pt x="542" y="186"/>
                      <a:pt x="542" y="186"/>
                    </a:cubicBezTo>
                    <a:cubicBezTo>
                      <a:pt x="542" y="189"/>
                      <a:pt x="542" y="192"/>
                      <a:pt x="543" y="194"/>
                    </a:cubicBezTo>
                    <a:cubicBezTo>
                      <a:pt x="550" y="228"/>
                      <a:pt x="559" y="238"/>
                      <a:pt x="569" y="238"/>
                    </a:cubicBezTo>
                    <a:cubicBezTo>
                      <a:pt x="580" y="238"/>
                      <a:pt x="592" y="224"/>
                      <a:pt x="603" y="215"/>
                    </a:cubicBezTo>
                    <a:cubicBezTo>
                      <a:pt x="620" y="200"/>
                      <a:pt x="638" y="199"/>
                      <a:pt x="642" y="199"/>
                    </a:cubicBezTo>
                    <a:cubicBezTo>
                      <a:pt x="643" y="199"/>
                      <a:pt x="643" y="199"/>
                      <a:pt x="643" y="199"/>
                    </a:cubicBezTo>
                    <a:cubicBezTo>
                      <a:pt x="686" y="199"/>
                      <a:pt x="720" y="233"/>
                      <a:pt x="720" y="2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38" tIns="34269" rIns="68538" bIns="34269" numCol="1" anchor="t" anchorCtr="0" compatLnSpc="1"/>
              <a:lstStyle/>
              <a:p>
                <a:endParaRPr lang="ko-KR" altLang="en-US" sz="7495" dirty="0">
                  <a:solidFill>
                    <a:schemeClr val="bg1"/>
                  </a:solidFill>
                  <a:latin typeface="Lato Black" panose="020F0A02020204030203"/>
                  <a:cs typeface="Lato Black" panose="020F0A02020204030203"/>
                </a:endParaRPr>
              </a:p>
            </p:txBody>
          </p:sp>
          <p:sp>
            <p:nvSpPr>
              <p:cNvPr id="121" name="Freeform 8"/>
              <p:cNvSpPr/>
              <p:nvPr/>
            </p:nvSpPr>
            <p:spPr bwMode="auto">
              <a:xfrm rot="18900000">
                <a:off x="14808" y="7947"/>
                <a:ext cx="1421" cy="1421"/>
              </a:xfrm>
              <a:custGeom>
                <a:avLst/>
                <a:gdLst>
                  <a:gd name="T0" fmla="*/ 720 w 720"/>
                  <a:gd name="T1" fmla="*/ 453 h 720"/>
                  <a:gd name="T2" fmla="*/ 652 w 720"/>
                  <a:gd name="T3" fmla="*/ 522 h 720"/>
                  <a:gd name="T4" fmla="*/ 652 w 720"/>
                  <a:gd name="T5" fmla="*/ 522 h 720"/>
                  <a:gd name="T6" fmla="*/ 639 w 720"/>
                  <a:gd name="T7" fmla="*/ 520 h 720"/>
                  <a:gd name="T8" fmla="*/ 617 w 720"/>
                  <a:gd name="T9" fmla="*/ 507 h 720"/>
                  <a:gd name="T10" fmla="*/ 610 w 720"/>
                  <a:gd name="T11" fmla="*/ 501 h 720"/>
                  <a:gd name="T12" fmla="*/ 578 w 720"/>
                  <a:gd name="T13" fmla="*/ 482 h 720"/>
                  <a:gd name="T14" fmla="*/ 543 w 720"/>
                  <a:gd name="T15" fmla="*/ 532 h 720"/>
                  <a:gd name="T16" fmla="*/ 542 w 720"/>
                  <a:gd name="T17" fmla="*/ 543 h 720"/>
                  <a:gd name="T18" fmla="*/ 542 w 720"/>
                  <a:gd name="T19" fmla="*/ 720 h 720"/>
                  <a:gd name="T20" fmla="*/ 542 w 720"/>
                  <a:gd name="T21" fmla="*/ 720 h 720"/>
                  <a:gd name="T22" fmla="*/ 542 w 720"/>
                  <a:gd name="T23" fmla="*/ 720 h 720"/>
                  <a:gd name="T24" fmla="*/ 365 w 720"/>
                  <a:gd name="T25" fmla="*/ 720 h 720"/>
                  <a:gd name="T26" fmla="*/ 358 w 720"/>
                  <a:gd name="T27" fmla="*/ 719 h 720"/>
                  <a:gd name="T28" fmla="*/ 321 w 720"/>
                  <a:gd name="T29" fmla="*/ 702 h 720"/>
                  <a:gd name="T30" fmla="*/ 335 w 720"/>
                  <a:gd name="T31" fmla="*/ 680 h 720"/>
                  <a:gd name="T32" fmla="*/ 342 w 720"/>
                  <a:gd name="T33" fmla="*/ 673 h 720"/>
                  <a:gd name="T34" fmla="*/ 360 w 720"/>
                  <a:gd name="T35" fmla="*/ 627 h 720"/>
                  <a:gd name="T36" fmla="*/ 275 w 720"/>
                  <a:gd name="T37" fmla="*/ 542 h 720"/>
                  <a:gd name="T38" fmla="*/ 190 w 720"/>
                  <a:gd name="T39" fmla="*/ 627 h 720"/>
                  <a:gd name="T40" fmla="*/ 208 w 720"/>
                  <a:gd name="T41" fmla="*/ 673 h 720"/>
                  <a:gd name="T42" fmla="*/ 215 w 720"/>
                  <a:gd name="T43" fmla="*/ 680 h 720"/>
                  <a:gd name="T44" fmla="*/ 229 w 720"/>
                  <a:gd name="T45" fmla="*/ 702 h 720"/>
                  <a:gd name="T46" fmla="*/ 192 w 720"/>
                  <a:gd name="T47" fmla="*/ 719 h 720"/>
                  <a:gd name="T48" fmla="*/ 185 w 720"/>
                  <a:gd name="T49" fmla="*/ 720 h 720"/>
                  <a:gd name="T50" fmla="*/ 0 w 720"/>
                  <a:gd name="T51" fmla="*/ 720 h 720"/>
                  <a:gd name="T52" fmla="*/ 0 w 720"/>
                  <a:gd name="T53" fmla="*/ 543 h 720"/>
                  <a:gd name="T54" fmla="*/ 1 w 720"/>
                  <a:gd name="T55" fmla="*/ 534 h 720"/>
                  <a:gd name="T56" fmla="*/ 28 w 720"/>
                  <a:gd name="T57" fmla="*/ 491 h 720"/>
                  <a:gd name="T58" fmla="*/ 61 w 720"/>
                  <a:gd name="T59" fmla="*/ 514 h 720"/>
                  <a:gd name="T60" fmla="*/ 101 w 720"/>
                  <a:gd name="T61" fmla="*/ 530 h 720"/>
                  <a:gd name="T62" fmla="*/ 102 w 720"/>
                  <a:gd name="T63" fmla="*/ 530 h 720"/>
                  <a:gd name="T64" fmla="*/ 178 w 720"/>
                  <a:gd name="T65" fmla="*/ 453 h 720"/>
                  <a:gd name="T66" fmla="*/ 102 w 720"/>
                  <a:gd name="T67" fmla="*/ 377 h 720"/>
                  <a:gd name="T68" fmla="*/ 101 w 720"/>
                  <a:gd name="T69" fmla="*/ 377 h 720"/>
                  <a:gd name="T70" fmla="*/ 61 w 720"/>
                  <a:gd name="T71" fmla="*/ 393 h 720"/>
                  <a:gd name="T72" fmla="*/ 28 w 720"/>
                  <a:gd name="T73" fmla="*/ 416 h 720"/>
                  <a:gd name="T74" fmla="*/ 1 w 720"/>
                  <a:gd name="T75" fmla="*/ 373 h 720"/>
                  <a:gd name="T76" fmla="*/ 0 w 720"/>
                  <a:gd name="T77" fmla="*/ 364 h 720"/>
                  <a:gd name="T78" fmla="*/ 0 w 720"/>
                  <a:gd name="T79" fmla="*/ 178 h 720"/>
                  <a:gd name="T80" fmla="*/ 185 w 720"/>
                  <a:gd name="T81" fmla="*/ 178 h 720"/>
                  <a:gd name="T82" fmla="*/ 194 w 720"/>
                  <a:gd name="T83" fmla="*/ 177 h 720"/>
                  <a:gd name="T84" fmla="*/ 215 w 720"/>
                  <a:gd name="T85" fmla="*/ 117 h 720"/>
                  <a:gd name="T86" fmla="*/ 198 w 720"/>
                  <a:gd name="T87" fmla="*/ 77 h 720"/>
                  <a:gd name="T88" fmla="*/ 275 w 720"/>
                  <a:gd name="T89" fmla="*/ 0 h 720"/>
                  <a:gd name="T90" fmla="*/ 352 w 720"/>
                  <a:gd name="T91" fmla="*/ 77 h 720"/>
                  <a:gd name="T92" fmla="*/ 335 w 720"/>
                  <a:gd name="T93" fmla="*/ 117 h 720"/>
                  <a:gd name="T94" fmla="*/ 356 w 720"/>
                  <a:gd name="T95" fmla="*/ 177 h 720"/>
                  <a:gd name="T96" fmla="*/ 365 w 720"/>
                  <a:gd name="T97" fmla="*/ 178 h 720"/>
                  <a:gd name="T98" fmla="*/ 542 w 720"/>
                  <a:gd name="T99" fmla="*/ 178 h 720"/>
                  <a:gd name="T100" fmla="*/ 542 w 720"/>
                  <a:gd name="T101" fmla="*/ 364 h 720"/>
                  <a:gd name="T102" fmla="*/ 543 w 720"/>
                  <a:gd name="T103" fmla="*/ 374 h 720"/>
                  <a:gd name="T104" fmla="*/ 578 w 720"/>
                  <a:gd name="T105" fmla="*/ 424 h 720"/>
                  <a:gd name="T106" fmla="*/ 610 w 720"/>
                  <a:gd name="T107" fmla="*/ 406 h 720"/>
                  <a:gd name="T108" fmla="*/ 617 w 720"/>
                  <a:gd name="T109" fmla="*/ 399 h 720"/>
                  <a:gd name="T110" fmla="*/ 651 w 720"/>
                  <a:gd name="T111" fmla="*/ 385 h 720"/>
                  <a:gd name="T112" fmla="*/ 652 w 720"/>
                  <a:gd name="T113" fmla="*/ 385 h 720"/>
                  <a:gd name="T114" fmla="*/ 720 w 720"/>
                  <a:gd name="T115" fmla="*/ 453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20" h="720">
                    <a:moveTo>
                      <a:pt x="720" y="453"/>
                    </a:moveTo>
                    <a:cubicBezTo>
                      <a:pt x="720" y="491"/>
                      <a:pt x="690" y="522"/>
                      <a:pt x="652" y="522"/>
                    </a:cubicBezTo>
                    <a:cubicBezTo>
                      <a:pt x="652" y="522"/>
                      <a:pt x="652" y="522"/>
                      <a:pt x="652" y="522"/>
                    </a:cubicBezTo>
                    <a:cubicBezTo>
                      <a:pt x="650" y="522"/>
                      <a:pt x="645" y="522"/>
                      <a:pt x="639" y="520"/>
                    </a:cubicBezTo>
                    <a:cubicBezTo>
                      <a:pt x="633" y="518"/>
                      <a:pt x="625" y="514"/>
                      <a:pt x="617" y="507"/>
                    </a:cubicBezTo>
                    <a:cubicBezTo>
                      <a:pt x="615" y="505"/>
                      <a:pt x="612" y="503"/>
                      <a:pt x="610" y="501"/>
                    </a:cubicBezTo>
                    <a:cubicBezTo>
                      <a:pt x="600" y="492"/>
                      <a:pt x="590" y="482"/>
                      <a:pt x="578" y="482"/>
                    </a:cubicBezTo>
                    <a:cubicBezTo>
                      <a:pt x="557" y="482"/>
                      <a:pt x="549" y="509"/>
                      <a:pt x="543" y="532"/>
                    </a:cubicBezTo>
                    <a:cubicBezTo>
                      <a:pt x="542" y="536"/>
                      <a:pt x="542" y="539"/>
                      <a:pt x="542" y="543"/>
                    </a:cubicBezTo>
                    <a:cubicBezTo>
                      <a:pt x="542" y="720"/>
                      <a:pt x="542" y="720"/>
                      <a:pt x="542" y="720"/>
                    </a:cubicBezTo>
                    <a:cubicBezTo>
                      <a:pt x="542" y="720"/>
                      <a:pt x="542" y="720"/>
                      <a:pt x="542" y="720"/>
                    </a:cubicBezTo>
                    <a:cubicBezTo>
                      <a:pt x="542" y="720"/>
                      <a:pt x="542" y="720"/>
                      <a:pt x="542" y="720"/>
                    </a:cubicBezTo>
                    <a:cubicBezTo>
                      <a:pt x="365" y="720"/>
                      <a:pt x="365" y="720"/>
                      <a:pt x="365" y="720"/>
                    </a:cubicBezTo>
                    <a:cubicBezTo>
                      <a:pt x="362" y="720"/>
                      <a:pt x="360" y="720"/>
                      <a:pt x="358" y="719"/>
                    </a:cubicBezTo>
                    <a:cubicBezTo>
                      <a:pt x="326" y="712"/>
                      <a:pt x="322" y="704"/>
                      <a:pt x="321" y="702"/>
                    </a:cubicBezTo>
                    <a:cubicBezTo>
                      <a:pt x="319" y="697"/>
                      <a:pt x="328" y="687"/>
                      <a:pt x="335" y="680"/>
                    </a:cubicBezTo>
                    <a:cubicBezTo>
                      <a:pt x="337" y="678"/>
                      <a:pt x="340" y="675"/>
                      <a:pt x="342" y="673"/>
                    </a:cubicBezTo>
                    <a:cubicBezTo>
                      <a:pt x="360" y="652"/>
                      <a:pt x="360" y="630"/>
                      <a:pt x="360" y="627"/>
                    </a:cubicBezTo>
                    <a:cubicBezTo>
                      <a:pt x="360" y="580"/>
                      <a:pt x="322" y="542"/>
                      <a:pt x="275" y="542"/>
                    </a:cubicBezTo>
                    <a:cubicBezTo>
                      <a:pt x="228" y="542"/>
                      <a:pt x="190" y="580"/>
                      <a:pt x="190" y="627"/>
                    </a:cubicBezTo>
                    <a:cubicBezTo>
                      <a:pt x="190" y="630"/>
                      <a:pt x="190" y="652"/>
                      <a:pt x="208" y="673"/>
                    </a:cubicBezTo>
                    <a:cubicBezTo>
                      <a:pt x="210" y="675"/>
                      <a:pt x="213" y="678"/>
                      <a:pt x="215" y="680"/>
                    </a:cubicBezTo>
                    <a:cubicBezTo>
                      <a:pt x="222" y="687"/>
                      <a:pt x="231" y="697"/>
                      <a:pt x="229" y="702"/>
                    </a:cubicBezTo>
                    <a:cubicBezTo>
                      <a:pt x="229" y="704"/>
                      <a:pt x="224" y="712"/>
                      <a:pt x="192" y="719"/>
                    </a:cubicBezTo>
                    <a:cubicBezTo>
                      <a:pt x="190" y="720"/>
                      <a:pt x="188" y="720"/>
                      <a:pt x="185" y="720"/>
                    </a:cubicBezTo>
                    <a:cubicBezTo>
                      <a:pt x="0" y="720"/>
                      <a:pt x="0" y="720"/>
                      <a:pt x="0" y="720"/>
                    </a:cubicBezTo>
                    <a:cubicBezTo>
                      <a:pt x="0" y="543"/>
                      <a:pt x="0" y="543"/>
                      <a:pt x="0" y="543"/>
                    </a:cubicBezTo>
                    <a:cubicBezTo>
                      <a:pt x="0" y="540"/>
                      <a:pt x="0" y="537"/>
                      <a:pt x="1" y="534"/>
                    </a:cubicBezTo>
                    <a:cubicBezTo>
                      <a:pt x="9" y="501"/>
                      <a:pt x="18" y="491"/>
                      <a:pt x="28" y="491"/>
                    </a:cubicBezTo>
                    <a:cubicBezTo>
                      <a:pt x="39" y="491"/>
                      <a:pt x="51" y="505"/>
                      <a:pt x="61" y="514"/>
                    </a:cubicBezTo>
                    <a:cubicBezTo>
                      <a:pt x="79" y="529"/>
                      <a:pt x="97" y="530"/>
                      <a:pt x="101" y="530"/>
                    </a:cubicBezTo>
                    <a:cubicBezTo>
                      <a:pt x="101" y="530"/>
                      <a:pt x="102" y="530"/>
                      <a:pt x="102" y="530"/>
                    </a:cubicBezTo>
                    <a:cubicBezTo>
                      <a:pt x="144" y="530"/>
                      <a:pt x="178" y="496"/>
                      <a:pt x="178" y="453"/>
                    </a:cubicBezTo>
                    <a:cubicBezTo>
                      <a:pt x="178" y="411"/>
                      <a:pt x="144" y="377"/>
                      <a:pt x="102" y="377"/>
                    </a:cubicBezTo>
                    <a:cubicBezTo>
                      <a:pt x="102" y="377"/>
                      <a:pt x="101" y="377"/>
                      <a:pt x="101" y="377"/>
                    </a:cubicBezTo>
                    <a:cubicBezTo>
                      <a:pt x="97" y="377"/>
                      <a:pt x="79" y="378"/>
                      <a:pt x="61" y="393"/>
                    </a:cubicBezTo>
                    <a:cubicBezTo>
                      <a:pt x="51" y="402"/>
                      <a:pt x="39" y="416"/>
                      <a:pt x="28" y="416"/>
                    </a:cubicBezTo>
                    <a:cubicBezTo>
                      <a:pt x="18" y="416"/>
                      <a:pt x="9" y="406"/>
                      <a:pt x="1" y="373"/>
                    </a:cubicBezTo>
                    <a:cubicBezTo>
                      <a:pt x="0" y="370"/>
                      <a:pt x="0" y="367"/>
                      <a:pt x="0" y="364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185" y="178"/>
                      <a:pt x="185" y="178"/>
                      <a:pt x="185" y="178"/>
                    </a:cubicBezTo>
                    <a:cubicBezTo>
                      <a:pt x="188" y="178"/>
                      <a:pt x="191" y="178"/>
                      <a:pt x="194" y="177"/>
                    </a:cubicBezTo>
                    <a:cubicBezTo>
                      <a:pt x="266" y="161"/>
                      <a:pt x="232" y="137"/>
                      <a:pt x="215" y="117"/>
                    </a:cubicBezTo>
                    <a:cubicBezTo>
                      <a:pt x="197" y="97"/>
                      <a:pt x="198" y="77"/>
                      <a:pt x="198" y="77"/>
                    </a:cubicBezTo>
                    <a:cubicBezTo>
                      <a:pt x="198" y="34"/>
                      <a:pt x="233" y="0"/>
                      <a:pt x="275" y="0"/>
                    </a:cubicBezTo>
                    <a:cubicBezTo>
                      <a:pt x="317" y="0"/>
                      <a:pt x="352" y="34"/>
                      <a:pt x="352" y="77"/>
                    </a:cubicBezTo>
                    <a:cubicBezTo>
                      <a:pt x="352" y="77"/>
                      <a:pt x="353" y="97"/>
                      <a:pt x="335" y="117"/>
                    </a:cubicBezTo>
                    <a:cubicBezTo>
                      <a:pt x="318" y="137"/>
                      <a:pt x="285" y="161"/>
                      <a:pt x="356" y="177"/>
                    </a:cubicBezTo>
                    <a:cubicBezTo>
                      <a:pt x="359" y="178"/>
                      <a:pt x="362" y="178"/>
                      <a:pt x="365" y="178"/>
                    </a:cubicBezTo>
                    <a:cubicBezTo>
                      <a:pt x="542" y="178"/>
                      <a:pt x="542" y="178"/>
                      <a:pt x="542" y="178"/>
                    </a:cubicBezTo>
                    <a:cubicBezTo>
                      <a:pt x="542" y="364"/>
                      <a:pt x="542" y="364"/>
                      <a:pt x="542" y="364"/>
                    </a:cubicBezTo>
                    <a:cubicBezTo>
                      <a:pt x="542" y="367"/>
                      <a:pt x="542" y="371"/>
                      <a:pt x="543" y="374"/>
                    </a:cubicBezTo>
                    <a:cubicBezTo>
                      <a:pt x="549" y="398"/>
                      <a:pt x="557" y="424"/>
                      <a:pt x="578" y="424"/>
                    </a:cubicBezTo>
                    <a:cubicBezTo>
                      <a:pt x="590" y="424"/>
                      <a:pt x="600" y="415"/>
                      <a:pt x="610" y="406"/>
                    </a:cubicBezTo>
                    <a:cubicBezTo>
                      <a:pt x="612" y="403"/>
                      <a:pt x="615" y="401"/>
                      <a:pt x="617" y="399"/>
                    </a:cubicBezTo>
                    <a:cubicBezTo>
                      <a:pt x="633" y="386"/>
                      <a:pt x="648" y="385"/>
                      <a:pt x="651" y="385"/>
                    </a:cubicBezTo>
                    <a:cubicBezTo>
                      <a:pt x="652" y="385"/>
                      <a:pt x="652" y="385"/>
                      <a:pt x="652" y="385"/>
                    </a:cubicBezTo>
                    <a:cubicBezTo>
                      <a:pt x="690" y="385"/>
                      <a:pt x="720" y="416"/>
                      <a:pt x="720" y="4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38" tIns="34269" rIns="68538" bIns="34269" numCol="1" anchor="t" anchorCtr="0" compatLnSpc="1"/>
              <a:lstStyle/>
              <a:p>
                <a:endParaRPr lang="ko-KR" altLang="en-US" sz="7495" dirty="0">
                  <a:solidFill>
                    <a:schemeClr val="bg1"/>
                  </a:solidFill>
                  <a:latin typeface="Lato Black" panose="020F0A02020204030203"/>
                  <a:cs typeface="Lato Black" panose="020F0A02020204030203"/>
                </a:endParaRPr>
              </a:p>
            </p:txBody>
          </p:sp>
        </p:grpSp>
        <p:cxnSp>
          <p:nvCxnSpPr>
            <p:cNvPr id="4" name="直接连接符 3"/>
            <p:cNvCxnSpPr/>
            <p:nvPr/>
          </p:nvCxnSpPr>
          <p:spPr>
            <a:xfrm flipV="1">
              <a:off x="4640580" y="6618605"/>
              <a:ext cx="7298055" cy="635"/>
            </a:xfrm>
            <a:prstGeom prst="line">
              <a:avLst/>
            </a:prstGeom>
            <a:ln w="698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127115" y="6494145"/>
              <a:ext cx="5771515" cy="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KSO_Shape"/>
          <p:cNvSpPr/>
          <p:nvPr/>
        </p:nvSpPr>
        <p:spPr>
          <a:xfrm>
            <a:off x="6048027" y="2617564"/>
            <a:ext cx="534246" cy="5333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</a:rPr>
              <a:t>1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5128" name="Picture 11" descr="未标题-3"/>
          <p:cNvPicPr>
            <a:picLocks noChangeAspect="1"/>
          </p:cNvPicPr>
          <p:nvPr/>
        </p:nvPicPr>
        <p:blipFill>
          <a:blip r:embed="rId1"/>
          <a:srcRect l="6880" t="5519"/>
          <a:stretch>
            <a:fillRect/>
          </a:stretch>
        </p:blipFill>
        <p:spPr>
          <a:xfrm>
            <a:off x="728345" y="1579880"/>
            <a:ext cx="10735310" cy="486029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" name="组合 16"/>
          <p:cNvGrpSpPr/>
          <p:nvPr/>
        </p:nvGrpSpPr>
        <p:grpSpPr>
          <a:xfrm>
            <a:off x="1487170" y="934851"/>
            <a:ext cx="5970905" cy="645160"/>
            <a:chOff x="1647" y="1336"/>
            <a:chExt cx="9403" cy="1016"/>
          </a:xfrm>
        </p:grpSpPr>
        <p:sp>
          <p:nvSpPr>
            <p:cNvPr id="75" name="文本框 74"/>
            <p:cNvSpPr txBox="1"/>
            <p:nvPr/>
          </p:nvSpPr>
          <p:spPr>
            <a:xfrm>
              <a:off x="2522" y="1336"/>
              <a:ext cx="852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6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从图中你知道了什么？</a:t>
              </a:r>
              <a:endParaRPr lang="zh-CN" altLang="en-US" sz="3600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647" y="1401"/>
              <a:ext cx="862" cy="771"/>
              <a:chOff x="1305" y="1333"/>
              <a:chExt cx="950" cy="950"/>
            </a:xfrm>
          </p:grpSpPr>
          <p:sp>
            <p:nvSpPr>
              <p:cNvPr id="8" name="星形: 五角 58"/>
              <p:cNvSpPr/>
              <p:nvPr/>
            </p:nvSpPr>
            <p:spPr>
              <a:xfrm>
                <a:off x="1305" y="1333"/>
                <a:ext cx="950" cy="950"/>
              </a:xfrm>
              <a:prstGeom prst="star5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>
                        <a:lumMod val="5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星形: 五角 58"/>
              <p:cNvSpPr/>
              <p:nvPr/>
            </p:nvSpPr>
            <p:spPr>
              <a:xfrm>
                <a:off x="1458" y="1516"/>
                <a:ext cx="642" cy="585"/>
              </a:xfrm>
              <a:prstGeom prst="star5">
                <a:avLst/>
              </a:prstGeom>
              <a:solidFill>
                <a:schemeClr val="tx1">
                  <a:lumMod val="50000"/>
                </a:schemeClr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334010" y="177165"/>
            <a:ext cx="5150950" cy="802005"/>
            <a:chOff x="334010" y="177165"/>
            <a:chExt cx="5150950" cy="802005"/>
          </a:xfrm>
        </p:grpSpPr>
        <p:grpSp>
          <p:nvGrpSpPr>
            <p:cNvPr id="19" name="组合 18"/>
            <p:cNvGrpSpPr/>
            <p:nvPr/>
          </p:nvGrpSpPr>
          <p:grpSpPr>
            <a:xfrm>
              <a:off x="334010" y="177165"/>
              <a:ext cx="5150950" cy="802005"/>
              <a:chOff x="526" y="279"/>
              <a:chExt cx="8112" cy="1263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1166" y="307"/>
                <a:ext cx="7472" cy="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accent1"/>
                    </a:solidFill>
                    <a:latin typeface="+mj-ea"/>
                    <a:ea typeface="+mj-ea"/>
                  </a:rPr>
                  <a:t>创设</a:t>
                </a:r>
                <a:r>
                  <a:rPr lang="zh-CN" altLang="en-US" sz="3200" dirty="0" smtClean="0">
                    <a:solidFill>
                      <a:schemeClr val="accent1"/>
                    </a:solidFill>
                    <a:latin typeface="+mj-ea"/>
                    <a:ea typeface="+mj-ea"/>
                  </a:rPr>
                  <a:t>情境，提出问题</a:t>
                </a:r>
                <a:endParaRPr lang="zh-CN" altLang="en-US" sz="3200" dirty="0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3" name="组合 2"/>
              <p:cNvGrpSpPr/>
              <p:nvPr/>
            </p:nvGrpSpPr>
            <p:grpSpPr>
              <a:xfrm>
                <a:off x="526" y="279"/>
                <a:ext cx="1203" cy="1263"/>
                <a:chOff x="14443" y="-20"/>
                <a:chExt cx="1203" cy="982"/>
              </a:xfrm>
            </p:grpSpPr>
            <p:grpSp>
              <p:nvGrpSpPr>
                <p:cNvPr id="34" name="组合 33"/>
                <p:cNvGrpSpPr/>
                <p:nvPr/>
              </p:nvGrpSpPr>
              <p:grpSpPr>
                <a:xfrm rot="10800000">
                  <a:off x="14443" y="-20"/>
                  <a:ext cx="640" cy="983"/>
                  <a:chOff x="0" y="0"/>
                  <a:chExt cx="759735" cy="2199030"/>
                </a:xfrm>
              </p:grpSpPr>
              <p:grpSp>
                <p:nvGrpSpPr>
                  <p:cNvPr id="42" name="组合 41"/>
                  <p:cNvGrpSpPr/>
                  <p:nvPr/>
                </p:nvGrpSpPr>
                <p:grpSpPr>
                  <a:xfrm>
                    <a:off x="0" y="0"/>
                    <a:ext cx="759735" cy="1176842"/>
                    <a:chOff x="0" y="0"/>
                    <a:chExt cx="759735" cy="1176842"/>
                  </a:xfrm>
                </p:grpSpPr>
                <p:sp>
                  <p:nvSpPr>
                    <p:cNvPr id="57" name="任意多边形 193"/>
                    <p:cNvSpPr/>
                    <p:nvPr/>
                  </p:nvSpPr>
                  <p:spPr>
                    <a:xfrm>
                      <a:off x="0" y="247270"/>
                      <a:ext cx="759735" cy="929572"/>
                    </a:xfrm>
                    <a:custGeom>
                      <a:avLst/>
                      <a:gdLst>
                        <a:gd name="txL" fmla="*/ 0 w 756000"/>
                        <a:gd name="txT" fmla="*/ 0 h 929572"/>
                        <a:gd name="txR" fmla="*/ 756000 w 756000"/>
                        <a:gd name="txB" fmla="*/ 929572 h 929572"/>
                      </a:gdLst>
                      <a:ahLst/>
                      <a:cxnLst>
                        <a:cxn ang="0">
                          <a:pos x="275004" y="0"/>
                        </a:cxn>
                        <a:cxn ang="0">
                          <a:pos x="480996" y="0"/>
                        </a:cxn>
                        <a:cxn ang="0">
                          <a:pos x="756000" y="708634"/>
                        </a:cxn>
                        <a:cxn ang="0">
                          <a:pos x="378000" y="929572"/>
                        </a:cxn>
                        <a:cxn ang="0">
                          <a:pos x="0" y="708634"/>
                        </a:cxn>
                      </a:cxnLst>
                      <a:rect l="txL" t="txT" r="txR" b="txB"/>
                      <a:pathLst>
                        <a:path w="756000" h="929572">
                          <a:moveTo>
                            <a:pt x="275004" y="0"/>
                          </a:moveTo>
                          <a:lnTo>
                            <a:pt x="480996" y="0"/>
                          </a:lnTo>
                          <a:lnTo>
                            <a:pt x="756000" y="708634"/>
                          </a:lnTo>
                          <a:lnTo>
                            <a:pt x="378000" y="929572"/>
                          </a:lnTo>
                          <a:lnTo>
                            <a:pt x="0" y="708634"/>
                          </a:lnTo>
                          <a:close/>
                        </a:path>
                      </a:pathLst>
                    </a:custGeom>
                    <a:solidFill>
                      <a:srgbClr val="E2D4BC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58" name="任意多边形 194"/>
                    <p:cNvSpPr/>
                    <p:nvPr/>
                  </p:nvSpPr>
                  <p:spPr>
                    <a:xfrm>
                      <a:off x="274519" y="0"/>
                      <a:ext cx="210697" cy="247270"/>
                    </a:xfrm>
                    <a:custGeom>
                      <a:avLst/>
                      <a:gdLst>
                        <a:gd name="txL" fmla="*/ 0 w 209661"/>
                        <a:gd name="txT" fmla="*/ 0 h 247270"/>
                        <a:gd name="txR" fmla="*/ 209661 w 209661"/>
                        <a:gd name="txB" fmla="*/ 247270 h 247270"/>
                      </a:gdLst>
                      <a:ahLst/>
                      <a:cxnLst>
                        <a:cxn ang="0">
                          <a:pos x="95959" y="0"/>
                        </a:cxn>
                        <a:cxn ang="0">
                          <a:pos x="113701" y="0"/>
                        </a:cxn>
                        <a:cxn ang="0">
                          <a:pos x="209661" y="247270"/>
                        </a:cxn>
                        <a:cxn ang="0">
                          <a:pos x="0" y="247270"/>
                        </a:cxn>
                      </a:cxnLst>
                      <a:rect l="txL" t="txT" r="txR" b="txB"/>
                      <a:pathLst>
                        <a:path w="209661" h="247270">
                          <a:moveTo>
                            <a:pt x="95959" y="0"/>
                          </a:moveTo>
                          <a:lnTo>
                            <a:pt x="113701" y="0"/>
                          </a:lnTo>
                          <a:lnTo>
                            <a:pt x="209661" y="247270"/>
                          </a:lnTo>
                          <a:lnTo>
                            <a:pt x="0" y="247270"/>
                          </a:lnTo>
                          <a:close/>
                        </a:path>
                      </a:pathLst>
                    </a:custGeom>
                    <a:solidFill>
                      <a:srgbClr val="ED5326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</p:grpSp>
              <p:grpSp>
                <p:nvGrpSpPr>
                  <p:cNvPr id="43" name="组合 42"/>
                  <p:cNvGrpSpPr/>
                  <p:nvPr/>
                </p:nvGrpSpPr>
                <p:grpSpPr>
                  <a:xfrm>
                    <a:off x="216" y="822629"/>
                    <a:ext cx="759303" cy="1376401"/>
                    <a:chOff x="0" y="0"/>
                    <a:chExt cx="759303" cy="1376401"/>
                  </a:xfrm>
                </p:grpSpPr>
                <p:sp>
                  <p:nvSpPr>
                    <p:cNvPr id="44" name="矩形 43"/>
                    <p:cNvSpPr/>
                    <p:nvPr/>
                  </p:nvSpPr>
                  <p:spPr>
                    <a:xfrm>
                      <a:off x="216323" y="162003"/>
                      <a:ext cx="325601" cy="1213969"/>
                    </a:xfrm>
                    <a:prstGeom prst="rect">
                      <a:avLst/>
                    </a:prstGeom>
                    <a:solidFill>
                      <a:srgbClr val="ED5326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52" name="矩形 51"/>
                    <p:cNvSpPr/>
                    <p:nvPr/>
                  </p:nvSpPr>
                  <p:spPr>
                    <a:xfrm>
                      <a:off x="542236" y="162001"/>
                      <a:ext cx="217067" cy="1214400"/>
                    </a:xfrm>
                    <a:prstGeom prst="rect">
                      <a:avLst/>
                    </a:prstGeom>
                    <a:solidFill>
                      <a:srgbClr val="D13A1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53" name="矩形 52"/>
                    <p:cNvSpPr/>
                    <p:nvPr/>
                  </p:nvSpPr>
                  <p:spPr>
                    <a:xfrm>
                      <a:off x="0" y="162001"/>
                      <a:ext cx="217067" cy="1214400"/>
                    </a:xfrm>
                    <a:prstGeom prst="rect">
                      <a:avLst/>
                    </a:prstGeom>
                    <a:solidFill>
                      <a:srgbClr val="F38D7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54" name="椭圆 53"/>
                    <p:cNvSpPr/>
                    <p:nvPr/>
                  </p:nvSpPr>
                  <p:spPr>
                    <a:xfrm>
                      <a:off x="0" y="54002"/>
                      <a:ext cx="217067" cy="216000"/>
                    </a:xfrm>
                    <a:prstGeom prst="ellipse">
                      <a:avLst/>
                    </a:prstGeom>
                    <a:solidFill>
                      <a:srgbClr val="F38D7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55" name="椭圆 54"/>
                    <p:cNvSpPr/>
                    <p:nvPr/>
                  </p:nvSpPr>
                  <p:spPr>
                    <a:xfrm>
                      <a:off x="542236" y="54002"/>
                      <a:ext cx="217067" cy="216000"/>
                    </a:xfrm>
                    <a:prstGeom prst="ellipse">
                      <a:avLst/>
                    </a:prstGeom>
                    <a:solidFill>
                      <a:srgbClr val="D13A1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56" name="椭圆 55"/>
                    <p:cNvSpPr/>
                    <p:nvPr/>
                  </p:nvSpPr>
                  <p:spPr>
                    <a:xfrm>
                      <a:off x="217124" y="0"/>
                      <a:ext cx="324000" cy="324000"/>
                    </a:xfrm>
                    <a:prstGeom prst="ellipse">
                      <a:avLst/>
                    </a:prstGeom>
                    <a:solidFill>
                      <a:srgbClr val="ED5326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</p:grpSp>
            </p:grpSp>
            <p:grpSp>
              <p:nvGrpSpPr>
                <p:cNvPr id="59" name="组合 58"/>
                <p:cNvGrpSpPr/>
                <p:nvPr/>
              </p:nvGrpSpPr>
              <p:grpSpPr>
                <a:xfrm rot="10800000">
                  <a:off x="15150" y="-6"/>
                  <a:ext cx="497" cy="634"/>
                  <a:chOff x="0" y="0"/>
                  <a:chExt cx="759735" cy="2199030"/>
                </a:xfrm>
              </p:grpSpPr>
              <p:grpSp>
                <p:nvGrpSpPr>
                  <p:cNvPr id="60" name="组合 59"/>
                  <p:cNvGrpSpPr/>
                  <p:nvPr/>
                </p:nvGrpSpPr>
                <p:grpSpPr>
                  <a:xfrm>
                    <a:off x="0" y="0"/>
                    <a:ext cx="759735" cy="1176842"/>
                    <a:chOff x="0" y="0"/>
                    <a:chExt cx="759735" cy="1176842"/>
                  </a:xfrm>
                </p:grpSpPr>
                <p:sp>
                  <p:nvSpPr>
                    <p:cNvPr id="68" name="任意多边形 193"/>
                    <p:cNvSpPr/>
                    <p:nvPr/>
                  </p:nvSpPr>
                  <p:spPr>
                    <a:xfrm>
                      <a:off x="0" y="247270"/>
                      <a:ext cx="759735" cy="929572"/>
                    </a:xfrm>
                    <a:custGeom>
                      <a:avLst/>
                      <a:gdLst>
                        <a:gd name="txL" fmla="*/ 0 w 756000"/>
                        <a:gd name="txT" fmla="*/ 0 h 929572"/>
                        <a:gd name="txR" fmla="*/ 756000 w 756000"/>
                        <a:gd name="txB" fmla="*/ 929572 h 929572"/>
                      </a:gdLst>
                      <a:ahLst/>
                      <a:cxnLst>
                        <a:cxn ang="0">
                          <a:pos x="275004" y="0"/>
                        </a:cxn>
                        <a:cxn ang="0">
                          <a:pos x="480996" y="0"/>
                        </a:cxn>
                        <a:cxn ang="0">
                          <a:pos x="756000" y="708634"/>
                        </a:cxn>
                        <a:cxn ang="0">
                          <a:pos x="378000" y="929572"/>
                        </a:cxn>
                        <a:cxn ang="0">
                          <a:pos x="0" y="708634"/>
                        </a:cxn>
                      </a:cxnLst>
                      <a:rect l="txL" t="txT" r="txR" b="txB"/>
                      <a:pathLst>
                        <a:path w="756000" h="929572">
                          <a:moveTo>
                            <a:pt x="275004" y="0"/>
                          </a:moveTo>
                          <a:lnTo>
                            <a:pt x="480996" y="0"/>
                          </a:lnTo>
                          <a:lnTo>
                            <a:pt x="756000" y="708634"/>
                          </a:lnTo>
                          <a:lnTo>
                            <a:pt x="378000" y="929572"/>
                          </a:lnTo>
                          <a:lnTo>
                            <a:pt x="0" y="708634"/>
                          </a:lnTo>
                          <a:close/>
                        </a:path>
                      </a:pathLst>
                    </a:custGeom>
                    <a:solidFill>
                      <a:srgbClr val="E2D4BC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69" name="任意多边形 194"/>
                    <p:cNvSpPr/>
                    <p:nvPr/>
                  </p:nvSpPr>
                  <p:spPr>
                    <a:xfrm>
                      <a:off x="274519" y="0"/>
                      <a:ext cx="210697" cy="247270"/>
                    </a:xfrm>
                    <a:custGeom>
                      <a:avLst/>
                      <a:gdLst>
                        <a:gd name="txL" fmla="*/ 0 w 209661"/>
                        <a:gd name="txT" fmla="*/ 0 h 247270"/>
                        <a:gd name="txR" fmla="*/ 209661 w 209661"/>
                        <a:gd name="txB" fmla="*/ 247270 h 247270"/>
                      </a:gdLst>
                      <a:ahLst/>
                      <a:cxnLst>
                        <a:cxn ang="0">
                          <a:pos x="95959" y="0"/>
                        </a:cxn>
                        <a:cxn ang="0">
                          <a:pos x="113701" y="0"/>
                        </a:cxn>
                        <a:cxn ang="0">
                          <a:pos x="209661" y="247270"/>
                        </a:cxn>
                        <a:cxn ang="0">
                          <a:pos x="0" y="247270"/>
                        </a:cxn>
                      </a:cxnLst>
                      <a:rect l="txL" t="txT" r="txR" b="txB"/>
                      <a:pathLst>
                        <a:path w="209661" h="247270">
                          <a:moveTo>
                            <a:pt x="95959" y="0"/>
                          </a:moveTo>
                          <a:lnTo>
                            <a:pt x="113701" y="0"/>
                          </a:lnTo>
                          <a:lnTo>
                            <a:pt x="209661" y="247270"/>
                          </a:lnTo>
                          <a:lnTo>
                            <a:pt x="0" y="247270"/>
                          </a:lnTo>
                          <a:close/>
                        </a:path>
                      </a:pathLst>
                    </a:custGeom>
                    <a:solidFill>
                      <a:srgbClr val="ED5326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</p:grpSp>
              <p:grpSp>
                <p:nvGrpSpPr>
                  <p:cNvPr id="61" name="组合 60"/>
                  <p:cNvGrpSpPr/>
                  <p:nvPr/>
                </p:nvGrpSpPr>
                <p:grpSpPr>
                  <a:xfrm>
                    <a:off x="216" y="822629"/>
                    <a:ext cx="759303" cy="1376401"/>
                    <a:chOff x="0" y="0"/>
                    <a:chExt cx="759303" cy="1376401"/>
                  </a:xfrm>
                </p:grpSpPr>
                <p:sp>
                  <p:nvSpPr>
                    <p:cNvPr id="62" name="矩形 61"/>
                    <p:cNvSpPr/>
                    <p:nvPr/>
                  </p:nvSpPr>
                  <p:spPr>
                    <a:xfrm>
                      <a:off x="216323" y="162003"/>
                      <a:ext cx="325601" cy="1213969"/>
                    </a:xfrm>
                    <a:prstGeom prst="rect">
                      <a:avLst/>
                    </a:prstGeom>
                    <a:solidFill>
                      <a:srgbClr val="ED5326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63" name="矩形 62"/>
                    <p:cNvSpPr/>
                    <p:nvPr/>
                  </p:nvSpPr>
                  <p:spPr>
                    <a:xfrm>
                      <a:off x="542236" y="162001"/>
                      <a:ext cx="217067" cy="1214400"/>
                    </a:xfrm>
                    <a:prstGeom prst="rect">
                      <a:avLst/>
                    </a:prstGeom>
                    <a:solidFill>
                      <a:srgbClr val="D13A1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64" name="矩形 63"/>
                    <p:cNvSpPr/>
                    <p:nvPr/>
                  </p:nvSpPr>
                  <p:spPr>
                    <a:xfrm>
                      <a:off x="0" y="162001"/>
                      <a:ext cx="217067" cy="1214400"/>
                    </a:xfrm>
                    <a:prstGeom prst="rect">
                      <a:avLst/>
                    </a:prstGeom>
                    <a:solidFill>
                      <a:srgbClr val="F38D7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65" name="椭圆 64"/>
                    <p:cNvSpPr/>
                    <p:nvPr/>
                  </p:nvSpPr>
                  <p:spPr>
                    <a:xfrm>
                      <a:off x="0" y="54002"/>
                      <a:ext cx="217067" cy="216000"/>
                    </a:xfrm>
                    <a:prstGeom prst="ellipse">
                      <a:avLst/>
                    </a:prstGeom>
                    <a:solidFill>
                      <a:srgbClr val="F38D7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66" name="椭圆 65"/>
                    <p:cNvSpPr/>
                    <p:nvPr/>
                  </p:nvSpPr>
                  <p:spPr>
                    <a:xfrm>
                      <a:off x="542236" y="54002"/>
                      <a:ext cx="217067" cy="216000"/>
                    </a:xfrm>
                    <a:prstGeom prst="ellipse">
                      <a:avLst/>
                    </a:prstGeom>
                    <a:solidFill>
                      <a:srgbClr val="D13A1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67" name="椭圆 66"/>
                    <p:cNvSpPr/>
                    <p:nvPr/>
                  </p:nvSpPr>
                  <p:spPr>
                    <a:xfrm>
                      <a:off x="217124" y="0"/>
                      <a:ext cx="324000" cy="324000"/>
                    </a:xfrm>
                    <a:prstGeom prst="ellipse">
                      <a:avLst/>
                    </a:prstGeom>
                    <a:solidFill>
                      <a:srgbClr val="ED5326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</p:grpSp>
            </p:grpSp>
          </p:grpSp>
        </p:grpSp>
        <p:cxnSp>
          <p:nvCxnSpPr>
            <p:cNvPr id="37" name="直接连接符 36"/>
            <p:cNvCxnSpPr/>
            <p:nvPr/>
          </p:nvCxnSpPr>
          <p:spPr>
            <a:xfrm flipV="1">
              <a:off x="922684" y="749825"/>
              <a:ext cx="4327084" cy="13639"/>
            </a:xfrm>
            <a:prstGeom prst="line">
              <a:avLst/>
            </a:prstGeom>
            <a:ln w="38100">
              <a:solidFill>
                <a:srgbClr val="F055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34010" y="177165"/>
            <a:ext cx="5150950" cy="802005"/>
            <a:chOff x="334010" y="177165"/>
            <a:chExt cx="5150950" cy="802005"/>
          </a:xfrm>
        </p:grpSpPr>
        <p:grpSp>
          <p:nvGrpSpPr>
            <p:cNvPr id="91" name="组合 90"/>
            <p:cNvGrpSpPr/>
            <p:nvPr/>
          </p:nvGrpSpPr>
          <p:grpSpPr>
            <a:xfrm>
              <a:off x="334010" y="177165"/>
              <a:ext cx="5150950" cy="802005"/>
              <a:chOff x="526" y="279"/>
              <a:chExt cx="8112" cy="1263"/>
            </a:xfrm>
          </p:grpSpPr>
          <p:sp>
            <p:nvSpPr>
              <p:cNvPr id="92" name="文本框 1"/>
              <p:cNvSpPr txBox="1"/>
              <p:nvPr/>
            </p:nvSpPr>
            <p:spPr>
              <a:xfrm>
                <a:off x="1166" y="307"/>
                <a:ext cx="7472" cy="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solidFill>
                      <a:schemeClr val="accent1"/>
                    </a:solidFill>
                    <a:latin typeface="+mj-ea"/>
                    <a:ea typeface="+mj-ea"/>
                  </a:rPr>
                  <a:t>巩固练习，运用提升</a:t>
                </a:r>
                <a:endParaRPr lang="zh-CN" altLang="en-US" sz="3200" dirty="0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93" name="组合 92"/>
              <p:cNvGrpSpPr/>
              <p:nvPr/>
            </p:nvGrpSpPr>
            <p:grpSpPr>
              <a:xfrm>
                <a:off x="526" y="279"/>
                <a:ext cx="1203" cy="1263"/>
                <a:chOff x="14443" y="-20"/>
                <a:chExt cx="1203" cy="982"/>
              </a:xfrm>
            </p:grpSpPr>
            <p:grpSp>
              <p:nvGrpSpPr>
                <p:cNvPr id="94" name="组合 93"/>
                <p:cNvGrpSpPr/>
                <p:nvPr/>
              </p:nvGrpSpPr>
              <p:grpSpPr>
                <a:xfrm rot="10800000">
                  <a:off x="14443" y="-20"/>
                  <a:ext cx="640" cy="983"/>
                  <a:chOff x="0" y="0"/>
                  <a:chExt cx="759735" cy="2199030"/>
                </a:xfrm>
              </p:grpSpPr>
              <p:grpSp>
                <p:nvGrpSpPr>
                  <p:cNvPr id="106" name="组合 105"/>
                  <p:cNvGrpSpPr/>
                  <p:nvPr/>
                </p:nvGrpSpPr>
                <p:grpSpPr>
                  <a:xfrm>
                    <a:off x="0" y="0"/>
                    <a:ext cx="759735" cy="1176842"/>
                    <a:chOff x="0" y="0"/>
                    <a:chExt cx="759735" cy="1176842"/>
                  </a:xfrm>
                </p:grpSpPr>
                <p:sp>
                  <p:nvSpPr>
                    <p:cNvPr id="114" name="任意多边形 193"/>
                    <p:cNvSpPr/>
                    <p:nvPr/>
                  </p:nvSpPr>
                  <p:spPr>
                    <a:xfrm>
                      <a:off x="0" y="247270"/>
                      <a:ext cx="759735" cy="929572"/>
                    </a:xfrm>
                    <a:custGeom>
                      <a:avLst/>
                      <a:gdLst>
                        <a:gd name="txL" fmla="*/ 0 w 756000"/>
                        <a:gd name="txT" fmla="*/ 0 h 929572"/>
                        <a:gd name="txR" fmla="*/ 756000 w 756000"/>
                        <a:gd name="txB" fmla="*/ 929572 h 929572"/>
                      </a:gdLst>
                      <a:ahLst/>
                      <a:cxnLst>
                        <a:cxn ang="0">
                          <a:pos x="275004" y="0"/>
                        </a:cxn>
                        <a:cxn ang="0">
                          <a:pos x="480996" y="0"/>
                        </a:cxn>
                        <a:cxn ang="0">
                          <a:pos x="756000" y="708634"/>
                        </a:cxn>
                        <a:cxn ang="0">
                          <a:pos x="378000" y="929572"/>
                        </a:cxn>
                        <a:cxn ang="0">
                          <a:pos x="0" y="708634"/>
                        </a:cxn>
                      </a:cxnLst>
                      <a:rect l="txL" t="txT" r="txR" b="txB"/>
                      <a:pathLst>
                        <a:path w="756000" h="929572">
                          <a:moveTo>
                            <a:pt x="275004" y="0"/>
                          </a:moveTo>
                          <a:lnTo>
                            <a:pt x="480996" y="0"/>
                          </a:lnTo>
                          <a:lnTo>
                            <a:pt x="756000" y="708634"/>
                          </a:lnTo>
                          <a:lnTo>
                            <a:pt x="378000" y="929572"/>
                          </a:lnTo>
                          <a:lnTo>
                            <a:pt x="0" y="708634"/>
                          </a:lnTo>
                          <a:close/>
                        </a:path>
                      </a:pathLst>
                    </a:custGeom>
                    <a:solidFill>
                      <a:srgbClr val="E2D4BC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15" name="任意多边形 194"/>
                    <p:cNvSpPr/>
                    <p:nvPr/>
                  </p:nvSpPr>
                  <p:spPr>
                    <a:xfrm>
                      <a:off x="274519" y="0"/>
                      <a:ext cx="210697" cy="247270"/>
                    </a:xfrm>
                    <a:custGeom>
                      <a:avLst/>
                      <a:gdLst>
                        <a:gd name="txL" fmla="*/ 0 w 209661"/>
                        <a:gd name="txT" fmla="*/ 0 h 247270"/>
                        <a:gd name="txR" fmla="*/ 209661 w 209661"/>
                        <a:gd name="txB" fmla="*/ 247270 h 247270"/>
                      </a:gdLst>
                      <a:ahLst/>
                      <a:cxnLst>
                        <a:cxn ang="0">
                          <a:pos x="95959" y="0"/>
                        </a:cxn>
                        <a:cxn ang="0">
                          <a:pos x="113701" y="0"/>
                        </a:cxn>
                        <a:cxn ang="0">
                          <a:pos x="209661" y="247270"/>
                        </a:cxn>
                        <a:cxn ang="0">
                          <a:pos x="0" y="247270"/>
                        </a:cxn>
                      </a:cxnLst>
                      <a:rect l="txL" t="txT" r="txR" b="txB"/>
                      <a:pathLst>
                        <a:path w="209661" h="247270">
                          <a:moveTo>
                            <a:pt x="95959" y="0"/>
                          </a:moveTo>
                          <a:lnTo>
                            <a:pt x="113701" y="0"/>
                          </a:lnTo>
                          <a:lnTo>
                            <a:pt x="209661" y="247270"/>
                          </a:lnTo>
                          <a:lnTo>
                            <a:pt x="0" y="247270"/>
                          </a:lnTo>
                          <a:close/>
                        </a:path>
                      </a:pathLst>
                    </a:custGeom>
                    <a:solidFill>
                      <a:srgbClr val="ED5326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</p:grpSp>
              <p:grpSp>
                <p:nvGrpSpPr>
                  <p:cNvPr id="107" name="组合 106"/>
                  <p:cNvGrpSpPr/>
                  <p:nvPr/>
                </p:nvGrpSpPr>
                <p:grpSpPr>
                  <a:xfrm>
                    <a:off x="216" y="822629"/>
                    <a:ext cx="759303" cy="1376401"/>
                    <a:chOff x="0" y="0"/>
                    <a:chExt cx="759303" cy="1376401"/>
                  </a:xfrm>
                </p:grpSpPr>
                <p:sp>
                  <p:nvSpPr>
                    <p:cNvPr id="108" name="矩形 107"/>
                    <p:cNvSpPr/>
                    <p:nvPr/>
                  </p:nvSpPr>
                  <p:spPr>
                    <a:xfrm>
                      <a:off x="216323" y="162003"/>
                      <a:ext cx="325601" cy="1213969"/>
                    </a:xfrm>
                    <a:prstGeom prst="rect">
                      <a:avLst/>
                    </a:prstGeom>
                    <a:solidFill>
                      <a:srgbClr val="ED5326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09" name="矩形 108"/>
                    <p:cNvSpPr/>
                    <p:nvPr/>
                  </p:nvSpPr>
                  <p:spPr>
                    <a:xfrm>
                      <a:off x="542236" y="162001"/>
                      <a:ext cx="217067" cy="1214400"/>
                    </a:xfrm>
                    <a:prstGeom prst="rect">
                      <a:avLst/>
                    </a:prstGeom>
                    <a:solidFill>
                      <a:srgbClr val="D13A1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10" name="矩形 109"/>
                    <p:cNvSpPr/>
                    <p:nvPr/>
                  </p:nvSpPr>
                  <p:spPr>
                    <a:xfrm>
                      <a:off x="0" y="162001"/>
                      <a:ext cx="217067" cy="1214400"/>
                    </a:xfrm>
                    <a:prstGeom prst="rect">
                      <a:avLst/>
                    </a:prstGeom>
                    <a:solidFill>
                      <a:srgbClr val="F38D7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11" name="椭圆 110"/>
                    <p:cNvSpPr/>
                    <p:nvPr/>
                  </p:nvSpPr>
                  <p:spPr>
                    <a:xfrm>
                      <a:off x="0" y="54002"/>
                      <a:ext cx="217067" cy="216000"/>
                    </a:xfrm>
                    <a:prstGeom prst="ellipse">
                      <a:avLst/>
                    </a:prstGeom>
                    <a:solidFill>
                      <a:srgbClr val="F38D7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12" name="椭圆 111"/>
                    <p:cNvSpPr/>
                    <p:nvPr/>
                  </p:nvSpPr>
                  <p:spPr>
                    <a:xfrm>
                      <a:off x="542236" y="54002"/>
                      <a:ext cx="217067" cy="216000"/>
                    </a:xfrm>
                    <a:prstGeom prst="ellipse">
                      <a:avLst/>
                    </a:prstGeom>
                    <a:solidFill>
                      <a:srgbClr val="D13A1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13" name="椭圆 112"/>
                    <p:cNvSpPr/>
                    <p:nvPr/>
                  </p:nvSpPr>
                  <p:spPr>
                    <a:xfrm>
                      <a:off x="217124" y="0"/>
                      <a:ext cx="324000" cy="324000"/>
                    </a:xfrm>
                    <a:prstGeom prst="ellipse">
                      <a:avLst/>
                    </a:prstGeom>
                    <a:solidFill>
                      <a:srgbClr val="ED5326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</p:grpSp>
            </p:grpSp>
            <p:grpSp>
              <p:nvGrpSpPr>
                <p:cNvPr id="95" name="组合 94"/>
                <p:cNvGrpSpPr/>
                <p:nvPr/>
              </p:nvGrpSpPr>
              <p:grpSpPr>
                <a:xfrm rot="10800000">
                  <a:off x="15150" y="-6"/>
                  <a:ext cx="497" cy="634"/>
                  <a:chOff x="0" y="0"/>
                  <a:chExt cx="759735" cy="2199030"/>
                </a:xfrm>
              </p:grpSpPr>
              <p:grpSp>
                <p:nvGrpSpPr>
                  <p:cNvPr id="96" name="组合 95"/>
                  <p:cNvGrpSpPr/>
                  <p:nvPr/>
                </p:nvGrpSpPr>
                <p:grpSpPr>
                  <a:xfrm>
                    <a:off x="0" y="0"/>
                    <a:ext cx="759735" cy="1176842"/>
                    <a:chOff x="0" y="0"/>
                    <a:chExt cx="759735" cy="1176842"/>
                  </a:xfrm>
                </p:grpSpPr>
                <p:sp>
                  <p:nvSpPr>
                    <p:cNvPr id="104" name="任意多边形 193"/>
                    <p:cNvSpPr/>
                    <p:nvPr/>
                  </p:nvSpPr>
                  <p:spPr>
                    <a:xfrm>
                      <a:off x="0" y="247270"/>
                      <a:ext cx="759735" cy="929572"/>
                    </a:xfrm>
                    <a:custGeom>
                      <a:avLst/>
                      <a:gdLst>
                        <a:gd name="txL" fmla="*/ 0 w 756000"/>
                        <a:gd name="txT" fmla="*/ 0 h 929572"/>
                        <a:gd name="txR" fmla="*/ 756000 w 756000"/>
                        <a:gd name="txB" fmla="*/ 929572 h 929572"/>
                      </a:gdLst>
                      <a:ahLst/>
                      <a:cxnLst>
                        <a:cxn ang="0">
                          <a:pos x="275004" y="0"/>
                        </a:cxn>
                        <a:cxn ang="0">
                          <a:pos x="480996" y="0"/>
                        </a:cxn>
                        <a:cxn ang="0">
                          <a:pos x="756000" y="708634"/>
                        </a:cxn>
                        <a:cxn ang="0">
                          <a:pos x="378000" y="929572"/>
                        </a:cxn>
                        <a:cxn ang="0">
                          <a:pos x="0" y="708634"/>
                        </a:cxn>
                      </a:cxnLst>
                      <a:rect l="txL" t="txT" r="txR" b="txB"/>
                      <a:pathLst>
                        <a:path w="756000" h="929572">
                          <a:moveTo>
                            <a:pt x="275004" y="0"/>
                          </a:moveTo>
                          <a:lnTo>
                            <a:pt x="480996" y="0"/>
                          </a:lnTo>
                          <a:lnTo>
                            <a:pt x="756000" y="708634"/>
                          </a:lnTo>
                          <a:lnTo>
                            <a:pt x="378000" y="929572"/>
                          </a:lnTo>
                          <a:lnTo>
                            <a:pt x="0" y="708634"/>
                          </a:lnTo>
                          <a:close/>
                        </a:path>
                      </a:pathLst>
                    </a:custGeom>
                    <a:solidFill>
                      <a:srgbClr val="E2D4BC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05" name="任意多边形 194"/>
                    <p:cNvSpPr/>
                    <p:nvPr/>
                  </p:nvSpPr>
                  <p:spPr>
                    <a:xfrm>
                      <a:off x="274519" y="0"/>
                      <a:ext cx="210697" cy="247270"/>
                    </a:xfrm>
                    <a:custGeom>
                      <a:avLst/>
                      <a:gdLst>
                        <a:gd name="txL" fmla="*/ 0 w 209661"/>
                        <a:gd name="txT" fmla="*/ 0 h 247270"/>
                        <a:gd name="txR" fmla="*/ 209661 w 209661"/>
                        <a:gd name="txB" fmla="*/ 247270 h 247270"/>
                      </a:gdLst>
                      <a:ahLst/>
                      <a:cxnLst>
                        <a:cxn ang="0">
                          <a:pos x="95959" y="0"/>
                        </a:cxn>
                        <a:cxn ang="0">
                          <a:pos x="113701" y="0"/>
                        </a:cxn>
                        <a:cxn ang="0">
                          <a:pos x="209661" y="247270"/>
                        </a:cxn>
                        <a:cxn ang="0">
                          <a:pos x="0" y="247270"/>
                        </a:cxn>
                      </a:cxnLst>
                      <a:rect l="txL" t="txT" r="txR" b="txB"/>
                      <a:pathLst>
                        <a:path w="209661" h="247270">
                          <a:moveTo>
                            <a:pt x="95959" y="0"/>
                          </a:moveTo>
                          <a:lnTo>
                            <a:pt x="113701" y="0"/>
                          </a:lnTo>
                          <a:lnTo>
                            <a:pt x="209661" y="247270"/>
                          </a:lnTo>
                          <a:lnTo>
                            <a:pt x="0" y="247270"/>
                          </a:lnTo>
                          <a:close/>
                        </a:path>
                      </a:pathLst>
                    </a:custGeom>
                    <a:solidFill>
                      <a:srgbClr val="ED5326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</p:grpSp>
              <p:grpSp>
                <p:nvGrpSpPr>
                  <p:cNvPr id="97" name="组合 96"/>
                  <p:cNvGrpSpPr/>
                  <p:nvPr/>
                </p:nvGrpSpPr>
                <p:grpSpPr>
                  <a:xfrm>
                    <a:off x="216" y="822629"/>
                    <a:ext cx="759303" cy="1376401"/>
                    <a:chOff x="0" y="0"/>
                    <a:chExt cx="759303" cy="1376401"/>
                  </a:xfrm>
                </p:grpSpPr>
                <p:sp>
                  <p:nvSpPr>
                    <p:cNvPr id="98" name="矩形 97"/>
                    <p:cNvSpPr/>
                    <p:nvPr/>
                  </p:nvSpPr>
                  <p:spPr>
                    <a:xfrm>
                      <a:off x="216323" y="162003"/>
                      <a:ext cx="325601" cy="1213969"/>
                    </a:xfrm>
                    <a:prstGeom prst="rect">
                      <a:avLst/>
                    </a:prstGeom>
                    <a:solidFill>
                      <a:srgbClr val="ED5326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99" name="矩形 98"/>
                    <p:cNvSpPr/>
                    <p:nvPr/>
                  </p:nvSpPr>
                  <p:spPr>
                    <a:xfrm>
                      <a:off x="542236" y="162001"/>
                      <a:ext cx="217067" cy="1214400"/>
                    </a:xfrm>
                    <a:prstGeom prst="rect">
                      <a:avLst/>
                    </a:prstGeom>
                    <a:solidFill>
                      <a:srgbClr val="D13A1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00" name="矩形 99"/>
                    <p:cNvSpPr/>
                    <p:nvPr/>
                  </p:nvSpPr>
                  <p:spPr>
                    <a:xfrm>
                      <a:off x="0" y="162001"/>
                      <a:ext cx="217067" cy="1214400"/>
                    </a:xfrm>
                    <a:prstGeom prst="rect">
                      <a:avLst/>
                    </a:prstGeom>
                    <a:solidFill>
                      <a:srgbClr val="F38D7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01" name="椭圆 100"/>
                    <p:cNvSpPr/>
                    <p:nvPr/>
                  </p:nvSpPr>
                  <p:spPr>
                    <a:xfrm>
                      <a:off x="0" y="54002"/>
                      <a:ext cx="217067" cy="216000"/>
                    </a:xfrm>
                    <a:prstGeom prst="ellipse">
                      <a:avLst/>
                    </a:prstGeom>
                    <a:solidFill>
                      <a:srgbClr val="F38D7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02" name="椭圆 101"/>
                    <p:cNvSpPr/>
                    <p:nvPr/>
                  </p:nvSpPr>
                  <p:spPr>
                    <a:xfrm>
                      <a:off x="542236" y="54002"/>
                      <a:ext cx="217067" cy="216000"/>
                    </a:xfrm>
                    <a:prstGeom prst="ellipse">
                      <a:avLst/>
                    </a:prstGeom>
                    <a:solidFill>
                      <a:srgbClr val="D13A1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03" name="椭圆 102"/>
                    <p:cNvSpPr/>
                    <p:nvPr/>
                  </p:nvSpPr>
                  <p:spPr>
                    <a:xfrm>
                      <a:off x="217124" y="0"/>
                      <a:ext cx="324000" cy="324000"/>
                    </a:xfrm>
                    <a:prstGeom prst="ellipse">
                      <a:avLst/>
                    </a:prstGeom>
                    <a:solidFill>
                      <a:srgbClr val="ED5326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</p:grpSp>
            </p:grpSp>
          </p:grpSp>
        </p:grpSp>
        <p:cxnSp>
          <p:nvCxnSpPr>
            <p:cNvPr id="81" name="直接连接符 80"/>
            <p:cNvCxnSpPr/>
            <p:nvPr/>
          </p:nvCxnSpPr>
          <p:spPr>
            <a:xfrm flipV="1">
              <a:off x="922684" y="749825"/>
              <a:ext cx="4327084" cy="13639"/>
            </a:xfrm>
            <a:prstGeom prst="line">
              <a:avLst/>
            </a:prstGeom>
            <a:ln w="38100">
              <a:solidFill>
                <a:srgbClr val="F055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5991367" y="5246584"/>
            <a:ext cx="5691253" cy="1412968"/>
            <a:chOff x="6019417" y="4933315"/>
            <a:chExt cx="5691253" cy="1412968"/>
          </a:xfrm>
        </p:grpSpPr>
        <p:grpSp>
          <p:nvGrpSpPr>
            <p:cNvPr id="59" name="组合 58"/>
            <p:cNvGrpSpPr/>
            <p:nvPr/>
          </p:nvGrpSpPr>
          <p:grpSpPr>
            <a:xfrm>
              <a:off x="10452100" y="4933315"/>
              <a:ext cx="1258570" cy="1263015"/>
              <a:chOff x="15361" y="7987"/>
              <a:chExt cx="1982" cy="1989"/>
            </a:xfrm>
          </p:grpSpPr>
          <p:sp>
            <p:nvSpPr>
              <p:cNvPr id="77" name="Freeform 6"/>
              <p:cNvSpPr/>
              <p:nvPr/>
            </p:nvSpPr>
            <p:spPr bwMode="auto">
              <a:xfrm rot="18900000">
                <a:off x="16386" y="8679"/>
                <a:ext cx="957" cy="942"/>
              </a:xfrm>
              <a:custGeom>
                <a:avLst/>
                <a:gdLst>
                  <a:gd name="T0" fmla="*/ 720 w 721"/>
                  <a:gd name="T1" fmla="*/ 356 h 720"/>
                  <a:gd name="T2" fmla="*/ 721 w 721"/>
                  <a:gd name="T3" fmla="*/ 542 h 720"/>
                  <a:gd name="T4" fmla="*/ 535 w 721"/>
                  <a:gd name="T5" fmla="*/ 542 h 720"/>
                  <a:gd name="T6" fmla="*/ 526 w 721"/>
                  <a:gd name="T7" fmla="*/ 543 h 720"/>
                  <a:gd name="T8" fmla="*/ 506 w 721"/>
                  <a:gd name="T9" fmla="*/ 603 h 720"/>
                  <a:gd name="T10" fmla="*/ 522 w 721"/>
                  <a:gd name="T11" fmla="*/ 643 h 720"/>
                  <a:gd name="T12" fmla="*/ 445 w 721"/>
                  <a:gd name="T13" fmla="*/ 720 h 720"/>
                  <a:gd name="T14" fmla="*/ 369 w 721"/>
                  <a:gd name="T15" fmla="*/ 643 h 720"/>
                  <a:gd name="T16" fmla="*/ 385 w 721"/>
                  <a:gd name="T17" fmla="*/ 603 h 720"/>
                  <a:gd name="T18" fmla="*/ 365 w 721"/>
                  <a:gd name="T19" fmla="*/ 543 h 720"/>
                  <a:gd name="T20" fmla="*/ 356 w 721"/>
                  <a:gd name="T21" fmla="*/ 542 h 720"/>
                  <a:gd name="T22" fmla="*/ 179 w 721"/>
                  <a:gd name="T23" fmla="*/ 542 h 720"/>
                  <a:gd name="T24" fmla="*/ 179 w 721"/>
                  <a:gd name="T25" fmla="*/ 356 h 720"/>
                  <a:gd name="T26" fmla="*/ 177 w 721"/>
                  <a:gd name="T27" fmla="*/ 346 h 720"/>
                  <a:gd name="T28" fmla="*/ 143 w 721"/>
                  <a:gd name="T29" fmla="*/ 296 h 720"/>
                  <a:gd name="T30" fmla="*/ 110 w 721"/>
                  <a:gd name="T31" fmla="*/ 314 h 720"/>
                  <a:gd name="T32" fmla="*/ 104 w 721"/>
                  <a:gd name="T33" fmla="*/ 321 h 720"/>
                  <a:gd name="T34" fmla="*/ 69 w 721"/>
                  <a:gd name="T35" fmla="*/ 335 h 720"/>
                  <a:gd name="T36" fmla="*/ 68 w 721"/>
                  <a:gd name="T37" fmla="*/ 335 h 720"/>
                  <a:gd name="T38" fmla="*/ 0 w 721"/>
                  <a:gd name="T39" fmla="*/ 267 h 720"/>
                  <a:gd name="T40" fmla="*/ 68 w 721"/>
                  <a:gd name="T41" fmla="*/ 198 h 720"/>
                  <a:gd name="T42" fmla="*/ 69 w 721"/>
                  <a:gd name="T43" fmla="*/ 198 h 720"/>
                  <a:gd name="T44" fmla="*/ 82 w 721"/>
                  <a:gd name="T45" fmla="*/ 200 h 720"/>
                  <a:gd name="T46" fmla="*/ 104 w 721"/>
                  <a:gd name="T47" fmla="*/ 213 h 720"/>
                  <a:gd name="T48" fmla="*/ 110 w 721"/>
                  <a:gd name="T49" fmla="*/ 219 h 720"/>
                  <a:gd name="T50" fmla="*/ 143 w 721"/>
                  <a:gd name="T51" fmla="*/ 238 h 720"/>
                  <a:gd name="T52" fmla="*/ 177 w 721"/>
                  <a:gd name="T53" fmla="*/ 188 h 720"/>
                  <a:gd name="T54" fmla="*/ 179 w 721"/>
                  <a:gd name="T55" fmla="*/ 177 h 720"/>
                  <a:gd name="T56" fmla="*/ 179 w 721"/>
                  <a:gd name="T57" fmla="*/ 0 h 720"/>
                  <a:gd name="T58" fmla="*/ 179 w 721"/>
                  <a:gd name="T59" fmla="*/ 0 h 720"/>
                  <a:gd name="T60" fmla="*/ 179 w 721"/>
                  <a:gd name="T61" fmla="*/ 0 h 720"/>
                  <a:gd name="T62" fmla="*/ 356 w 721"/>
                  <a:gd name="T63" fmla="*/ 0 h 720"/>
                  <a:gd name="T64" fmla="*/ 363 w 721"/>
                  <a:gd name="T65" fmla="*/ 1 h 720"/>
                  <a:gd name="T66" fmla="*/ 400 w 721"/>
                  <a:gd name="T67" fmla="*/ 18 h 720"/>
                  <a:gd name="T68" fmla="*/ 386 w 721"/>
                  <a:gd name="T69" fmla="*/ 40 h 720"/>
                  <a:gd name="T70" fmla="*/ 379 w 721"/>
                  <a:gd name="T71" fmla="*/ 47 h 720"/>
                  <a:gd name="T72" fmla="*/ 360 w 721"/>
                  <a:gd name="T73" fmla="*/ 93 h 720"/>
                  <a:gd name="T74" fmla="*/ 445 w 721"/>
                  <a:gd name="T75" fmla="*/ 178 h 720"/>
                  <a:gd name="T76" fmla="*/ 530 w 721"/>
                  <a:gd name="T77" fmla="*/ 93 h 720"/>
                  <a:gd name="T78" fmla="*/ 512 w 721"/>
                  <a:gd name="T79" fmla="*/ 47 h 720"/>
                  <a:gd name="T80" fmla="*/ 505 w 721"/>
                  <a:gd name="T81" fmla="*/ 40 h 720"/>
                  <a:gd name="T82" fmla="*/ 491 w 721"/>
                  <a:gd name="T83" fmla="*/ 18 h 720"/>
                  <a:gd name="T84" fmla="*/ 528 w 721"/>
                  <a:gd name="T85" fmla="*/ 1 h 720"/>
                  <a:gd name="T86" fmla="*/ 535 w 721"/>
                  <a:gd name="T87" fmla="*/ 0 h 720"/>
                  <a:gd name="T88" fmla="*/ 721 w 721"/>
                  <a:gd name="T89" fmla="*/ 0 h 720"/>
                  <a:gd name="T90" fmla="*/ 720 w 721"/>
                  <a:gd name="T91" fmla="*/ 177 h 720"/>
                  <a:gd name="T92" fmla="*/ 719 w 721"/>
                  <a:gd name="T93" fmla="*/ 186 h 720"/>
                  <a:gd name="T94" fmla="*/ 693 w 721"/>
                  <a:gd name="T95" fmla="*/ 229 h 720"/>
                  <a:gd name="T96" fmla="*/ 659 w 721"/>
                  <a:gd name="T97" fmla="*/ 206 h 720"/>
                  <a:gd name="T98" fmla="*/ 620 w 721"/>
                  <a:gd name="T99" fmla="*/ 190 h 720"/>
                  <a:gd name="T100" fmla="*/ 619 w 721"/>
                  <a:gd name="T101" fmla="*/ 190 h 720"/>
                  <a:gd name="T102" fmla="*/ 542 w 721"/>
                  <a:gd name="T103" fmla="*/ 267 h 720"/>
                  <a:gd name="T104" fmla="*/ 619 w 721"/>
                  <a:gd name="T105" fmla="*/ 343 h 720"/>
                  <a:gd name="T106" fmla="*/ 620 w 721"/>
                  <a:gd name="T107" fmla="*/ 343 h 720"/>
                  <a:gd name="T108" fmla="*/ 659 w 721"/>
                  <a:gd name="T109" fmla="*/ 327 h 720"/>
                  <a:gd name="T110" fmla="*/ 693 w 721"/>
                  <a:gd name="T111" fmla="*/ 304 h 720"/>
                  <a:gd name="T112" fmla="*/ 719 w 721"/>
                  <a:gd name="T113" fmla="*/ 348 h 720"/>
                  <a:gd name="T114" fmla="*/ 720 w 721"/>
                  <a:gd name="T115" fmla="*/ 356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21" h="720">
                    <a:moveTo>
                      <a:pt x="720" y="356"/>
                    </a:moveTo>
                    <a:cubicBezTo>
                      <a:pt x="721" y="542"/>
                      <a:pt x="721" y="542"/>
                      <a:pt x="721" y="542"/>
                    </a:cubicBezTo>
                    <a:cubicBezTo>
                      <a:pt x="535" y="542"/>
                      <a:pt x="535" y="542"/>
                      <a:pt x="535" y="542"/>
                    </a:cubicBezTo>
                    <a:cubicBezTo>
                      <a:pt x="532" y="542"/>
                      <a:pt x="529" y="542"/>
                      <a:pt x="526" y="543"/>
                    </a:cubicBezTo>
                    <a:cubicBezTo>
                      <a:pt x="455" y="559"/>
                      <a:pt x="489" y="583"/>
                      <a:pt x="506" y="603"/>
                    </a:cubicBezTo>
                    <a:cubicBezTo>
                      <a:pt x="523" y="623"/>
                      <a:pt x="522" y="643"/>
                      <a:pt x="522" y="643"/>
                    </a:cubicBezTo>
                    <a:cubicBezTo>
                      <a:pt x="522" y="686"/>
                      <a:pt x="488" y="720"/>
                      <a:pt x="445" y="720"/>
                    </a:cubicBezTo>
                    <a:cubicBezTo>
                      <a:pt x="403" y="720"/>
                      <a:pt x="369" y="686"/>
                      <a:pt x="369" y="643"/>
                    </a:cubicBezTo>
                    <a:cubicBezTo>
                      <a:pt x="369" y="643"/>
                      <a:pt x="368" y="623"/>
                      <a:pt x="385" y="603"/>
                    </a:cubicBezTo>
                    <a:cubicBezTo>
                      <a:pt x="402" y="583"/>
                      <a:pt x="436" y="559"/>
                      <a:pt x="365" y="543"/>
                    </a:cubicBezTo>
                    <a:cubicBezTo>
                      <a:pt x="362" y="542"/>
                      <a:pt x="359" y="542"/>
                      <a:pt x="356" y="542"/>
                    </a:cubicBezTo>
                    <a:cubicBezTo>
                      <a:pt x="179" y="542"/>
                      <a:pt x="179" y="542"/>
                      <a:pt x="179" y="542"/>
                    </a:cubicBezTo>
                    <a:cubicBezTo>
                      <a:pt x="179" y="356"/>
                      <a:pt x="179" y="356"/>
                      <a:pt x="179" y="356"/>
                    </a:cubicBezTo>
                    <a:cubicBezTo>
                      <a:pt x="179" y="353"/>
                      <a:pt x="178" y="349"/>
                      <a:pt x="177" y="346"/>
                    </a:cubicBezTo>
                    <a:cubicBezTo>
                      <a:pt x="172" y="322"/>
                      <a:pt x="163" y="296"/>
                      <a:pt x="143" y="296"/>
                    </a:cubicBezTo>
                    <a:cubicBezTo>
                      <a:pt x="131" y="296"/>
                      <a:pt x="120" y="305"/>
                      <a:pt x="110" y="314"/>
                    </a:cubicBezTo>
                    <a:cubicBezTo>
                      <a:pt x="108" y="317"/>
                      <a:pt x="106" y="319"/>
                      <a:pt x="104" y="321"/>
                    </a:cubicBezTo>
                    <a:cubicBezTo>
                      <a:pt x="88" y="334"/>
                      <a:pt x="72" y="335"/>
                      <a:pt x="69" y="335"/>
                    </a:cubicBezTo>
                    <a:cubicBezTo>
                      <a:pt x="68" y="335"/>
                      <a:pt x="68" y="335"/>
                      <a:pt x="68" y="335"/>
                    </a:cubicBezTo>
                    <a:cubicBezTo>
                      <a:pt x="31" y="335"/>
                      <a:pt x="0" y="304"/>
                      <a:pt x="0" y="267"/>
                    </a:cubicBezTo>
                    <a:cubicBezTo>
                      <a:pt x="0" y="229"/>
                      <a:pt x="31" y="198"/>
                      <a:pt x="68" y="198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71" y="198"/>
                      <a:pt x="75" y="199"/>
                      <a:pt x="82" y="200"/>
                    </a:cubicBezTo>
                    <a:cubicBezTo>
                      <a:pt x="88" y="202"/>
                      <a:pt x="96" y="206"/>
                      <a:pt x="104" y="213"/>
                    </a:cubicBezTo>
                    <a:cubicBezTo>
                      <a:pt x="106" y="215"/>
                      <a:pt x="108" y="217"/>
                      <a:pt x="110" y="219"/>
                    </a:cubicBezTo>
                    <a:cubicBezTo>
                      <a:pt x="120" y="228"/>
                      <a:pt x="131" y="238"/>
                      <a:pt x="143" y="238"/>
                    </a:cubicBezTo>
                    <a:cubicBezTo>
                      <a:pt x="163" y="238"/>
                      <a:pt x="172" y="211"/>
                      <a:pt x="177" y="188"/>
                    </a:cubicBezTo>
                    <a:cubicBezTo>
                      <a:pt x="178" y="184"/>
                      <a:pt x="179" y="181"/>
                      <a:pt x="179" y="177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356" y="0"/>
                      <a:pt x="356" y="0"/>
                      <a:pt x="356" y="0"/>
                    </a:cubicBezTo>
                    <a:cubicBezTo>
                      <a:pt x="358" y="0"/>
                      <a:pt x="360" y="0"/>
                      <a:pt x="363" y="1"/>
                    </a:cubicBezTo>
                    <a:cubicBezTo>
                      <a:pt x="394" y="8"/>
                      <a:pt x="399" y="16"/>
                      <a:pt x="400" y="18"/>
                    </a:cubicBezTo>
                    <a:cubicBezTo>
                      <a:pt x="401" y="23"/>
                      <a:pt x="392" y="33"/>
                      <a:pt x="386" y="40"/>
                    </a:cubicBezTo>
                    <a:cubicBezTo>
                      <a:pt x="383" y="42"/>
                      <a:pt x="381" y="45"/>
                      <a:pt x="379" y="47"/>
                    </a:cubicBezTo>
                    <a:cubicBezTo>
                      <a:pt x="360" y="69"/>
                      <a:pt x="360" y="90"/>
                      <a:pt x="360" y="93"/>
                    </a:cubicBezTo>
                    <a:cubicBezTo>
                      <a:pt x="360" y="140"/>
                      <a:pt x="399" y="178"/>
                      <a:pt x="445" y="178"/>
                    </a:cubicBezTo>
                    <a:cubicBezTo>
                      <a:pt x="492" y="178"/>
                      <a:pt x="530" y="140"/>
                      <a:pt x="530" y="93"/>
                    </a:cubicBezTo>
                    <a:cubicBezTo>
                      <a:pt x="530" y="90"/>
                      <a:pt x="531" y="68"/>
                      <a:pt x="512" y="47"/>
                    </a:cubicBezTo>
                    <a:cubicBezTo>
                      <a:pt x="510" y="45"/>
                      <a:pt x="508" y="42"/>
                      <a:pt x="505" y="40"/>
                    </a:cubicBezTo>
                    <a:cubicBezTo>
                      <a:pt x="499" y="33"/>
                      <a:pt x="490" y="23"/>
                      <a:pt x="491" y="18"/>
                    </a:cubicBezTo>
                    <a:cubicBezTo>
                      <a:pt x="492" y="16"/>
                      <a:pt x="497" y="8"/>
                      <a:pt x="528" y="1"/>
                    </a:cubicBezTo>
                    <a:cubicBezTo>
                      <a:pt x="530" y="0"/>
                      <a:pt x="533" y="0"/>
                      <a:pt x="535" y="0"/>
                    </a:cubicBezTo>
                    <a:cubicBezTo>
                      <a:pt x="721" y="0"/>
                      <a:pt x="721" y="0"/>
                      <a:pt x="721" y="0"/>
                    </a:cubicBezTo>
                    <a:cubicBezTo>
                      <a:pt x="720" y="177"/>
                      <a:pt x="720" y="177"/>
                      <a:pt x="720" y="177"/>
                    </a:cubicBezTo>
                    <a:cubicBezTo>
                      <a:pt x="720" y="180"/>
                      <a:pt x="720" y="183"/>
                      <a:pt x="719" y="186"/>
                    </a:cubicBezTo>
                    <a:cubicBezTo>
                      <a:pt x="712" y="219"/>
                      <a:pt x="703" y="229"/>
                      <a:pt x="693" y="229"/>
                    </a:cubicBezTo>
                    <a:cubicBezTo>
                      <a:pt x="682" y="229"/>
                      <a:pt x="670" y="215"/>
                      <a:pt x="659" y="206"/>
                    </a:cubicBezTo>
                    <a:cubicBezTo>
                      <a:pt x="642" y="191"/>
                      <a:pt x="624" y="190"/>
                      <a:pt x="620" y="190"/>
                    </a:cubicBezTo>
                    <a:cubicBezTo>
                      <a:pt x="619" y="190"/>
                      <a:pt x="619" y="190"/>
                      <a:pt x="619" y="190"/>
                    </a:cubicBezTo>
                    <a:cubicBezTo>
                      <a:pt x="576" y="190"/>
                      <a:pt x="542" y="224"/>
                      <a:pt x="542" y="267"/>
                    </a:cubicBezTo>
                    <a:cubicBezTo>
                      <a:pt x="542" y="309"/>
                      <a:pt x="576" y="343"/>
                      <a:pt x="619" y="343"/>
                    </a:cubicBezTo>
                    <a:cubicBezTo>
                      <a:pt x="619" y="343"/>
                      <a:pt x="619" y="343"/>
                      <a:pt x="620" y="343"/>
                    </a:cubicBezTo>
                    <a:cubicBezTo>
                      <a:pt x="623" y="343"/>
                      <a:pt x="641" y="342"/>
                      <a:pt x="659" y="327"/>
                    </a:cubicBezTo>
                    <a:cubicBezTo>
                      <a:pt x="670" y="318"/>
                      <a:pt x="682" y="304"/>
                      <a:pt x="693" y="304"/>
                    </a:cubicBezTo>
                    <a:cubicBezTo>
                      <a:pt x="703" y="304"/>
                      <a:pt x="712" y="314"/>
                      <a:pt x="719" y="348"/>
                    </a:cubicBezTo>
                    <a:cubicBezTo>
                      <a:pt x="720" y="350"/>
                      <a:pt x="720" y="353"/>
                      <a:pt x="720" y="3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38" tIns="34269" rIns="68538" bIns="34269" numCol="1" anchor="t" anchorCtr="0" compatLnSpc="1"/>
              <a:lstStyle/>
              <a:p>
                <a:endParaRPr lang="ko-KR" altLang="en-US" sz="7495" dirty="0">
                  <a:solidFill>
                    <a:schemeClr val="bg1"/>
                  </a:solidFill>
                  <a:latin typeface="Lato Black" panose="020F0A02020204030203"/>
                  <a:cs typeface="Lato Black" panose="020F0A02020204030203"/>
                </a:endParaRPr>
              </a:p>
            </p:txBody>
          </p:sp>
          <p:sp>
            <p:nvSpPr>
              <p:cNvPr id="78" name="Freeform 11"/>
              <p:cNvSpPr/>
              <p:nvPr/>
            </p:nvSpPr>
            <p:spPr bwMode="auto">
              <a:xfrm rot="18900000">
                <a:off x="15696" y="9034"/>
                <a:ext cx="954" cy="942"/>
              </a:xfrm>
              <a:custGeom>
                <a:avLst/>
                <a:gdLst>
                  <a:gd name="T0" fmla="*/ 720 w 720"/>
                  <a:gd name="T1" fmla="*/ 534 h 720"/>
                  <a:gd name="T2" fmla="*/ 720 w 720"/>
                  <a:gd name="T3" fmla="*/ 720 h 720"/>
                  <a:gd name="T4" fmla="*/ 720 w 720"/>
                  <a:gd name="T5" fmla="*/ 720 h 720"/>
                  <a:gd name="T6" fmla="*/ 543 w 720"/>
                  <a:gd name="T7" fmla="*/ 720 h 720"/>
                  <a:gd name="T8" fmla="*/ 534 w 720"/>
                  <a:gd name="T9" fmla="*/ 719 h 720"/>
                  <a:gd name="T10" fmla="*/ 513 w 720"/>
                  <a:gd name="T11" fmla="*/ 659 h 720"/>
                  <a:gd name="T12" fmla="*/ 530 w 720"/>
                  <a:gd name="T13" fmla="*/ 618 h 720"/>
                  <a:gd name="T14" fmla="*/ 453 w 720"/>
                  <a:gd name="T15" fmla="*/ 541 h 720"/>
                  <a:gd name="T16" fmla="*/ 376 w 720"/>
                  <a:gd name="T17" fmla="*/ 618 h 720"/>
                  <a:gd name="T18" fmla="*/ 393 w 720"/>
                  <a:gd name="T19" fmla="*/ 659 h 720"/>
                  <a:gd name="T20" fmla="*/ 372 w 720"/>
                  <a:gd name="T21" fmla="*/ 719 h 720"/>
                  <a:gd name="T22" fmla="*/ 363 w 720"/>
                  <a:gd name="T23" fmla="*/ 720 h 720"/>
                  <a:gd name="T24" fmla="*/ 178 w 720"/>
                  <a:gd name="T25" fmla="*/ 720 h 720"/>
                  <a:gd name="T26" fmla="*/ 178 w 720"/>
                  <a:gd name="T27" fmla="*/ 534 h 720"/>
                  <a:gd name="T28" fmla="*/ 177 w 720"/>
                  <a:gd name="T29" fmla="*/ 526 h 720"/>
                  <a:gd name="T30" fmla="*/ 150 w 720"/>
                  <a:gd name="T31" fmla="*/ 482 h 720"/>
                  <a:gd name="T32" fmla="*/ 117 w 720"/>
                  <a:gd name="T33" fmla="*/ 505 h 720"/>
                  <a:gd name="T34" fmla="*/ 77 w 720"/>
                  <a:gd name="T35" fmla="*/ 521 h 720"/>
                  <a:gd name="T36" fmla="*/ 76 w 720"/>
                  <a:gd name="T37" fmla="*/ 521 h 720"/>
                  <a:gd name="T38" fmla="*/ 0 w 720"/>
                  <a:gd name="T39" fmla="*/ 445 h 720"/>
                  <a:gd name="T40" fmla="*/ 76 w 720"/>
                  <a:gd name="T41" fmla="*/ 368 h 720"/>
                  <a:gd name="T42" fmla="*/ 77 w 720"/>
                  <a:gd name="T43" fmla="*/ 368 h 720"/>
                  <a:gd name="T44" fmla="*/ 117 w 720"/>
                  <a:gd name="T45" fmla="*/ 384 h 720"/>
                  <a:gd name="T46" fmla="*/ 150 w 720"/>
                  <a:gd name="T47" fmla="*/ 407 h 720"/>
                  <a:gd name="T48" fmla="*/ 177 w 720"/>
                  <a:gd name="T49" fmla="*/ 364 h 720"/>
                  <a:gd name="T50" fmla="*/ 178 w 720"/>
                  <a:gd name="T51" fmla="*/ 355 h 720"/>
                  <a:gd name="T52" fmla="*/ 178 w 720"/>
                  <a:gd name="T53" fmla="*/ 178 h 720"/>
                  <a:gd name="T54" fmla="*/ 363 w 720"/>
                  <a:gd name="T55" fmla="*/ 178 h 720"/>
                  <a:gd name="T56" fmla="*/ 374 w 720"/>
                  <a:gd name="T57" fmla="*/ 177 h 720"/>
                  <a:gd name="T58" fmla="*/ 423 w 720"/>
                  <a:gd name="T59" fmla="*/ 148 h 720"/>
                  <a:gd name="T60" fmla="*/ 405 w 720"/>
                  <a:gd name="T61" fmla="*/ 110 h 720"/>
                  <a:gd name="T62" fmla="*/ 399 w 720"/>
                  <a:gd name="T63" fmla="*/ 103 h 720"/>
                  <a:gd name="T64" fmla="*/ 385 w 720"/>
                  <a:gd name="T65" fmla="*/ 68 h 720"/>
                  <a:gd name="T66" fmla="*/ 453 w 720"/>
                  <a:gd name="T67" fmla="*/ 0 h 720"/>
                  <a:gd name="T68" fmla="*/ 521 w 720"/>
                  <a:gd name="T69" fmla="*/ 68 h 720"/>
                  <a:gd name="T70" fmla="*/ 521 w 720"/>
                  <a:gd name="T71" fmla="*/ 68 h 720"/>
                  <a:gd name="T72" fmla="*/ 507 w 720"/>
                  <a:gd name="T73" fmla="*/ 103 h 720"/>
                  <a:gd name="T74" fmla="*/ 501 w 720"/>
                  <a:gd name="T75" fmla="*/ 110 h 720"/>
                  <a:gd name="T76" fmla="*/ 483 w 720"/>
                  <a:gd name="T77" fmla="*/ 148 h 720"/>
                  <a:gd name="T78" fmla="*/ 532 w 720"/>
                  <a:gd name="T79" fmla="*/ 177 h 720"/>
                  <a:gd name="T80" fmla="*/ 543 w 720"/>
                  <a:gd name="T81" fmla="*/ 178 h 720"/>
                  <a:gd name="T82" fmla="*/ 720 w 720"/>
                  <a:gd name="T83" fmla="*/ 178 h 720"/>
                  <a:gd name="T84" fmla="*/ 720 w 720"/>
                  <a:gd name="T85" fmla="*/ 355 h 720"/>
                  <a:gd name="T86" fmla="*/ 719 w 720"/>
                  <a:gd name="T87" fmla="*/ 362 h 720"/>
                  <a:gd name="T88" fmla="*/ 701 w 720"/>
                  <a:gd name="T89" fmla="*/ 399 h 720"/>
                  <a:gd name="T90" fmla="*/ 680 w 720"/>
                  <a:gd name="T91" fmla="*/ 385 h 720"/>
                  <a:gd name="T92" fmla="*/ 672 w 720"/>
                  <a:gd name="T93" fmla="*/ 378 h 720"/>
                  <a:gd name="T94" fmla="*/ 627 w 720"/>
                  <a:gd name="T95" fmla="*/ 360 h 720"/>
                  <a:gd name="T96" fmla="*/ 626 w 720"/>
                  <a:gd name="T97" fmla="*/ 360 h 720"/>
                  <a:gd name="T98" fmla="*/ 541 w 720"/>
                  <a:gd name="T99" fmla="*/ 445 h 720"/>
                  <a:gd name="T100" fmla="*/ 626 w 720"/>
                  <a:gd name="T101" fmla="*/ 530 h 720"/>
                  <a:gd name="T102" fmla="*/ 627 w 720"/>
                  <a:gd name="T103" fmla="*/ 530 h 720"/>
                  <a:gd name="T104" fmla="*/ 673 w 720"/>
                  <a:gd name="T105" fmla="*/ 511 h 720"/>
                  <a:gd name="T106" fmla="*/ 680 w 720"/>
                  <a:gd name="T107" fmla="*/ 505 h 720"/>
                  <a:gd name="T108" fmla="*/ 701 w 720"/>
                  <a:gd name="T109" fmla="*/ 490 h 720"/>
                  <a:gd name="T110" fmla="*/ 719 w 720"/>
                  <a:gd name="T111" fmla="*/ 527 h 720"/>
                  <a:gd name="T112" fmla="*/ 720 w 720"/>
                  <a:gd name="T113" fmla="*/ 534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20" h="720">
                    <a:moveTo>
                      <a:pt x="720" y="534"/>
                    </a:moveTo>
                    <a:cubicBezTo>
                      <a:pt x="720" y="720"/>
                      <a:pt x="720" y="720"/>
                      <a:pt x="720" y="720"/>
                    </a:cubicBezTo>
                    <a:cubicBezTo>
                      <a:pt x="720" y="720"/>
                      <a:pt x="720" y="720"/>
                      <a:pt x="720" y="720"/>
                    </a:cubicBezTo>
                    <a:cubicBezTo>
                      <a:pt x="543" y="720"/>
                      <a:pt x="543" y="720"/>
                      <a:pt x="543" y="720"/>
                    </a:cubicBezTo>
                    <a:cubicBezTo>
                      <a:pt x="540" y="720"/>
                      <a:pt x="537" y="719"/>
                      <a:pt x="534" y="719"/>
                    </a:cubicBezTo>
                    <a:cubicBezTo>
                      <a:pt x="463" y="702"/>
                      <a:pt x="496" y="678"/>
                      <a:pt x="513" y="659"/>
                    </a:cubicBezTo>
                    <a:cubicBezTo>
                      <a:pt x="531" y="639"/>
                      <a:pt x="530" y="618"/>
                      <a:pt x="530" y="618"/>
                    </a:cubicBezTo>
                    <a:cubicBezTo>
                      <a:pt x="530" y="576"/>
                      <a:pt x="495" y="541"/>
                      <a:pt x="453" y="541"/>
                    </a:cubicBezTo>
                    <a:cubicBezTo>
                      <a:pt x="411" y="541"/>
                      <a:pt x="376" y="576"/>
                      <a:pt x="376" y="618"/>
                    </a:cubicBezTo>
                    <a:cubicBezTo>
                      <a:pt x="376" y="618"/>
                      <a:pt x="375" y="639"/>
                      <a:pt x="393" y="659"/>
                    </a:cubicBezTo>
                    <a:cubicBezTo>
                      <a:pt x="410" y="678"/>
                      <a:pt x="444" y="702"/>
                      <a:pt x="372" y="719"/>
                    </a:cubicBezTo>
                    <a:cubicBezTo>
                      <a:pt x="369" y="719"/>
                      <a:pt x="366" y="720"/>
                      <a:pt x="363" y="720"/>
                    </a:cubicBezTo>
                    <a:cubicBezTo>
                      <a:pt x="178" y="720"/>
                      <a:pt x="178" y="720"/>
                      <a:pt x="178" y="720"/>
                    </a:cubicBezTo>
                    <a:cubicBezTo>
                      <a:pt x="178" y="534"/>
                      <a:pt x="178" y="534"/>
                      <a:pt x="178" y="534"/>
                    </a:cubicBezTo>
                    <a:cubicBezTo>
                      <a:pt x="178" y="531"/>
                      <a:pt x="178" y="528"/>
                      <a:pt x="177" y="526"/>
                    </a:cubicBezTo>
                    <a:cubicBezTo>
                      <a:pt x="169" y="492"/>
                      <a:pt x="160" y="482"/>
                      <a:pt x="150" y="482"/>
                    </a:cubicBezTo>
                    <a:cubicBezTo>
                      <a:pt x="139" y="482"/>
                      <a:pt x="127" y="496"/>
                      <a:pt x="117" y="505"/>
                    </a:cubicBezTo>
                    <a:cubicBezTo>
                      <a:pt x="99" y="520"/>
                      <a:pt x="81" y="521"/>
                      <a:pt x="77" y="521"/>
                    </a:cubicBezTo>
                    <a:cubicBezTo>
                      <a:pt x="77" y="521"/>
                      <a:pt x="76" y="521"/>
                      <a:pt x="76" y="521"/>
                    </a:cubicBezTo>
                    <a:cubicBezTo>
                      <a:pt x="34" y="521"/>
                      <a:pt x="0" y="487"/>
                      <a:pt x="0" y="445"/>
                    </a:cubicBezTo>
                    <a:cubicBezTo>
                      <a:pt x="0" y="402"/>
                      <a:pt x="34" y="368"/>
                      <a:pt x="76" y="368"/>
                    </a:cubicBezTo>
                    <a:cubicBezTo>
                      <a:pt x="76" y="368"/>
                      <a:pt x="76" y="368"/>
                      <a:pt x="77" y="368"/>
                    </a:cubicBezTo>
                    <a:cubicBezTo>
                      <a:pt x="81" y="368"/>
                      <a:pt x="99" y="369"/>
                      <a:pt x="117" y="384"/>
                    </a:cubicBezTo>
                    <a:cubicBezTo>
                      <a:pt x="127" y="393"/>
                      <a:pt x="139" y="407"/>
                      <a:pt x="150" y="407"/>
                    </a:cubicBezTo>
                    <a:cubicBezTo>
                      <a:pt x="160" y="407"/>
                      <a:pt x="169" y="397"/>
                      <a:pt x="177" y="364"/>
                    </a:cubicBezTo>
                    <a:cubicBezTo>
                      <a:pt x="178" y="361"/>
                      <a:pt x="178" y="358"/>
                      <a:pt x="178" y="355"/>
                    </a:cubicBezTo>
                    <a:cubicBezTo>
                      <a:pt x="178" y="178"/>
                      <a:pt x="178" y="178"/>
                      <a:pt x="178" y="178"/>
                    </a:cubicBezTo>
                    <a:cubicBezTo>
                      <a:pt x="363" y="178"/>
                      <a:pt x="363" y="178"/>
                      <a:pt x="363" y="178"/>
                    </a:cubicBezTo>
                    <a:cubicBezTo>
                      <a:pt x="367" y="178"/>
                      <a:pt x="371" y="177"/>
                      <a:pt x="374" y="177"/>
                    </a:cubicBezTo>
                    <a:cubicBezTo>
                      <a:pt x="404" y="170"/>
                      <a:pt x="419" y="161"/>
                      <a:pt x="423" y="148"/>
                    </a:cubicBezTo>
                    <a:cubicBezTo>
                      <a:pt x="428" y="134"/>
                      <a:pt x="416" y="121"/>
                      <a:pt x="405" y="110"/>
                    </a:cubicBezTo>
                    <a:cubicBezTo>
                      <a:pt x="403" y="107"/>
                      <a:pt x="401" y="105"/>
                      <a:pt x="399" y="103"/>
                    </a:cubicBezTo>
                    <a:cubicBezTo>
                      <a:pt x="384" y="86"/>
                      <a:pt x="385" y="69"/>
                      <a:pt x="385" y="68"/>
                    </a:cubicBezTo>
                    <a:cubicBezTo>
                      <a:pt x="385" y="30"/>
                      <a:pt x="415" y="0"/>
                      <a:pt x="453" y="0"/>
                    </a:cubicBezTo>
                    <a:cubicBezTo>
                      <a:pt x="491" y="0"/>
                      <a:pt x="521" y="30"/>
                      <a:pt x="521" y="68"/>
                    </a:cubicBezTo>
                    <a:cubicBezTo>
                      <a:pt x="521" y="68"/>
                      <a:pt x="521" y="68"/>
                      <a:pt x="521" y="68"/>
                    </a:cubicBezTo>
                    <a:cubicBezTo>
                      <a:pt x="521" y="69"/>
                      <a:pt x="522" y="86"/>
                      <a:pt x="507" y="103"/>
                    </a:cubicBezTo>
                    <a:cubicBezTo>
                      <a:pt x="505" y="105"/>
                      <a:pt x="503" y="107"/>
                      <a:pt x="501" y="110"/>
                    </a:cubicBezTo>
                    <a:cubicBezTo>
                      <a:pt x="490" y="121"/>
                      <a:pt x="479" y="134"/>
                      <a:pt x="483" y="148"/>
                    </a:cubicBezTo>
                    <a:cubicBezTo>
                      <a:pt x="487" y="161"/>
                      <a:pt x="502" y="170"/>
                      <a:pt x="532" y="177"/>
                    </a:cubicBezTo>
                    <a:cubicBezTo>
                      <a:pt x="536" y="177"/>
                      <a:pt x="539" y="178"/>
                      <a:pt x="543" y="178"/>
                    </a:cubicBezTo>
                    <a:cubicBezTo>
                      <a:pt x="720" y="178"/>
                      <a:pt x="720" y="178"/>
                      <a:pt x="720" y="178"/>
                    </a:cubicBezTo>
                    <a:cubicBezTo>
                      <a:pt x="720" y="355"/>
                      <a:pt x="720" y="355"/>
                      <a:pt x="720" y="355"/>
                    </a:cubicBezTo>
                    <a:cubicBezTo>
                      <a:pt x="720" y="357"/>
                      <a:pt x="720" y="360"/>
                      <a:pt x="719" y="362"/>
                    </a:cubicBezTo>
                    <a:cubicBezTo>
                      <a:pt x="711" y="396"/>
                      <a:pt x="703" y="399"/>
                      <a:pt x="701" y="399"/>
                    </a:cubicBezTo>
                    <a:cubicBezTo>
                      <a:pt x="695" y="399"/>
                      <a:pt x="687" y="391"/>
                      <a:pt x="680" y="385"/>
                    </a:cubicBezTo>
                    <a:cubicBezTo>
                      <a:pt x="677" y="382"/>
                      <a:pt x="675" y="380"/>
                      <a:pt x="672" y="378"/>
                    </a:cubicBezTo>
                    <a:cubicBezTo>
                      <a:pt x="653" y="361"/>
                      <a:pt x="633" y="360"/>
                      <a:pt x="627" y="360"/>
                    </a:cubicBezTo>
                    <a:cubicBezTo>
                      <a:pt x="626" y="360"/>
                      <a:pt x="626" y="360"/>
                      <a:pt x="626" y="360"/>
                    </a:cubicBezTo>
                    <a:cubicBezTo>
                      <a:pt x="580" y="360"/>
                      <a:pt x="541" y="398"/>
                      <a:pt x="541" y="445"/>
                    </a:cubicBezTo>
                    <a:cubicBezTo>
                      <a:pt x="541" y="491"/>
                      <a:pt x="580" y="530"/>
                      <a:pt x="626" y="530"/>
                    </a:cubicBezTo>
                    <a:cubicBezTo>
                      <a:pt x="627" y="530"/>
                      <a:pt x="627" y="530"/>
                      <a:pt x="627" y="530"/>
                    </a:cubicBezTo>
                    <a:cubicBezTo>
                      <a:pt x="633" y="530"/>
                      <a:pt x="653" y="528"/>
                      <a:pt x="673" y="511"/>
                    </a:cubicBezTo>
                    <a:cubicBezTo>
                      <a:pt x="675" y="509"/>
                      <a:pt x="677" y="507"/>
                      <a:pt x="680" y="505"/>
                    </a:cubicBezTo>
                    <a:cubicBezTo>
                      <a:pt x="687" y="498"/>
                      <a:pt x="695" y="490"/>
                      <a:pt x="701" y="490"/>
                    </a:cubicBezTo>
                    <a:cubicBezTo>
                      <a:pt x="703" y="490"/>
                      <a:pt x="711" y="493"/>
                      <a:pt x="719" y="527"/>
                    </a:cubicBezTo>
                    <a:cubicBezTo>
                      <a:pt x="720" y="530"/>
                      <a:pt x="720" y="532"/>
                      <a:pt x="720" y="5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38" tIns="34269" rIns="68538" bIns="34269" numCol="1" anchor="t" anchorCtr="0" compatLnSpc="1"/>
              <a:lstStyle/>
              <a:p>
                <a:endParaRPr lang="ko-KR" altLang="en-US" sz="7495" dirty="0">
                  <a:solidFill>
                    <a:schemeClr val="bg1"/>
                  </a:solidFill>
                  <a:latin typeface="Lato Black" panose="020F0A02020204030203"/>
                  <a:cs typeface="Lato Black" panose="020F0A02020204030203"/>
                </a:endParaRPr>
              </a:p>
            </p:txBody>
          </p:sp>
          <p:sp>
            <p:nvSpPr>
              <p:cNvPr id="79" name="Freeform 7"/>
              <p:cNvSpPr/>
              <p:nvPr/>
            </p:nvSpPr>
            <p:spPr bwMode="auto">
              <a:xfrm rot="18900000">
                <a:off x="16047" y="7987"/>
                <a:ext cx="954" cy="942"/>
              </a:xfrm>
              <a:custGeom>
                <a:avLst/>
                <a:gdLst>
                  <a:gd name="T0" fmla="*/ 720 w 720"/>
                  <a:gd name="T1" fmla="*/ 275 h 720"/>
                  <a:gd name="T2" fmla="*/ 643 w 720"/>
                  <a:gd name="T3" fmla="*/ 352 h 720"/>
                  <a:gd name="T4" fmla="*/ 643 w 720"/>
                  <a:gd name="T5" fmla="*/ 352 h 720"/>
                  <a:gd name="T6" fmla="*/ 603 w 720"/>
                  <a:gd name="T7" fmla="*/ 336 h 720"/>
                  <a:gd name="T8" fmla="*/ 569 w 720"/>
                  <a:gd name="T9" fmla="*/ 313 h 720"/>
                  <a:gd name="T10" fmla="*/ 543 w 720"/>
                  <a:gd name="T11" fmla="*/ 356 h 720"/>
                  <a:gd name="T12" fmla="*/ 542 w 720"/>
                  <a:gd name="T13" fmla="*/ 365 h 720"/>
                  <a:gd name="T14" fmla="*/ 542 w 720"/>
                  <a:gd name="T15" fmla="*/ 542 h 720"/>
                  <a:gd name="T16" fmla="*/ 542 w 720"/>
                  <a:gd name="T17" fmla="*/ 542 h 720"/>
                  <a:gd name="T18" fmla="*/ 356 w 720"/>
                  <a:gd name="T19" fmla="*/ 542 h 720"/>
                  <a:gd name="T20" fmla="*/ 345 w 720"/>
                  <a:gd name="T21" fmla="*/ 543 h 720"/>
                  <a:gd name="T22" fmla="*/ 296 w 720"/>
                  <a:gd name="T23" fmla="*/ 572 h 720"/>
                  <a:gd name="T24" fmla="*/ 314 w 720"/>
                  <a:gd name="T25" fmla="*/ 610 h 720"/>
                  <a:gd name="T26" fmla="*/ 320 w 720"/>
                  <a:gd name="T27" fmla="*/ 617 h 720"/>
                  <a:gd name="T28" fmla="*/ 335 w 720"/>
                  <a:gd name="T29" fmla="*/ 652 h 720"/>
                  <a:gd name="T30" fmla="*/ 266 w 720"/>
                  <a:gd name="T31" fmla="*/ 720 h 720"/>
                  <a:gd name="T32" fmla="*/ 198 w 720"/>
                  <a:gd name="T33" fmla="*/ 652 h 720"/>
                  <a:gd name="T34" fmla="*/ 198 w 720"/>
                  <a:gd name="T35" fmla="*/ 652 h 720"/>
                  <a:gd name="T36" fmla="*/ 212 w 720"/>
                  <a:gd name="T37" fmla="*/ 617 h 720"/>
                  <a:gd name="T38" fmla="*/ 219 w 720"/>
                  <a:gd name="T39" fmla="*/ 610 h 720"/>
                  <a:gd name="T40" fmla="*/ 237 w 720"/>
                  <a:gd name="T41" fmla="*/ 572 h 720"/>
                  <a:gd name="T42" fmla="*/ 187 w 720"/>
                  <a:gd name="T43" fmla="*/ 543 h 720"/>
                  <a:gd name="T44" fmla="*/ 177 w 720"/>
                  <a:gd name="T45" fmla="*/ 542 h 720"/>
                  <a:gd name="T46" fmla="*/ 0 w 720"/>
                  <a:gd name="T47" fmla="*/ 542 h 720"/>
                  <a:gd name="T48" fmla="*/ 0 w 720"/>
                  <a:gd name="T49" fmla="*/ 365 h 720"/>
                  <a:gd name="T50" fmla="*/ 1 w 720"/>
                  <a:gd name="T51" fmla="*/ 358 h 720"/>
                  <a:gd name="T52" fmla="*/ 19 w 720"/>
                  <a:gd name="T53" fmla="*/ 321 h 720"/>
                  <a:gd name="T54" fmla="*/ 40 w 720"/>
                  <a:gd name="T55" fmla="*/ 335 h 720"/>
                  <a:gd name="T56" fmla="*/ 47 w 720"/>
                  <a:gd name="T57" fmla="*/ 342 h 720"/>
                  <a:gd name="T58" fmla="*/ 92 w 720"/>
                  <a:gd name="T59" fmla="*/ 360 h 720"/>
                  <a:gd name="T60" fmla="*/ 93 w 720"/>
                  <a:gd name="T61" fmla="*/ 360 h 720"/>
                  <a:gd name="T62" fmla="*/ 178 w 720"/>
                  <a:gd name="T63" fmla="*/ 275 h 720"/>
                  <a:gd name="T64" fmla="*/ 93 w 720"/>
                  <a:gd name="T65" fmla="*/ 190 h 720"/>
                  <a:gd name="T66" fmla="*/ 92 w 720"/>
                  <a:gd name="T67" fmla="*/ 190 h 720"/>
                  <a:gd name="T68" fmla="*/ 47 w 720"/>
                  <a:gd name="T69" fmla="*/ 209 h 720"/>
                  <a:gd name="T70" fmla="*/ 40 w 720"/>
                  <a:gd name="T71" fmla="*/ 215 h 720"/>
                  <a:gd name="T72" fmla="*/ 19 w 720"/>
                  <a:gd name="T73" fmla="*/ 230 h 720"/>
                  <a:gd name="T74" fmla="*/ 1 w 720"/>
                  <a:gd name="T75" fmla="*/ 193 h 720"/>
                  <a:gd name="T76" fmla="*/ 0 w 720"/>
                  <a:gd name="T77" fmla="*/ 186 h 720"/>
                  <a:gd name="T78" fmla="*/ 0 w 720"/>
                  <a:gd name="T79" fmla="*/ 0 h 720"/>
                  <a:gd name="T80" fmla="*/ 177 w 720"/>
                  <a:gd name="T81" fmla="*/ 0 h 720"/>
                  <a:gd name="T82" fmla="*/ 186 w 720"/>
                  <a:gd name="T83" fmla="*/ 1 h 720"/>
                  <a:gd name="T84" fmla="*/ 206 w 720"/>
                  <a:gd name="T85" fmla="*/ 61 h 720"/>
                  <a:gd name="T86" fmla="*/ 190 w 720"/>
                  <a:gd name="T87" fmla="*/ 102 h 720"/>
                  <a:gd name="T88" fmla="*/ 266 w 720"/>
                  <a:gd name="T89" fmla="*/ 179 h 720"/>
                  <a:gd name="T90" fmla="*/ 343 w 720"/>
                  <a:gd name="T91" fmla="*/ 102 h 720"/>
                  <a:gd name="T92" fmla="*/ 327 w 720"/>
                  <a:gd name="T93" fmla="*/ 61 h 720"/>
                  <a:gd name="T94" fmla="*/ 347 w 720"/>
                  <a:gd name="T95" fmla="*/ 1 h 720"/>
                  <a:gd name="T96" fmla="*/ 356 w 720"/>
                  <a:gd name="T97" fmla="*/ 0 h 720"/>
                  <a:gd name="T98" fmla="*/ 542 w 720"/>
                  <a:gd name="T99" fmla="*/ 0 h 720"/>
                  <a:gd name="T100" fmla="*/ 542 w 720"/>
                  <a:gd name="T101" fmla="*/ 186 h 720"/>
                  <a:gd name="T102" fmla="*/ 543 w 720"/>
                  <a:gd name="T103" fmla="*/ 194 h 720"/>
                  <a:gd name="T104" fmla="*/ 569 w 720"/>
                  <a:gd name="T105" fmla="*/ 238 h 720"/>
                  <a:gd name="T106" fmla="*/ 603 w 720"/>
                  <a:gd name="T107" fmla="*/ 215 h 720"/>
                  <a:gd name="T108" fmla="*/ 642 w 720"/>
                  <a:gd name="T109" fmla="*/ 199 h 720"/>
                  <a:gd name="T110" fmla="*/ 643 w 720"/>
                  <a:gd name="T111" fmla="*/ 199 h 720"/>
                  <a:gd name="T112" fmla="*/ 720 w 720"/>
                  <a:gd name="T113" fmla="*/ 275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20" h="720">
                    <a:moveTo>
                      <a:pt x="720" y="275"/>
                    </a:moveTo>
                    <a:cubicBezTo>
                      <a:pt x="720" y="318"/>
                      <a:pt x="686" y="352"/>
                      <a:pt x="643" y="352"/>
                    </a:cubicBezTo>
                    <a:cubicBezTo>
                      <a:pt x="643" y="352"/>
                      <a:pt x="643" y="352"/>
                      <a:pt x="643" y="352"/>
                    </a:cubicBezTo>
                    <a:cubicBezTo>
                      <a:pt x="639" y="352"/>
                      <a:pt x="621" y="351"/>
                      <a:pt x="603" y="336"/>
                    </a:cubicBezTo>
                    <a:cubicBezTo>
                      <a:pt x="592" y="327"/>
                      <a:pt x="580" y="313"/>
                      <a:pt x="569" y="313"/>
                    </a:cubicBezTo>
                    <a:cubicBezTo>
                      <a:pt x="559" y="313"/>
                      <a:pt x="550" y="323"/>
                      <a:pt x="543" y="356"/>
                    </a:cubicBezTo>
                    <a:cubicBezTo>
                      <a:pt x="542" y="359"/>
                      <a:pt x="542" y="362"/>
                      <a:pt x="542" y="365"/>
                    </a:cubicBezTo>
                    <a:cubicBezTo>
                      <a:pt x="542" y="542"/>
                      <a:pt x="542" y="542"/>
                      <a:pt x="542" y="542"/>
                    </a:cubicBezTo>
                    <a:cubicBezTo>
                      <a:pt x="542" y="542"/>
                      <a:pt x="542" y="542"/>
                      <a:pt x="542" y="542"/>
                    </a:cubicBezTo>
                    <a:cubicBezTo>
                      <a:pt x="356" y="542"/>
                      <a:pt x="356" y="542"/>
                      <a:pt x="356" y="542"/>
                    </a:cubicBezTo>
                    <a:cubicBezTo>
                      <a:pt x="352" y="542"/>
                      <a:pt x="349" y="543"/>
                      <a:pt x="345" y="543"/>
                    </a:cubicBezTo>
                    <a:cubicBezTo>
                      <a:pt x="315" y="550"/>
                      <a:pt x="300" y="559"/>
                      <a:pt x="296" y="572"/>
                    </a:cubicBezTo>
                    <a:cubicBezTo>
                      <a:pt x="292" y="586"/>
                      <a:pt x="304" y="599"/>
                      <a:pt x="314" y="610"/>
                    </a:cubicBezTo>
                    <a:cubicBezTo>
                      <a:pt x="316" y="613"/>
                      <a:pt x="318" y="615"/>
                      <a:pt x="320" y="617"/>
                    </a:cubicBezTo>
                    <a:cubicBezTo>
                      <a:pt x="335" y="634"/>
                      <a:pt x="335" y="651"/>
                      <a:pt x="335" y="652"/>
                    </a:cubicBezTo>
                    <a:cubicBezTo>
                      <a:pt x="335" y="690"/>
                      <a:pt x="304" y="720"/>
                      <a:pt x="266" y="720"/>
                    </a:cubicBezTo>
                    <a:cubicBezTo>
                      <a:pt x="229" y="720"/>
                      <a:pt x="198" y="690"/>
                      <a:pt x="198" y="652"/>
                    </a:cubicBezTo>
                    <a:cubicBezTo>
                      <a:pt x="198" y="652"/>
                      <a:pt x="198" y="652"/>
                      <a:pt x="198" y="652"/>
                    </a:cubicBezTo>
                    <a:cubicBezTo>
                      <a:pt x="198" y="651"/>
                      <a:pt x="197" y="634"/>
                      <a:pt x="212" y="617"/>
                    </a:cubicBezTo>
                    <a:cubicBezTo>
                      <a:pt x="214" y="615"/>
                      <a:pt x="216" y="613"/>
                      <a:pt x="219" y="610"/>
                    </a:cubicBezTo>
                    <a:cubicBezTo>
                      <a:pt x="229" y="599"/>
                      <a:pt x="241" y="586"/>
                      <a:pt x="237" y="572"/>
                    </a:cubicBezTo>
                    <a:cubicBezTo>
                      <a:pt x="233" y="559"/>
                      <a:pt x="217" y="550"/>
                      <a:pt x="187" y="543"/>
                    </a:cubicBezTo>
                    <a:cubicBezTo>
                      <a:pt x="184" y="543"/>
                      <a:pt x="180" y="542"/>
                      <a:pt x="177" y="542"/>
                    </a:cubicBezTo>
                    <a:cubicBezTo>
                      <a:pt x="0" y="542"/>
                      <a:pt x="0" y="542"/>
                      <a:pt x="0" y="542"/>
                    </a:cubicBezTo>
                    <a:cubicBezTo>
                      <a:pt x="0" y="365"/>
                      <a:pt x="0" y="365"/>
                      <a:pt x="0" y="365"/>
                    </a:cubicBezTo>
                    <a:cubicBezTo>
                      <a:pt x="0" y="363"/>
                      <a:pt x="0" y="360"/>
                      <a:pt x="1" y="358"/>
                    </a:cubicBezTo>
                    <a:cubicBezTo>
                      <a:pt x="8" y="324"/>
                      <a:pt x="17" y="321"/>
                      <a:pt x="19" y="321"/>
                    </a:cubicBezTo>
                    <a:cubicBezTo>
                      <a:pt x="24" y="321"/>
                      <a:pt x="33" y="329"/>
                      <a:pt x="40" y="335"/>
                    </a:cubicBezTo>
                    <a:cubicBezTo>
                      <a:pt x="42" y="338"/>
                      <a:pt x="45" y="340"/>
                      <a:pt x="47" y="342"/>
                    </a:cubicBezTo>
                    <a:cubicBezTo>
                      <a:pt x="67" y="359"/>
                      <a:pt x="87" y="360"/>
                      <a:pt x="92" y="360"/>
                    </a:cubicBezTo>
                    <a:cubicBezTo>
                      <a:pt x="93" y="360"/>
                      <a:pt x="93" y="360"/>
                      <a:pt x="93" y="360"/>
                    </a:cubicBezTo>
                    <a:cubicBezTo>
                      <a:pt x="140" y="360"/>
                      <a:pt x="178" y="322"/>
                      <a:pt x="178" y="275"/>
                    </a:cubicBezTo>
                    <a:cubicBezTo>
                      <a:pt x="178" y="229"/>
                      <a:pt x="140" y="190"/>
                      <a:pt x="93" y="190"/>
                    </a:cubicBezTo>
                    <a:cubicBezTo>
                      <a:pt x="92" y="190"/>
                      <a:pt x="92" y="190"/>
                      <a:pt x="92" y="190"/>
                    </a:cubicBezTo>
                    <a:cubicBezTo>
                      <a:pt x="87" y="190"/>
                      <a:pt x="67" y="192"/>
                      <a:pt x="47" y="209"/>
                    </a:cubicBezTo>
                    <a:cubicBezTo>
                      <a:pt x="45" y="211"/>
                      <a:pt x="42" y="213"/>
                      <a:pt x="40" y="215"/>
                    </a:cubicBezTo>
                    <a:cubicBezTo>
                      <a:pt x="33" y="222"/>
                      <a:pt x="24" y="230"/>
                      <a:pt x="19" y="230"/>
                    </a:cubicBezTo>
                    <a:cubicBezTo>
                      <a:pt x="17" y="230"/>
                      <a:pt x="8" y="227"/>
                      <a:pt x="1" y="193"/>
                    </a:cubicBezTo>
                    <a:cubicBezTo>
                      <a:pt x="0" y="190"/>
                      <a:pt x="0" y="188"/>
                      <a:pt x="0" y="18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80" y="0"/>
                      <a:pt x="183" y="1"/>
                      <a:pt x="186" y="1"/>
                    </a:cubicBezTo>
                    <a:cubicBezTo>
                      <a:pt x="257" y="18"/>
                      <a:pt x="223" y="42"/>
                      <a:pt x="206" y="61"/>
                    </a:cubicBezTo>
                    <a:cubicBezTo>
                      <a:pt x="189" y="82"/>
                      <a:pt x="190" y="102"/>
                      <a:pt x="190" y="102"/>
                    </a:cubicBezTo>
                    <a:cubicBezTo>
                      <a:pt x="190" y="144"/>
                      <a:pt x="224" y="179"/>
                      <a:pt x="266" y="179"/>
                    </a:cubicBezTo>
                    <a:cubicBezTo>
                      <a:pt x="309" y="179"/>
                      <a:pt x="343" y="144"/>
                      <a:pt x="343" y="102"/>
                    </a:cubicBezTo>
                    <a:cubicBezTo>
                      <a:pt x="343" y="102"/>
                      <a:pt x="344" y="82"/>
                      <a:pt x="327" y="61"/>
                    </a:cubicBezTo>
                    <a:cubicBezTo>
                      <a:pt x="310" y="42"/>
                      <a:pt x="276" y="18"/>
                      <a:pt x="347" y="1"/>
                    </a:cubicBezTo>
                    <a:cubicBezTo>
                      <a:pt x="350" y="1"/>
                      <a:pt x="353" y="0"/>
                      <a:pt x="356" y="0"/>
                    </a:cubicBezTo>
                    <a:cubicBezTo>
                      <a:pt x="542" y="0"/>
                      <a:pt x="542" y="0"/>
                      <a:pt x="542" y="0"/>
                    </a:cubicBezTo>
                    <a:cubicBezTo>
                      <a:pt x="542" y="186"/>
                      <a:pt x="542" y="186"/>
                      <a:pt x="542" y="186"/>
                    </a:cubicBezTo>
                    <a:cubicBezTo>
                      <a:pt x="542" y="189"/>
                      <a:pt x="542" y="192"/>
                      <a:pt x="543" y="194"/>
                    </a:cubicBezTo>
                    <a:cubicBezTo>
                      <a:pt x="550" y="228"/>
                      <a:pt x="559" y="238"/>
                      <a:pt x="569" y="238"/>
                    </a:cubicBezTo>
                    <a:cubicBezTo>
                      <a:pt x="580" y="238"/>
                      <a:pt x="592" y="224"/>
                      <a:pt x="603" y="215"/>
                    </a:cubicBezTo>
                    <a:cubicBezTo>
                      <a:pt x="620" y="200"/>
                      <a:pt x="638" y="199"/>
                      <a:pt x="642" y="199"/>
                    </a:cubicBezTo>
                    <a:cubicBezTo>
                      <a:pt x="643" y="199"/>
                      <a:pt x="643" y="199"/>
                      <a:pt x="643" y="199"/>
                    </a:cubicBezTo>
                    <a:cubicBezTo>
                      <a:pt x="686" y="199"/>
                      <a:pt x="720" y="233"/>
                      <a:pt x="720" y="2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38" tIns="34269" rIns="68538" bIns="34269" numCol="1" anchor="t" anchorCtr="0" compatLnSpc="1"/>
              <a:lstStyle/>
              <a:p>
                <a:endParaRPr lang="ko-KR" altLang="en-US" sz="7495" dirty="0">
                  <a:solidFill>
                    <a:schemeClr val="bg1"/>
                  </a:solidFill>
                  <a:latin typeface="Lato Black" panose="020F0A02020204030203"/>
                  <a:cs typeface="Lato Black" panose="020F0A02020204030203"/>
                </a:endParaRPr>
              </a:p>
            </p:txBody>
          </p:sp>
          <p:sp>
            <p:nvSpPr>
              <p:cNvPr id="80" name="Freeform 8"/>
              <p:cNvSpPr/>
              <p:nvPr/>
            </p:nvSpPr>
            <p:spPr bwMode="auto">
              <a:xfrm rot="18900000">
                <a:off x="15361" y="8352"/>
                <a:ext cx="954" cy="942"/>
              </a:xfrm>
              <a:custGeom>
                <a:avLst/>
                <a:gdLst>
                  <a:gd name="T0" fmla="*/ 720 w 720"/>
                  <a:gd name="T1" fmla="*/ 453 h 720"/>
                  <a:gd name="T2" fmla="*/ 652 w 720"/>
                  <a:gd name="T3" fmla="*/ 522 h 720"/>
                  <a:gd name="T4" fmla="*/ 652 w 720"/>
                  <a:gd name="T5" fmla="*/ 522 h 720"/>
                  <a:gd name="T6" fmla="*/ 639 w 720"/>
                  <a:gd name="T7" fmla="*/ 520 h 720"/>
                  <a:gd name="T8" fmla="*/ 617 w 720"/>
                  <a:gd name="T9" fmla="*/ 507 h 720"/>
                  <a:gd name="T10" fmla="*/ 610 w 720"/>
                  <a:gd name="T11" fmla="*/ 501 h 720"/>
                  <a:gd name="T12" fmla="*/ 578 w 720"/>
                  <a:gd name="T13" fmla="*/ 482 h 720"/>
                  <a:gd name="T14" fmla="*/ 543 w 720"/>
                  <a:gd name="T15" fmla="*/ 532 h 720"/>
                  <a:gd name="T16" fmla="*/ 542 w 720"/>
                  <a:gd name="T17" fmla="*/ 543 h 720"/>
                  <a:gd name="T18" fmla="*/ 542 w 720"/>
                  <a:gd name="T19" fmla="*/ 720 h 720"/>
                  <a:gd name="T20" fmla="*/ 542 w 720"/>
                  <a:gd name="T21" fmla="*/ 720 h 720"/>
                  <a:gd name="T22" fmla="*/ 542 w 720"/>
                  <a:gd name="T23" fmla="*/ 720 h 720"/>
                  <a:gd name="T24" fmla="*/ 365 w 720"/>
                  <a:gd name="T25" fmla="*/ 720 h 720"/>
                  <a:gd name="T26" fmla="*/ 358 w 720"/>
                  <a:gd name="T27" fmla="*/ 719 h 720"/>
                  <a:gd name="T28" fmla="*/ 321 w 720"/>
                  <a:gd name="T29" fmla="*/ 702 h 720"/>
                  <a:gd name="T30" fmla="*/ 335 w 720"/>
                  <a:gd name="T31" fmla="*/ 680 h 720"/>
                  <a:gd name="T32" fmla="*/ 342 w 720"/>
                  <a:gd name="T33" fmla="*/ 673 h 720"/>
                  <a:gd name="T34" fmla="*/ 360 w 720"/>
                  <a:gd name="T35" fmla="*/ 627 h 720"/>
                  <a:gd name="T36" fmla="*/ 275 w 720"/>
                  <a:gd name="T37" fmla="*/ 542 h 720"/>
                  <a:gd name="T38" fmla="*/ 190 w 720"/>
                  <a:gd name="T39" fmla="*/ 627 h 720"/>
                  <a:gd name="T40" fmla="*/ 208 w 720"/>
                  <a:gd name="T41" fmla="*/ 673 h 720"/>
                  <a:gd name="T42" fmla="*/ 215 w 720"/>
                  <a:gd name="T43" fmla="*/ 680 h 720"/>
                  <a:gd name="T44" fmla="*/ 229 w 720"/>
                  <a:gd name="T45" fmla="*/ 702 h 720"/>
                  <a:gd name="T46" fmla="*/ 192 w 720"/>
                  <a:gd name="T47" fmla="*/ 719 h 720"/>
                  <a:gd name="T48" fmla="*/ 185 w 720"/>
                  <a:gd name="T49" fmla="*/ 720 h 720"/>
                  <a:gd name="T50" fmla="*/ 0 w 720"/>
                  <a:gd name="T51" fmla="*/ 720 h 720"/>
                  <a:gd name="T52" fmla="*/ 0 w 720"/>
                  <a:gd name="T53" fmla="*/ 543 h 720"/>
                  <a:gd name="T54" fmla="*/ 1 w 720"/>
                  <a:gd name="T55" fmla="*/ 534 h 720"/>
                  <a:gd name="T56" fmla="*/ 28 w 720"/>
                  <a:gd name="T57" fmla="*/ 491 h 720"/>
                  <a:gd name="T58" fmla="*/ 61 w 720"/>
                  <a:gd name="T59" fmla="*/ 514 h 720"/>
                  <a:gd name="T60" fmla="*/ 101 w 720"/>
                  <a:gd name="T61" fmla="*/ 530 h 720"/>
                  <a:gd name="T62" fmla="*/ 102 w 720"/>
                  <a:gd name="T63" fmla="*/ 530 h 720"/>
                  <a:gd name="T64" fmla="*/ 178 w 720"/>
                  <a:gd name="T65" fmla="*/ 453 h 720"/>
                  <a:gd name="T66" fmla="*/ 102 w 720"/>
                  <a:gd name="T67" fmla="*/ 377 h 720"/>
                  <a:gd name="T68" fmla="*/ 101 w 720"/>
                  <a:gd name="T69" fmla="*/ 377 h 720"/>
                  <a:gd name="T70" fmla="*/ 61 w 720"/>
                  <a:gd name="T71" fmla="*/ 393 h 720"/>
                  <a:gd name="T72" fmla="*/ 28 w 720"/>
                  <a:gd name="T73" fmla="*/ 416 h 720"/>
                  <a:gd name="T74" fmla="*/ 1 w 720"/>
                  <a:gd name="T75" fmla="*/ 373 h 720"/>
                  <a:gd name="T76" fmla="*/ 0 w 720"/>
                  <a:gd name="T77" fmla="*/ 364 h 720"/>
                  <a:gd name="T78" fmla="*/ 0 w 720"/>
                  <a:gd name="T79" fmla="*/ 178 h 720"/>
                  <a:gd name="T80" fmla="*/ 185 w 720"/>
                  <a:gd name="T81" fmla="*/ 178 h 720"/>
                  <a:gd name="T82" fmla="*/ 194 w 720"/>
                  <a:gd name="T83" fmla="*/ 177 h 720"/>
                  <a:gd name="T84" fmla="*/ 215 w 720"/>
                  <a:gd name="T85" fmla="*/ 117 h 720"/>
                  <a:gd name="T86" fmla="*/ 198 w 720"/>
                  <a:gd name="T87" fmla="*/ 77 h 720"/>
                  <a:gd name="T88" fmla="*/ 275 w 720"/>
                  <a:gd name="T89" fmla="*/ 0 h 720"/>
                  <a:gd name="T90" fmla="*/ 352 w 720"/>
                  <a:gd name="T91" fmla="*/ 77 h 720"/>
                  <a:gd name="T92" fmla="*/ 335 w 720"/>
                  <a:gd name="T93" fmla="*/ 117 h 720"/>
                  <a:gd name="T94" fmla="*/ 356 w 720"/>
                  <a:gd name="T95" fmla="*/ 177 h 720"/>
                  <a:gd name="T96" fmla="*/ 365 w 720"/>
                  <a:gd name="T97" fmla="*/ 178 h 720"/>
                  <a:gd name="T98" fmla="*/ 542 w 720"/>
                  <a:gd name="T99" fmla="*/ 178 h 720"/>
                  <a:gd name="T100" fmla="*/ 542 w 720"/>
                  <a:gd name="T101" fmla="*/ 364 h 720"/>
                  <a:gd name="T102" fmla="*/ 543 w 720"/>
                  <a:gd name="T103" fmla="*/ 374 h 720"/>
                  <a:gd name="T104" fmla="*/ 578 w 720"/>
                  <a:gd name="T105" fmla="*/ 424 h 720"/>
                  <a:gd name="T106" fmla="*/ 610 w 720"/>
                  <a:gd name="T107" fmla="*/ 406 h 720"/>
                  <a:gd name="T108" fmla="*/ 617 w 720"/>
                  <a:gd name="T109" fmla="*/ 399 h 720"/>
                  <a:gd name="T110" fmla="*/ 651 w 720"/>
                  <a:gd name="T111" fmla="*/ 385 h 720"/>
                  <a:gd name="T112" fmla="*/ 652 w 720"/>
                  <a:gd name="T113" fmla="*/ 385 h 720"/>
                  <a:gd name="T114" fmla="*/ 720 w 720"/>
                  <a:gd name="T115" fmla="*/ 453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20" h="720">
                    <a:moveTo>
                      <a:pt x="720" y="453"/>
                    </a:moveTo>
                    <a:cubicBezTo>
                      <a:pt x="720" y="491"/>
                      <a:pt x="690" y="522"/>
                      <a:pt x="652" y="522"/>
                    </a:cubicBezTo>
                    <a:cubicBezTo>
                      <a:pt x="652" y="522"/>
                      <a:pt x="652" y="522"/>
                      <a:pt x="652" y="522"/>
                    </a:cubicBezTo>
                    <a:cubicBezTo>
                      <a:pt x="650" y="522"/>
                      <a:pt x="645" y="522"/>
                      <a:pt x="639" y="520"/>
                    </a:cubicBezTo>
                    <a:cubicBezTo>
                      <a:pt x="633" y="518"/>
                      <a:pt x="625" y="514"/>
                      <a:pt x="617" y="507"/>
                    </a:cubicBezTo>
                    <a:cubicBezTo>
                      <a:pt x="615" y="505"/>
                      <a:pt x="612" y="503"/>
                      <a:pt x="610" y="501"/>
                    </a:cubicBezTo>
                    <a:cubicBezTo>
                      <a:pt x="600" y="492"/>
                      <a:pt x="590" y="482"/>
                      <a:pt x="578" y="482"/>
                    </a:cubicBezTo>
                    <a:cubicBezTo>
                      <a:pt x="557" y="482"/>
                      <a:pt x="549" y="509"/>
                      <a:pt x="543" y="532"/>
                    </a:cubicBezTo>
                    <a:cubicBezTo>
                      <a:pt x="542" y="536"/>
                      <a:pt x="542" y="539"/>
                      <a:pt x="542" y="543"/>
                    </a:cubicBezTo>
                    <a:cubicBezTo>
                      <a:pt x="542" y="720"/>
                      <a:pt x="542" y="720"/>
                      <a:pt x="542" y="720"/>
                    </a:cubicBezTo>
                    <a:cubicBezTo>
                      <a:pt x="542" y="720"/>
                      <a:pt x="542" y="720"/>
                      <a:pt x="542" y="720"/>
                    </a:cubicBezTo>
                    <a:cubicBezTo>
                      <a:pt x="542" y="720"/>
                      <a:pt x="542" y="720"/>
                      <a:pt x="542" y="720"/>
                    </a:cubicBezTo>
                    <a:cubicBezTo>
                      <a:pt x="365" y="720"/>
                      <a:pt x="365" y="720"/>
                      <a:pt x="365" y="720"/>
                    </a:cubicBezTo>
                    <a:cubicBezTo>
                      <a:pt x="362" y="720"/>
                      <a:pt x="360" y="720"/>
                      <a:pt x="358" y="719"/>
                    </a:cubicBezTo>
                    <a:cubicBezTo>
                      <a:pt x="326" y="712"/>
                      <a:pt x="322" y="704"/>
                      <a:pt x="321" y="702"/>
                    </a:cubicBezTo>
                    <a:cubicBezTo>
                      <a:pt x="319" y="697"/>
                      <a:pt x="328" y="687"/>
                      <a:pt x="335" y="680"/>
                    </a:cubicBezTo>
                    <a:cubicBezTo>
                      <a:pt x="337" y="678"/>
                      <a:pt x="340" y="675"/>
                      <a:pt x="342" y="673"/>
                    </a:cubicBezTo>
                    <a:cubicBezTo>
                      <a:pt x="360" y="652"/>
                      <a:pt x="360" y="630"/>
                      <a:pt x="360" y="627"/>
                    </a:cubicBezTo>
                    <a:cubicBezTo>
                      <a:pt x="360" y="580"/>
                      <a:pt x="322" y="542"/>
                      <a:pt x="275" y="542"/>
                    </a:cubicBezTo>
                    <a:cubicBezTo>
                      <a:pt x="228" y="542"/>
                      <a:pt x="190" y="580"/>
                      <a:pt x="190" y="627"/>
                    </a:cubicBezTo>
                    <a:cubicBezTo>
                      <a:pt x="190" y="630"/>
                      <a:pt x="190" y="652"/>
                      <a:pt x="208" y="673"/>
                    </a:cubicBezTo>
                    <a:cubicBezTo>
                      <a:pt x="210" y="675"/>
                      <a:pt x="213" y="678"/>
                      <a:pt x="215" y="680"/>
                    </a:cubicBezTo>
                    <a:cubicBezTo>
                      <a:pt x="222" y="687"/>
                      <a:pt x="231" y="697"/>
                      <a:pt x="229" y="702"/>
                    </a:cubicBezTo>
                    <a:cubicBezTo>
                      <a:pt x="229" y="704"/>
                      <a:pt x="224" y="712"/>
                      <a:pt x="192" y="719"/>
                    </a:cubicBezTo>
                    <a:cubicBezTo>
                      <a:pt x="190" y="720"/>
                      <a:pt x="188" y="720"/>
                      <a:pt x="185" y="720"/>
                    </a:cubicBezTo>
                    <a:cubicBezTo>
                      <a:pt x="0" y="720"/>
                      <a:pt x="0" y="720"/>
                      <a:pt x="0" y="720"/>
                    </a:cubicBezTo>
                    <a:cubicBezTo>
                      <a:pt x="0" y="543"/>
                      <a:pt x="0" y="543"/>
                      <a:pt x="0" y="543"/>
                    </a:cubicBezTo>
                    <a:cubicBezTo>
                      <a:pt x="0" y="540"/>
                      <a:pt x="0" y="537"/>
                      <a:pt x="1" y="534"/>
                    </a:cubicBezTo>
                    <a:cubicBezTo>
                      <a:pt x="9" y="501"/>
                      <a:pt x="18" y="491"/>
                      <a:pt x="28" y="491"/>
                    </a:cubicBezTo>
                    <a:cubicBezTo>
                      <a:pt x="39" y="491"/>
                      <a:pt x="51" y="505"/>
                      <a:pt x="61" y="514"/>
                    </a:cubicBezTo>
                    <a:cubicBezTo>
                      <a:pt x="79" y="529"/>
                      <a:pt x="97" y="530"/>
                      <a:pt x="101" y="530"/>
                    </a:cubicBezTo>
                    <a:cubicBezTo>
                      <a:pt x="101" y="530"/>
                      <a:pt x="102" y="530"/>
                      <a:pt x="102" y="530"/>
                    </a:cubicBezTo>
                    <a:cubicBezTo>
                      <a:pt x="144" y="530"/>
                      <a:pt x="178" y="496"/>
                      <a:pt x="178" y="453"/>
                    </a:cubicBezTo>
                    <a:cubicBezTo>
                      <a:pt x="178" y="411"/>
                      <a:pt x="144" y="377"/>
                      <a:pt x="102" y="377"/>
                    </a:cubicBezTo>
                    <a:cubicBezTo>
                      <a:pt x="102" y="377"/>
                      <a:pt x="101" y="377"/>
                      <a:pt x="101" y="377"/>
                    </a:cubicBezTo>
                    <a:cubicBezTo>
                      <a:pt x="97" y="377"/>
                      <a:pt x="79" y="378"/>
                      <a:pt x="61" y="393"/>
                    </a:cubicBezTo>
                    <a:cubicBezTo>
                      <a:pt x="51" y="402"/>
                      <a:pt x="39" y="416"/>
                      <a:pt x="28" y="416"/>
                    </a:cubicBezTo>
                    <a:cubicBezTo>
                      <a:pt x="18" y="416"/>
                      <a:pt x="9" y="406"/>
                      <a:pt x="1" y="373"/>
                    </a:cubicBezTo>
                    <a:cubicBezTo>
                      <a:pt x="0" y="370"/>
                      <a:pt x="0" y="367"/>
                      <a:pt x="0" y="364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185" y="178"/>
                      <a:pt x="185" y="178"/>
                      <a:pt x="185" y="178"/>
                    </a:cubicBezTo>
                    <a:cubicBezTo>
                      <a:pt x="188" y="178"/>
                      <a:pt x="191" y="178"/>
                      <a:pt x="194" y="177"/>
                    </a:cubicBezTo>
                    <a:cubicBezTo>
                      <a:pt x="266" y="161"/>
                      <a:pt x="232" y="137"/>
                      <a:pt x="215" y="117"/>
                    </a:cubicBezTo>
                    <a:cubicBezTo>
                      <a:pt x="197" y="97"/>
                      <a:pt x="198" y="77"/>
                      <a:pt x="198" y="77"/>
                    </a:cubicBezTo>
                    <a:cubicBezTo>
                      <a:pt x="198" y="34"/>
                      <a:pt x="233" y="0"/>
                      <a:pt x="275" y="0"/>
                    </a:cubicBezTo>
                    <a:cubicBezTo>
                      <a:pt x="317" y="0"/>
                      <a:pt x="352" y="34"/>
                      <a:pt x="352" y="77"/>
                    </a:cubicBezTo>
                    <a:cubicBezTo>
                      <a:pt x="352" y="77"/>
                      <a:pt x="353" y="97"/>
                      <a:pt x="335" y="117"/>
                    </a:cubicBezTo>
                    <a:cubicBezTo>
                      <a:pt x="318" y="137"/>
                      <a:pt x="285" y="161"/>
                      <a:pt x="356" y="177"/>
                    </a:cubicBezTo>
                    <a:cubicBezTo>
                      <a:pt x="359" y="178"/>
                      <a:pt x="362" y="178"/>
                      <a:pt x="365" y="178"/>
                    </a:cubicBezTo>
                    <a:cubicBezTo>
                      <a:pt x="542" y="178"/>
                      <a:pt x="542" y="178"/>
                      <a:pt x="542" y="178"/>
                    </a:cubicBezTo>
                    <a:cubicBezTo>
                      <a:pt x="542" y="364"/>
                      <a:pt x="542" y="364"/>
                      <a:pt x="542" y="364"/>
                    </a:cubicBezTo>
                    <a:cubicBezTo>
                      <a:pt x="542" y="367"/>
                      <a:pt x="542" y="371"/>
                      <a:pt x="543" y="374"/>
                    </a:cubicBezTo>
                    <a:cubicBezTo>
                      <a:pt x="549" y="398"/>
                      <a:pt x="557" y="424"/>
                      <a:pt x="578" y="424"/>
                    </a:cubicBezTo>
                    <a:cubicBezTo>
                      <a:pt x="590" y="424"/>
                      <a:pt x="600" y="415"/>
                      <a:pt x="610" y="406"/>
                    </a:cubicBezTo>
                    <a:cubicBezTo>
                      <a:pt x="612" y="403"/>
                      <a:pt x="615" y="401"/>
                      <a:pt x="617" y="399"/>
                    </a:cubicBezTo>
                    <a:cubicBezTo>
                      <a:pt x="633" y="386"/>
                      <a:pt x="648" y="385"/>
                      <a:pt x="651" y="385"/>
                    </a:cubicBezTo>
                    <a:cubicBezTo>
                      <a:pt x="652" y="385"/>
                      <a:pt x="652" y="385"/>
                      <a:pt x="652" y="385"/>
                    </a:cubicBezTo>
                    <a:cubicBezTo>
                      <a:pt x="690" y="385"/>
                      <a:pt x="720" y="416"/>
                      <a:pt x="720" y="4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38" tIns="34269" rIns="68538" bIns="34269" numCol="1" anchor="t" anchorCtr="0" compatLnSpc="1"/>
              <a:lstStyle/>
              <a:p>
                <a:endParaRPr lang="ko-KR" altLang="en-US" sz="7495" dirty="0">
                  <a:solidFill>
                    <a:schemeClr val="bg1"/>
                  </a:solidFill>
                  <a:latin typeface="Lato Black" panose="020F0A02020204030203"/>
                  <a:cs typeface="Lato Black" panose="020F0A02020204030203"/>
                </a:endParaRPr>
              </a:p>
            </p:txBody>
          </p:sp>
        </p:grpSp>
        <p:cxnSp>
          <p:nvCxnSpPr>
            <p:cNvPr id="62" name="直接连接符 61"/>
            <p:cNvCxnSpPr/>
            <p:nvPr/>
          </p:nvCxnSpPr>
          <p:spPr>
            <a:xfrm flipV="1">
              <a:off x="6019417" y="6345649"/>
              <a:ext cx="5684882" cy="634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>
              <a:off x="6906521" y="6268318"/>
              <a:ext cx="4574253" cy="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3074578" y="3526969"/>
            <a:ext cx="4624759" cy="2040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ts val="38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+mn-ea"/>
                <a:ea typeface="+mn-ea"/>
              </a:rPr>
              <a:t>      4</a:t>
            </a:r>
            <a:r>
              <a:rPr lang="zh-CN" altLang="zh-CN" sz="2800" b="1" dirty="0">
                <a:solidFill>
                  <a:schemeClr val="tx1"/>
                </a:solidFill>
                <a:latin typeface="+mn-ea"/>
                <a:ea typeface="+mn-ea"/>
              </a:rPr>
              <a:t>×</a:t>
            </a:r>
            <a:r>
              <a:rPr lang="en-US" altLang="zh-CN" sz="2800" b="1" dirty="0">
                <a:solidFill>
                  <a:schemeClr val="tx1"/>
                </a:solidFill>
                <a:latin typeface="+mn-ea"/>
                <a:ea typeface="+mn-ea"/>
              </a:rPr>
              <a:t>8</a:t>
            </a:r>
            <a:r>
              <a:rPr lang="zh-CN" altLang="zh-CN" sz="2800" b="1" dirty="0">
                <a:solidFill>
                  <a:schemeClr val="tx1"/>
                </a:solidFill>
                <a:latin typeface="+mn-ea"/>
                <a:ea typeface="+mn-ea"/>
              </a:rPr>
              <a:t>－</a:t>
            </a:r>
            <a:r>
              <a:rPr lang="en-US" altLang="zh-CN" sz="2800" b="1" dirty="0">
                <a:solidFill>
                  <a:schemeClr val="tx1"/>
                </a:solidFill>
                <a:latin typeface="+mn-ea"/>
                <a:ea typeface="+mn-ea"/>
              </a:rPr>
              <a:t>5</a:t>
            </a:r>
            <a:endParaRPr lang="en-US" altLang="zh-CN" sz="28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latinLnBrk="0">
              <a:lnSpc>
                <a:spcPts val="38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+mn-ea"/>
                <a:ea typeface="+mn-ea"/>
              </a:rPr>
              <a:t>    =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  <a:latin typeface="+mn-ea"/>
                <a:ea typeface="+mn-ea"/>
              </a:rPr>
              <a:t>32</a:t>
            </a:r>
            <a:r>
              <a:rPr lang="zh-CN" altLang="zh-CN" sz="2800" b="1" dirty="0" smtClean="0">
                <a:solidFill>
                  <a:schemeClr val="tx1"/>
                </a:solidFill>
                <a:latin typeface="+mn-ea"/>
                <a:ea typeface="+mn-ea"/>
              </a:rPr>
              <a:t>－ </a:t>
            </a:r>
            <a:r>
              <a:rPr lang="en-US" altLang="zh-CN" sz="2800" b="1" dirty="0" smtClean="0">
                <a:solidFill>
                  <a:schemeClr val="tx1"/>
                </a:solidFill>
                <a:latin typeface="+mn-ea"/>
                <a:ea typeface="+mn-ea"/>
              </a:rPr>
              <a:t>5</a:t>
            </a:r>
            <a:endParaRPr lang="en-US" altLang="zh-CN" sz="28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latinLnBrk="0">
              <a:lnSpc>
                <a:spcPts val="38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  <a:latin typeface="+mn-ea"/>
                <a:ea typeface="+mn-ea"/>
              </a:rPr>
              <a:t>   = 17</a:t>
            </a:r>
            <a:r>
              <a:rPr lang="zh-CN" altLang="en-US" sz="2800" b="1" dirty="0" smtClean="0">
                <a:solidFill>
                  <a:schemeClr val="tx1"/>
                </a:solidFill>
                <a:latin typeface="+mn-ea"/>
                <a:ea typeface="+mn-ea"/>
              </a:rPr>
              <a:t>（张）</a:t>
            </a:r>
            <a:endParaRPr lang="en-US" altLang="zh-CN" sz="2800" b="1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latinLnBrk="0">
              <a:lnSpc>
                <a:spcPts val="38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+mn-ea"/>
                <a:ea typeface="+mn-ea"/>
              </a:rPr>
              <a:t>  答：还剩下</a:t>
            </a:r>
            <a:r>
              <a:rPr lang="en-US" altLang="zh-CN" sz="2800" b="1" dirty="0" smtClean="0">
                <a:solidFill>
                  <a:schemeClr val="tx1"/>
                </a:solidFill>
                <a:latin typeface="+mn-ea"/>
                <a:ea typeface="+mn-ea"/>
              </a:rPr>
              <a:t>17</a:t>
            </a:r>
            <a:r>
              <a:rPr lang="zh-CN" altLang="en-US" sz="2800" b="1" dirty="0" smtClean="0">
                <a:solidFill>
                  <a:schemeClr val="tx1"/>
                </a:solidFill>
                <a:latin typeface="+mn-ea"/>
                <a:ea typeface="+mn-ea"/>
              </a:rPr>
              <a:t>张。</a:t>
            </a:r>
            <a:endParaRPr lang="zh-CN" altLang="en-US" sz="2800" b="1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49" t="48129" r="20866" b="38519"/>
          <a:stretch>
            <a:fillRect/>
          </a:stretch>
        </p:blipFill>
        <p:spPr bwMode="auto">
          <a:xfrm>
            <a:off x="1534096" y="1141031"/>
            <a:ext cx="6165079" cy="236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1053352" y="1009893"/>
            <a:ext cx="798243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1.</a:t>
            </a:r>
            <a:endParaRPr lang="en-US" altLang="zh-CN" sz="2800" b="1" dirty="0" smtClean="0"/>
          </a:p>
        </p:txBody>
      </p:sp>
      <p:sp>
        <p:nvSpPr>
          <p:cNvPr id="3" name="云形标注 2"/>
          <p:cNvSpPr/>
          <p:nvPr/>
        </p:nvSpPr>
        <p:spPr>
          <a:xfrm>
            <a:off x="7959090" y="1141095"/>
            <a:ext cx="2901315" cy="1465580"/>
          </a:xfrm>
          <a:prstGeom prst="cloudCallout">
            <a:avLst>
              <a:gd name="adj1" fmla="val -69260"/>
              <a:gd name="adj2" fmla="val 2391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latinLnBrk="0">
              <a:lnSpc>
                <a:spcPts val="3000"/>
              </a:lnSpc>
            </a:pPr>
            <a:r>
              <a:rPr lang="zh-CN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先求什么？</a:t>
            </a:r>
            <a:endParaRPr lang="zh-CN" alt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latinLnBrk="0">
              <a:lnSpc>
                <a:spcPts val="3000"/>
              </a:lnSpc>
            </a:pPr>
            <a:r>
              <a:rPr lang="zh-CN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再求什么？</a:t>
            </a:r>
            <a:endParaRPr lang="zh-CN" alt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34010" y="177165"/>
            <a:ext cx="5150950" cy="802005"/>
            <a:chOff x="334010" y="177165"/>
            <a:chExt cx="5150950" cy="802005"/>
          </a:xfrm>
        </p:grpSpPr>
        <p:grpSp>
          <p:nvGrpSpPr>
            <p:cNvPr id="91" name="组合 90"/>
            <p:cNvGrpSpPr/>
            <p:nvPr/>
          </p:nvGrpSpPr>
          <p:grpSpPr>
            <a:xfrm>
              <a:off x="334010" y="177165"/>
              <a:ext cx="5150950" cy="802005"/>
              <a:chOff x="526" y="279"/>
              <a:chExt cx="8112" cy="1263"/>
            </a:xfrm>
          </p:grpSpPr>
          <p:sp>
            <p:nvSpPr>
              <p:cNvPr id="92" name="文本框 1"/>
              <p:cNvSpPr txBox="1"/>
              <p:nvPr/>
            </p:nvSpPr>
            <p:spPr>
              <a:xfrm>
                <a:off x="1166" y="307"/>
                <a:ext cx="7472" cy="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solidFill>
                      <a:schemeClr val="accent1"/>
                    </a:solidFill>
                    <a:latin typeface="+mj-ea"/>
                    <a:ea typeface="+mj-ea"/>
                  </a:rPr>
                  <a:t>巩固练习，运用提升</a:t>
                </a:r>
                <a:endParaRPr lang="zh-CN" altLang="en-US" sz="3200" dirty="0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93" name="组合 92"/>
              <p:cNvGrpSpPr/>
              <p:nvPr/>
            </p:nvGrpSpPr>
            <p:grpSpPr>
              <a:xfrm>
                <a:off x="526" y="279"/>
                <a:ext cx="1203" cy="1263"/>
                <a:chOff x="14443" y="-20"/>
                <a:chExt cx="1203" cy="982"/>
              </a:xfrm>
            </p:grpSpPr>
            <p:grpSp>
              <p:nvGrpSpPr>
                <p:cNvPr id="94" name="组合 93"/>
                <p:cNvGrpSpPr/>
                <p:nvPr/>
              </p:nvGrpSpPr>
              <p:grpSpPr>
                <a:xfrm rot="10800000">
                  <a:off x="14443" y="-20"/>
                  <a:ext cx="640" cy="983"/>
                  <a:chOff x="0" y="0"/>
                  <a:chExt cx="759735" cy="2199030"/>
                </a:xfrm>
              </p:grpSpPr>
              <p:grpSp>
                <p:nvGrpSpPr>
                  <p:cNvPr id="106" name="组合 105"/>
                  <p:cNvGrpSpPr/>
                  <p:nvPr/>
                </p:nvGrpSpPr>
                <p:grpSpPr>
                  <a:xfrm>
                    <a:off x="0" y="0"/>
                    <a:ext cx="759735" cy="1176842"/>
                    <a:chOff x="0" y="0"/>
                    <a:chExt cx="759735" cy="1176842"/>
                  </a:xfrm>
                </p:grpSpPr>
                <p:sp>
                  <p:nvSpPr>
                    <p:cNvPr id="114" name="任意多边形 193"/>
                    <p:cNvSpPr/>
                    <p:nvPr/>
                  </p:nvSpPr>
                  <p:spPr>
                    <a:xfrm>
                      <a:off x="0" y="247270"/>
                      <a:ext cx="759735" cy="929572"/>
                    </a:xfrm>
                    <a:custGeom>
                      <a:avLst/>
                      <a:gdLst>
                        <a:gd name="txL" fmla="*/ 0 w 756000"/>
                        <a:gd name="txT" fmla="*/ 0 h 929572"/>
                        <a:gd name="txR" fmla="*/ 756000 w 756000"/>
                        <a:gd name="txB" fmla="*/ 929572 h 929572"/>
                      </a:gdLst>
                      <a:ahLst/>
                      <a:cxnLst>
                        <a:cxn ang="0">
                          <a:pos x="275004" y="0"/>
                        </a:cxn>
                        <a:cxn ang="0">
                          <a:pos x="480996" y="0"/>
                        </a:cxn>
                        <a:cxn ang="0">
                          <a:pos x="756000" y="708634"/>
                        </a:cxn>
                        <a:cxn ang="0">
                          <a:pos x="378000" y="929572"/>
                        </a:cxn>
                        <a:cxn ang="0">
                          <a:pos x="0" y="708634"/>
                        </a:cxn>
                      </a:cxnLst>
                      <a:rect l="txL" t="txT" r="txR" b="txB"/>
                      <a:pathLst>
                        <a:path w="756000" h="929572">
                          <a:moveTo>
                            <a:pt x="275004" y="0"/>
                          </a:moveTo>
                          <a:lnTo>
                            <a:pt x="480996" y="0"/>
                          </a:lnTo>
                          <a:lnTo>
                            <a:pt x="756000" y="708634"/>
                          </a:lnTo>
                          <a:lnTo>
                            <a:pt x="378000" y="929572"/>
                          </a:lnTo>
                          <a:lnTo>
                            <a:pt x="0" y="708634"/>
                          </a:lnTo>
                          <a:close/>
                        </a:path>
                      </a:pathLst>
                    </a:custGeom>
                    <a:solidFill>
                      <a:srgbClr val="E2D4BC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15" name="任意多边形 194"/>
                    <p:cNvSpPr/>
                    <p:nvPr/>
                  </p:nvSpPr>
                  <p:spPr>
                    <a:xfrm>
                      <a:off x="274519" y="0"/>
                      <a:ext cx="210697" cy="247270"/>
                    </a:xfrm>
                    <a:custGeom>
                      <a:avLst/>
                      <a:gdLst>
                        <a:gd name="txL" fmla="*/ 0 w 209661"/>
                        <a:gd name="txT" fmla="*/ 0 h 247270"/>
                        <a:gd name="txR" fmla="*/ 209661 w 209661"/>
                        <a:gd name="txB" fmla="*/ 247270 h 247270"/>
                      </a:gdLst>
                      <a:ahLst/>
                      <a:cxnLst>
                        <a:cxn ang="0">
                          <a:pos x="95959" y="0"/>
                        </a:cxn>
                        <a:cxn ang="0">
                          <a:pos x="113701" y="0"/>
                        </a:cxn>
                        <a:cxn ang="0">
                          <a:pos x="209661" y="247270"/>
                        </a:cxn>
                        <a:cxn ang="0">
                          <a:pos x="0" y="247270"/>
                        </a:cxn>
                      </a:cxnLst>
                      <a:rect l="txL" t="txT" r="txR" b="txB"/>
                      <a:pathLst>
                        <a:path w="209661" h="247270">
                          <a:moveTo>
                            <a:pt x="95959" y="0"/>
                          </a:moveTo>
                          <a:lnTo>
                            <a:pt x="113701" y="0"/>
                          </a:lnTo>
                          <a:lnTo>
                            <a:pt x="209661" y="247270"/>
                          </a:lnTo>
                          <a:lnTo>
                            <a:pt x="0" y="247270"/>
                          </a:lnTo>
                          <a:close/>
                        </a:path>
                      </a:pathLst>
                    </a:custGeom>
                    <a:solidFill>
                      <a:srgbClr val="ED5326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</p:grpSp>
              <p:grpSp>
                <p:nvGrpSpPr>
                  <p:cNvPr id="107" name="组合 106"/>
                  <p:cNvGrpSpPr/>
                  <p:nvPr/>
                </p:nvGrpSpPr>
                <p:grpSpPr>
                  <a:xfrm>
                    <a:off x="216" y="822629"/>
                    <a:ext cx="759303" cy="1376401"/>
                    <a:chOff x="0" y="0"/>
                    <a:chExt cx="759303" cy="1376401"/>
                  </a:xfrm>
                </p:grpSpPr>
                <p:sp>
                  <p:nvSpPr>
                    <p:cNvPr id="108" name="矩形 107"/>
                    <p:cNvSpPr/>
                    <p:nvPr/>
                  </p:nvSpPr>
                  <p:spPr>
                    <a:xfrm>
                      <a:off x="216323" y="162003"/>
                      <a:ext cx="325601" cy="1213969"/>
                    </a:xfrm>
                    <a:prstGeom prst="rect">
                      <a:avLst/>
                    </a:prstGeom>
                    <a:solidFill>
                      <a:srgbClr val="ED5326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09" name="矩形 108"/>
                    <p:cNvSpPr/>
                    <p:nvPr/>
                  </p:nvSpPr>
                  <p:spPr>
                    <a:xfrm>
                      <a:off x="542236" y="162001"/>
                      <a:ext cx="217067" cy="1214400"/>
                    </a:xfrm>
                    <a:prstGeom prst="rect">
                      <a:avLst/>
                    </a:prstGeom>
                    <a:solidFill>
                      <a:srgbClr val="D13A1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10" name="矩形 109"/>
                    <p:cNvSpPr/>
                    <p:nvPr/>
                  </p:nvSpPr>
                  <p:spPr>
                    <a:xfrm>
                      <a:off x="0" y="162001"/>
                      <a:ext cx="217067" cy="1214400"/>
                    </a:xfrm>
                    <a:prstGeom prst="rect">
                      <a:avLst/>
                    </a:prstGeom>
                    <a:solidFill>
                      <a:srgbClr val="F38D7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11" name="椭圆 110"/>
                    <p:cNvSpPr/>
                    <p:nvPr/>
                  </p:nvSpPr>
                  <p:spPr>
                    <a:xfrm>
                      <a:off x="0" y="54002"/>
                      <a:ext cx="217067" cy="216000"/>
                    </a:xfrm>
                    <a:prstGeom prst="ellipse">
                      <a:avLst/>
                    </a:prstGeom>
                    <a:solidFill>
                      <a:srgbClr val="F38D7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12" name="椭圆 111"/>
                    <p:cNvSpPr/>
                    <p:nvPr/>
                  </p:nvSpPr>
                  <p:spPr>
                    <a:xfrm>
                      <a:off x="542236" y="54002"/>
                      <a:ext cx="217067" cy="216000"/>
                    </a:xfrm>
                    <a:prstGeom prst="ellipse">
                      <a:avLst/>
                    </a:prstGeom>
                    <a:solidFill>
                      <a:srgbClr val="D13A1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13" name="椭圆 112"/>
                    <p:cNvSpPr/>
                    <p:nvPr/>
                  </p:nvSpPr>
                  <p:spPr>
                    <a:xfrm>
                      <a:off x="217124" y="0"/>
                      <a:ext cx="324000" cy="324000"/>
                    </a:xfrm>
                    <a:prstGeom prst="ellipse">
                      <a:avLst/>
                    </a:prstGeom>
                    <a:solidFill>
                      <a:srgbClr val="ED5326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</p:grpSp>
            </p:grpSp>
            <p:grpSp>
              <p:nvGrpSpPr>
                <p:cNvPr id="95" name="组合 94"/>
                <p:cNvGrpSpPr/>
                <p:nvPr/>
              </p:nvGrpSpPr>
              <p:grpSpPr>
                <a:xfrm rot="10800000">
                  <a:off x="15150" y="-6"/>
                  <a:ext cx="497" cy="634"/>
                  <a:chOff x="0" y="0"/>
                  <a:chExt cx="759735" cy="2199030"/>
                </a:xfrm>
              </p:grpSpPr>
              <p:grpSp>
                <p:nvGrpSpPr>
                  <p:cNvPr id="96" name="组合 95"/>
                  <p:cNvGrpSpPr/>
                  <p:nvPr/>
                </p:nvGrpSpPr>
                <p:grpSpPr>
                  <a:xfrm>
                    <a:off x="0" y="0"/>
                    <a:ext cx="759735" cy="1176842"/>
                    <a:chOff x="0" y="0"/>
                    <a:chExt cx="759735" cy="1176842"/>
                  </a:xfrm>
                </p:grpSpPr>
                <p:sp>
                  <p:nvSpPr>
                    <p:cNvPr id="104" name="任意多边形 193"/>
                    <p:cNvSpPr/>
                    <p:nvPr/>
                  </p:nvSpPr>
                  <p:spPr>
                    <a:xfrm>
                      <a:off x="0" y="247270"/>
                      <a:ext cx="759735" cy="929572"/>
                    </a:xfrm>
                    <a:custGeom>
                      <a:avLst/>
                      <a:gdLst>
                        <a:gd name="txL" fmla="*/ 0 w 756000"/>
                        <a:gd name="txT" fmla="*/ 0 h 929572"/>
                        <a:gd name="txR" fmla="*/ 756000 w 756000"/>
                        <a:gd name="txB" fmla="*/ 929572 h 929572"/>
                      </a:gdLst>
                      <a:ahLst/>
                      <a:cxnLst>
                        <a:cxn ang="0">
                          <a:pos x="275004" y="0"/>
                        </a:cxn>
                        <a:cxn ang="0">
                          <a:pos x="480996" y="0"/>
                        </a:cxn>
                        <a:cxn ang="0">
                          <a:pos x="756000" y="708634"/>
                        </a:cxn>
                        <a:cxn ang="0">
                          <a:pos x="378000" y="929572"/>
                        </a:cxn>
                        <a:cxn ang="0">
                          <a:pos x="0" y="708634"/>
                        </a:cxn>
                      </a:cxnLst>
                      <a:rect l="txL" t="txT" r="txR" b="txB"/>
                      <a:pathLst>
                        <a:path w="756000" h="929572">
                          <a:moveTo>
                            <a:pt x="275004" y="0"/>
                          </a:moveTo>
                          <a:lnTo>
                            <a:pt x="480996" y="0"/>
                          </a:lnTo>
                          <a:lnTo>
                            <a:pt x="756000" y="708634"/>
                          </a:lnTo>
                          <a:lnTo>
                            <a:pt x="378000" y="929572"/>
                          </a:lnTo>
                          <a:lnTo>
                            <a:pt x="0" y="708634"/>
                          </a:lnTo>
                          <a:close/>
                        </a:path>
                      </a:pathLst>
                    </a:custGeom>
                    <a:solidFill>
                      <a:srgbClr val="E2D4BC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05" name="任意多边形 194"/>
                    <p:cNvSpPr/>
                    <p:nvPr/>
                  </p:nvSpPr>
                  <p:spPr>
                    <a:xfrm>
                      <a:off x="274519" y="0"/>
                      <a:ext cx="210697" cy="247270"/>
                    </a:xfrm>
                    <a:custGeom>
                      <a:avLst/>
                      <a:gdLst>
                        <a:gd name="txL" fmla="*/ 0 w 209661"/>
                        <a:gd name="txT" fmla="*/ 0 h 247270"/>
                        <a:gd name="txR" fmla="*/ 209661 w 209661"/>
                        <a:gd name="txB" fmla="*/ 247270 h 247270"/>
                      </a:gdLst>
                      <a:ahLst/>
                      <a:cxnLst>
                        <a:cxn ang="0">
                          <a:pos x="95959" y="0"/>
                        </a:cxn>
                        <a:cxn ang="0">
                          <a:pos x="113701" y="0"/>
                        </a:cxn>
                        <a:cxn ang="0">
                          <a:pos x="209661" y="247270"/>
                        </a:cxn>
                        <a:cxn ang="0">
                          <a:pos x="0" y="247270"/>
                        </a:cxn>
                      </a:cxnLst>
                      <a:rect l="txL" t="txT" r="txR" b="txB"/>
                      <a:pathLst>
                        <a:path w="209661" h="247270">
                          <a:moveTo>
                            <a:pt x="95959" y="0"/>
                          </a:moveTo>
                          <a:lnTo>
                            <a:pt x="113701" y="0"/>
                          </a:lnTo>
                          <a:lnTo>
                            <a:pt x="209661" y="247270"/>
                          </a:lnTo>
                          <a:lnTo>
                            <a:pt x="0" y="247270"/>
                          </a:lnTo>
                          <a:close/>
                        </a:path>
                      </a:pathLst>
                    </a:custGeom>
                    <a:solidFill>
                      <a:srgbClr val="ED5326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</p:grpSp>
              <p:grpSp>
                <p:nvGrpSpPr>
                  <p:cNvPr id="97" name="组合 96"/>
                  <p:cNvGrpSpPr/>
                  <p:nvPr/>
                </p:nvGrpSpPr>
                <p:grpSpPr>
                  <a:xfrm>
                    <a:off x="216" y="822629"/>
                    <a:ext cx="759303" cy="1376401"/>
                    <a:chOff x="0" y="0"/>
                    <a:chExt cx="759303" cy="1376401"/>
                  </a:xfrm>
                </p:grpSpPr>
                <p:sp>
                  <p:nvSpPr>
                    <p:cNvPr id="98" name="矩形 97"/>
                    <p:cNvSpPr/>
                    <p:nvPr/>
                  </p:nvSpPr>
                  <p:spPr>
                    <a:xfrm>
                      <a:off x="216323" y="162003"/>
                      <a:ext cx="325601" cy="1213969"/>
                    </a:xfrm>
                    <a:prstGeom prst="rect">
                      <a:avLst/>
                    </a:prstGeom>
                    <a:solidFill>
                      <a:srgbClr val="ED5326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99" name="矩形 98"/>
                    <p:cNvSpPr/>
                    <p:nvPr/>
                  </p:nvSpPr>
                  <p:spPr>
                    <a:xfrm>
                      <a:off x="542236" y="162001"/>
                      <a:ext cx="217067" cy="1214400"/>
                    </a:xfrm>
                    <a:prstGeom prst="rect">
                      <a:avLst/>
                    </a:prstGeom>
                    <a:solidFill>
                      <a:srgbClr val="D13A1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00" name="矩形 99"/>
                    <p:cNvSpPr/>
                    <p:nvPr/>
                  </p:nvSpPr>
                  <p:spPr>
                    <a:xfrm>
                      <a:off x="0" y="162001"/>
                      <a:ext cx="217067" cy="1214400"/>
                    </a:xfrm>
                    <a:prstGeom prst="rect">
                      <a:avLst/>
                    </a:prstGeom>
                    <a:solidFill>
                      <a:srgbClr val="F38D7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01" name="椭圆 100"/>
                    <p:cNvSpPr/>
                    <p:nvPr/>
                  </p:nvSpPr>
                  <p:spPr>
                    <a:xfrm>
                      <a:off x="0" y="54002"/>
                      <a:ext cx="217067" cy="216000"/>
                    </a:xfrm>
                    <a:prstGeom prst="ellipse">
                      <a:avLst/>
                    </a:prstGeom>
                    <a:solidFill>
                      <a:srgbClr val="F38D7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02" name="椭圆 101"/>
                    <p:cNvSpPr/>
                    <p:nvPr/>
                  </p:nvSpPr>
                  <p:spPr>
                    <a:xfrm>
                      <a:off x="542236" y="54002"/>
                      <a:ext cx="217067" cy="216000"/>
                    </a:xfrm>
                    <a:prstGeom prst="ellipse">
                      <a:avLst/>
                    </a:prstGeom>
                    <a:solidFill>
                      <a:srgbClr val="D13A1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03" name="椭圆 102"/>
                    <p:cNvSpPr/>
                    <p:nvPr/>
                  </p:nvSpPr>
                  <p:spPr>
                    <a:xfrm>
                      <a:off x="217124" y="0"/>
                      <a:ext cx="324000" cy="324000"/>
                    </a:xfrm>
                    <a:prstGeom prst="ellipse">
                      <a:avLst/>
                    </a:prstGeom>
                    <a:solidFill>
                      <a:srgbClr val="ED5326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</p:grpSp>
            </p:grpSp>
          </p:grpSp>
        </p:grpSp>
        <p:cxnSp>
          <p:nvCxnSpPr>
            <p:cNvPr id="81" name="直接连接符 80"/>
            <p:cNvCxnSpPr/>
            <p:nvPr/>
          </p:nvCxnSpPr>
          <p:spPr>
            <a:xfrm flipV="1">
              <a:off x="922684" y="749825"/>
              <a:ext cx="4327084" cy="13639"/>
            </a:xfrm>
            <a:prstGeom prst="line">
              <a:avLst/>
            </a:prstGeom>
            <a:ln w="38100">
              <a:solidFill>
                <a:srgbClr val="F055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5991367" y="5246584"/>
            <a:ext cx="5691253" cy="1412968"/>
            <a:chOff x="6019417" y="4933315"/>
            <a:chExt cx="5691253" cy="1412968"/>
          </a:xfrm>
        </p:grpSpPr>
        <p:grpSp>
          <p:nvGrpSpPr>
            <p:cNvPr id="59" name="组合 58"/>
            <p:cNvGrpSpPr/>
            <p:nvPr/>
          </p:nvGrpSpPr>
          <p:grpSpPr>
            <a:xfrm>
              <a:off x="10452100" y="4933315"/>
              <a:ext cx="1258570" cy="1263015"/>
              <a:chOff x="15361" y="7987"/>
              <a:chExt cx="1982" cy="1989"/>
            </a:xfrm>
          </p:grpSpPr>
          <p:sp>
            <p:nvSpPr>
              <p:cNvPr id="77" name="Freeform 6"/>
              <p:cNvSpPr/>
              <p:nvPr/>
            </p:nvSpPr>
            <p:spPr bwMode="auto">
              <a:xfrm rot="18900000">
                <a:off x="16386" y="8679"/>
                <a:ext cx="957" cy="942"/>
              </a:xfrm>
              <a:custGeom>
                <a:avLst/>
                <a:gdLst>
                  <a:gd name="T0" fmla="*/ 720 w 721"/>
                  <a:gd name="T1" fmla="*/ 356 h 720"/>
                  <a:gd name="T2" fmla="*/ 721 w 721"/>
                  <a:gd name="T3" fmla="*/ 542 h 720"/>
                  <a:gd name="T4" fmla="*/ 535 w 721"/>
                  <a:gd name="T5" fmla="*/ 542 h 720"/>
                  <a:gd name="T6" fmla="*/ 526 w 721"/>
                  <a:gd name="T7" fmla="*/ 543 h 720"/>
                  <a:gd name="T8" fmla="*/ 506 w 721"/>
                  <a:gd name="T9" fmla="*/ 603 h 720"/>
                  <a:gd name="T10" fmla="*/ 522 w 721"/>
                  <a:gd name="T11" fmla="*/ 643 h 720"/>
                  <a:gd name="T12" fmla="*/ 445 w 721"/>
                  <a:gd name="T13" fmla="*/ 720 h 720"/>
                  <a:gd name="T14" fmla="*/ 369 w 721"/>
                  <a:gd name="T15" fmla="*/ 643 h 720"/>
                  <a:gd name="T16" fmla="*/ 385 w 721"/>
                  <a:gd name="T17" fmla="*/ 603 h 720"/>
                  <a:gd name="T18" fmla="*/ 365 w 721"/>
                  <a:gd name="T19" fmla="*/ 543 h 720"/>
                  <a:gd name="T20" fmla="*/ 356 w 721"/>
                  <a:gd name="T21" fmla="*/ 542 h 720"/>
                  <a:gd name="T22" fmla="*/ 179 w 721"/>
                  <a:gd name="T23" fmla="*/ 542 h 720"/>
                  <a:gd name="T24" fmla="*/ 179 w 721"/>
                  <a:gd name="T25" fmla="*/ 356 h 720"/>
                  <a:gd name="T26" fmla="*/ 177 w 721"/>
                  <a:gd name="T27" fmla="*/ 346 h 720"/>
                  <a:gd name="T28" fmla="*/ 143 w 721"/>
                  <a:gd name="T29" fmla="*/ 296 h 720"/>
                  <a:gd name="T30" fmla="*/ 110 w 721"/>
                  <a:gd name="T31" fmla="*/ 314 h 720"/>
                  <a:gd name="T32" fmla="*/ 104 w 721"/>
                  <a:gd name="T33" fmla="*/ 321 h 720"/>
                  <a:gd name="T34" fmla="*/ 69 w 721"/>
                  <a:gd name="T35" fmla="*/ 335 h 720"/>
                  <a:gd name="T36" fmla="*/ 68 w 721"/>
                  <a:gd name="T37" fmla="*/ 335 h 720"/>
                  <a:gd name="T38" fmla="*/ 0 w 721"/>
                  <a:gd name="T39" fmla="*/ 267 h 720"/>
                  <a:gd name="T40" fmla="*/ 68 w 721"/>
                  <a:gd name="T41" fmla="*/ 198 h 720"/>
                  <a:gd name="T42" fmla="*/ 69 w 721"/>
                  <a:gd name="T43" fmla="*/ 198 h 720"/>
                  <a:gd name="T44" fmla="*/ 82 w 721"/>
                  <a:gd name="T45" fmla="*/ 200 h 720"/>
                  <a:gd name="T46" fmla="*/ 104 w 721"/>
                  <a:gd name="T47" fmla="*/ 213 h 720"/>
                  <a:gd name="T48" fmla="*/ 110 w 721"/>
                  <a:gd name="T49" fmla="*/ 219 h 720"/>
                  <a:gd name="T50" fmla="*/ 143 w 721"/>
                  <a:gd name="T51" fmla="*/ 238 h 720"/>
                  <a:gd name="T52" fmla="*/ 177 w 721"/>
                  <a:gd name="T53" fmla="*/ 188 h 720"/>
                  <a:gd name="T54" fmla="*/ 179 w 721"/>
                  <a:gd name="T55" fmla="*/ 177 h 720"/>
                  <a:gd name="T56" fmla="*/ 179 w 721"/>
                  <a:gd name="T57" fmla="*/ 0 h 720"/>
                  <a:gd name="T58" fmla="*/ 179 w 721"/>
                  <a:gd name="T59" fmla="*/ 0 h 720"/>
                  <a:gd name="T60" fmla="*/ 179 w 721"/>
                  <a:gd name="T61" fmla="*/ 0 h 720"/>
                  <a:gd name="T62" fmla="*/ 356 w 721"/>
                  <a:gd name="T63" fmla="*/ 0 h 720"/>
                  <a:gd name="T64" fmla="*/ 363 w 721"/>
                  <a:gd name="T65" fmla="*/ 1 h 720"/>
                  <a:gd name="T66" fmla="*/ 400 w 721"/>
                  <a:gd name="T67" fmla="*/ 18 h 720"/>
                  <a:gd name="T68" fmla="*/ 386 w 721"/>
                  <a:gd name="T69" fmla="*/ 40 h 720"/>
                  <a:gd name="T70" fmla="*/ 379 w 721"/>
                  <a:gd name="T71" fmla="*/ 47 h 720"/>
                  <a:gd name="T72" fmla="*/ 360 w 721"/>
                  <a:gd name="T73" fmla="*/ 93 h 720"/>
                  <a:gd name="T74" fmla="*/ 445 w 721"/>
                  <a:gd name="T75" fmla="*/ 178 h 720"/>
                  <a:gd name="T76" fmla="*/ 530 w 721"/>
                  <a:gd name="T77" fmla="*/ 93 h 720"/>
                  <a:gd name="T78" fmla="*/ 512 w 721"/>
                  <a:gd name="T79" fmla="*/ 47 h 720"/>
                  <a:gd name="T80" fmla="*/ 505 w 721"/>
                  <a:gd name="T81" fmla="*/ 40 h 720"/>
                  <a:gd name="T82" fmla="*/ 491 w 721"/>
                  <a:gd name="T83" fmla="*/ 18 h 720"/>
                  <a:gd name="T84" fmla="*/ 528 w 721"/>
                  <a:gd name="T85" fmla="*/ 1 h 720"/>
                  <a:gd name="T86" fmla="*/ 535 w 721"/>
                  <a:gd name="T87" fmla="*/ 0 h 720"/>
                  <a:gd name="T88" fmla="*/ 721 w 721"/>
                  <a:gd name="T89" fmla="*/ 0 h 720"/>
                  <a:gd name="T90" fmla="*/ 720 w 721"/>
                  <a:gd name="T91" fmla="*/ 177 h 720"/>
                  <a:gd name="T92" fmla="*/ 719 w 721"/>
                  <a:gd name="T93" fmla="*/ 186 h 720"/>
                  <a:gd name="T94" fmla="*/ 693 w 721"/>
                  <a:gd name="T95" fmla="*/ 229 h 720"/>
                  <a:gd name="T96" fmla="*/ 659 w 721"/>
                  <a:gd name="T97" fmla="*/ 206 h 720"/>
                  <a:gd name="T98" fmla="*/ 620 w 721"/>
                  <a:gd name="T99" fmla="*/ 190 h 720"/>
                  <a:gd name="T100" fmla="*/ 619 w 721"/>
                  <a:gd name="T101" fmla="*/ 190 h 720"/>
                  <a:gd name="T102" fmla="*/ 542 w 721"/>
                  <a:gd name="T103" fmla="*/ 267 h 720"/>
                  <a:gd name="T104" fmla="*/ 619 w 721"/>
                  <a:gd name="T105" fmla="*/ 343 h 720"/>
                  <a:gd name="T106" fmla="*/ 620 w 721"/>
                  <a:gd name="T107" fmla="*/ 343 h 720"/>
                  <a:gd name="T108" fmla="*/ 659 w 721"/>
                  <a:gd name="T109" fmla="*/ 327 h 720"/>
                  <a:gd name="T110" fmla="*/ 693 w 721"/>
                  <a:gd name="T111" fmla="*/ 304 h 720"/>
                  <a:gd name="T112" fmla="*/ 719 w 721"/>
                  <a:gd name="T113" fmla="*/ 348 h 720"/>
                  <a:gd name="T114" fmla="*/ 720 w 721"/>
                  <a:gd name="T115" fmla="*/ 356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21" h="720">
                    <a:moveTo>
                      <a:pt x="720" y="356"/>
                    </a:moveTo>
                    <a:cubicBezTo>
                      <a:pt x="721" y="542"/>
                      <a:pt x="721" y="542"/>
                      <a:pt x="721" y="542"/>
                    </a:cubicBezTo>
                    <a:cubicBezTo>
                      <a:pt x="535" y="542"/>
                      <a:pt x="535" y="542"/>
                      <a:pt x="535" y="542"/>
                    </a:cubicBezTo>
                    <a:cubicBezTo>
                      <a:pt x="532" y="542"/>
                      <a:pt x="529" y="542"/>
                      <a:pt x="526" y="543"/>
                    </a:cubicBezTo>
                    <a:cubicBezTo>
                      <a:pt x="455" y="559"/>
                      <a:pt x="489" y="583"/>
                      <a:pt x="506" y="603"/>
                    </a:cubicBezTo>
                    <a:cubicBezTo>
                      <a:pt x="523" y="623"/>
                      <a:pt x="522" y="643"/>
                      <a:pt x="522" y="643"/>
                    </a:cubicBezTo>
                    <a:cubicBezTo>
                      <a:pt x="522" y="686"/>
                      <a:pt x="488" y="720"/>
                      <a:pt x="445" y="720"/>
                    </a:cubicBezTo>
                    <a:cubicBezTo>
                      <a:pt x="403" y="720"/>
                      <a:pt x="369" y="686"/>
                      <a:pt x="369" y="643"/>
                    </a:cubicBezTo>
                    <a:cubicBezTo>
                      <a:pt x="369" y="643"/>
                      <a:pt x="368" y="623"/>
                      <a:pt x="385" y="603"/>
                    </a:cubicBezTo>
                    <a:cubicBezTo>
                      <a:pt x="402" y="583"/>
                      <a:pt x="436" y="559"/>
                      <a:pt x="365" y="543"/>
                    </a:cubicBezTo>
                    <a:cubicBezTo>
                      <a:pt x="362" y="542"/>
                      <a:pt x="359" y="542"/>
                      <a:pt x="356" y="542"/>
                    </a:cubicBezTo>
                    <a:cubicBezTo>
                      <a:pt x="179" y="542"/>
                      <a:pt x="179" y="542"/>
                      <a:pt x="179" y="542"/>
                    </a:cubicBezTo>
                    <a:cubicBezTo>
                      <a:pt x="179" y="356"/>
                      <a:pt x="179" y="356"/>
                      <a:pt x="179" y="356"/>
                    </a:cubicBezTo>
                    <a:cubicBezTo>
                      <a:pt x="179" y="353"/>
                      <a:pt x="178" y="349"/>
                      <a:pt x="177" y="346"/>
                    </a:cubicBezTo>
                    <a:cubicBezTo>
                      <a:pt x="172" y="322"/>
                      <a:pt x="163" y="296"/>
                      <a:pt x="143" y="296"/>
                    </a:cubicBezTo>
                    <a:cubicBezTo>
                      <a:pt x="131" y="296"/>
                      <a:pt x="120" y="305"/>
                      <a:pt x="110" y="314"/>
                    </a:cubicBezTo>
                    <a:cubicBezTo>
                      <a:pt x="108" y="317"/>
                      <a:pt x="106" y="319"/>
                      <a:pt x="104" y="321"/>
                    </a:cubicBezTo>
                    <a:cubicBezTo>
                      <a:pt x="88" y="334"/>
                      <a:pt x="72" y="335"/>
                      <a:pt x="69" y="335"/>
                    </a:cubicBezTo>
                    <a:cubicBezTo>
                      <a:pt x="68" y="335"/>
                      <a:pt x="68" y="335"/>
                      <a:pt x="68" y="335"/>
                    </a:cubicBezTo>
                    <a:cubicBezTo>
                      <a:pt x="31" y="335"/>
                      <a:pt x="0" y="304"/>
                      <a:pt x="0" y="267"/>
                    </a:cubicBezTo>
                    <a:cubicBezTo>
                      <a:pt x="0" y="229"/>
                      <a:pt x="31" y="198"/>
                      <a:pt x="68" y="198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71" y="198"/>
                      <a:pt x="75" y="199"/>
                      <a:pt x="82" y="200"/>
                    </a:cubicBezTo>
                    <a:cubicBezTo>
                      <a:pt x="88" y="202"/>
                      <a:pt x="96" y="206"/>
                      <a:pt x="104" y="213"/>
                    </a:cubicBezTo>
                    <a:cubicBezTo>
                      <a:pt x="106" y="215"/>
                      <a:pt x="108" y="217"/>
                      <a:pt x="110" y="219"/>
                    </a:cubicBezTo>
                    <a:cubicBezTo>
                      <a:pt x="120" y="228"/>
                      <a:pt x="131" y="238"/>
                      <a:pt x="143" y="238"/>
                    </a:cubicBezTo>
                    <a:cubicBezTo>
                      <a:pt x="163" y="238"/>
                      <a:pt x="172" y="211"/>
                      <a:pt x="177" y="188"/>
                    </a:cubicBezTo>
                    <a:cubicBezTo>
                      <a:pt x="178" y="184"/>
                      <a:pt x="179" y="181"/>
                      <a:pt x="179" y="177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356" y="0"/>
                      <a:pt x="356" y="0"/>
                      <a:pt x="356" y="0"/>
                    </a:cubicBezTo>
                    <a:cubicBezTo>
                      <a:pt x="358" y="0"/>
                      <a:pt x="360" y="0"/>
                      <a:pt x="363" y="1"/>
                    </a:cubicBezTo>
                    <a:cubicBezTo>
                      <a:pt x="394" y="8"/>
                      <a:pt x="399" y="16"/>
                      <a:pt x="400" y="18"/>
                    </a:cubicBezTo>
                    <a:cubicBezTo>
                      <a:pt x="401" y="23"/>
                      <a:pt x="392" y="33"/>
                      <a:pt x="386" y="40"/>
                    </a:cubicBezTo>
                    <a:cubicBezTo>
                      <a:pt x="383" y="42"/>
                      <a:pt x="381" y="45"/>
                      <a:pt x="379" y="47"/>
                    </a:cubicBezTo>
                    <a:cubicBezTo>
                      <a:pt x="360" y="69"/>
                      <a:pt x="360" y="90"/>
                      <a:pt x="360" y="93"/>
                    </a:cubicBezTo>
                    <a:cubicBezTo>
                      <a:pt x="360" y="140"/>
                      <a:pt x="399" y="178"/>
                      <a:pt x="445" y="178"/>
                    </a:cubicBezTo>
                    <a:cubicBezTo>
                      <a:pt x="492" y="178"/>
                      <a:pt x="530" y="140"/>
                      <a:pt x="530" y="93"/>
                    </a:cubicBezTo>
                    <a:cubicBezTo>
                      <a:pt x="530" y="90"/>
                      <a:pt x="531" y="68"/>
                      <a:pt x="512" y="47"/>
                    </a:cubicBezTo>
                    <a:cubicBezTo>
                      <a:pt x="510" y="45"/>
                      <a:pt x="508" y="42"/>
                      <a:pt x="505" y="40"/>
                    </a:cubicBezTo>
                    <a:cubicBezTo>
                      <a:pt x="499" y="33"/>
                      <a:pt x="490" y="23"/>
                      <a:pt x="491" y="18"/>
                    </a:cubicBezTo>
                    <a:cubicBezTo>
                      <a:pt x="492" y="16"/>
                      <a:pt x="497" y="8"/>
                      <a:pt x="528" y="1"/>
                    </a:cubicBezTo>
                    <a:cubicBezTo>
                      <a:pt x="530" y="0"/>
                      <a:pt x="533" y="0"/>
                      <a:pt x="535" y="0"/>
                    </a:cubicBezTo>
                    <a:cubicBezTo>
                      <a:pt x="721" y="0"/>
                      <a:pt x="721" y="0"/>
                      <a:pt x="721" y="0"/>
                    </a:cubicBezTo>
                    <a:cubicBezTo>
                      <a:pt x="720" y="177"/>
                      <a:pt x="720" y="177"/>
                      <a:pt x="720" y="177"/>
                    </a:cubicBezTo>
                    <a:cubicBezTo>
                      <a:pt x="720" y="180"/>
                      <a:pt x="720" y="183"/>
                      <a:pt x="719" y="186"/>
                    </a:cubicBezTo>
                    <a:cubicBezTo>
                      <a:pt x="712" y="219"/>
                      <a:pt x="703" y="229"/>
                      <a:pt x="693" y="229"/>
                    </a:cubicBezTo>
                    <a:cubicBezTo>
                      <a:pt x="682" y="229"/>
                      <a:pt x="670" y="215"/>
                      <a:pt x="659" y="206"/>
                    </a:cubicBezTo>
                    <a:cubicBezTo>
                      <a:pt x="642" y="191"/>
                      <a:pt x="624" y="190"/>
                      <a:pt x="620" y="190"/>
                    </a:cubicBezTo>
                    <a:cubicBezTo>
                      <a:pt x="619" y="190"/>
                      <a:pt x="619" y="190"/>
                      <a:pt x="619" y="190"/>
                    </a:cubicBezTo>
                    <a:cubicBezTo>
                      <a:pt x="576" y="190"/>
                      <a:pt x="542" y="224"/>
                      <a:pt x="542" y="267"/>
                    </a:cubicBezTo>
                    <a:cubicBezTo>
                      <a:pt x="542" y="309"/>
                      <a:pt x="576" y="343"/>
                      <a:pt x="619" y="343"/>
                    </a:cubicBezTo>
                    <a:cubicBezTo>
                      <a:pt x="619" y="343"/>
                      <a:pt x="619" y="343"/>
                      <a:pt x="620" y="343"/>
                    </a:cubicBezTo>
                    <a:cubicBezTo>
                      <a:pt x="623" y="343"/>
                      <a:pt x="641" y="342"/>
                      <a:pt x="659" y="327"/>
                    </a:cubicBezTo>
                    <a:cubicBezTo>
                      <a:pt x="670" y="318"/>
                      <a:pt x="682" y="304"/>
                      <a:pt x="693" y="304"/>
                    </a:cubicBezTo>
                    <a:cubicBezTo>
                      <a:pt x="703" y="304"/>
                      <a:pt x="712" y="314"/>
                      <a:pt x="719" y="348"/>
                    </a:cubicBezTo>
                    <a:cubicBezTo>
                      <a:pt x="720" y="350"/>
                      <a:pt x="720" y="353"/>
                      <a:pt x="720" y="3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38" tIns="34269" rIns="68538" bIns="34269" numCol="1" anchor="t" anchorCtr="0" compatLnSpc="1"/>
              <a:lstStyle/>
              <a:p>
                <a:endParaRPr lang="ko-KR" altLang="en-US" sz="7495" dirty="0">
                  <a:solidFill>
                    <a:schemeClr val="bg1"/>
                  </a:solidFill>
                  <a:latin typeface="Lato Black" panose="020F0A02020204030203"/>
                  <a:cs typeface="Lato Black" panose="020F0A02020204030203"/>
                </a:endParaRPr>
              </a:p>
            </p:txBody>
          </p:sp>
          <p:sp>
            <p:nvSpPr>
              <p:cNvPr id="78" name="Freeform 11"/>
              <p:cNvSpPr/>
              <p:nvPr/>
            </p:nvSpPr>
            <p:spPr bwMode="auto">
              <a:xfrm rot="18900000">
                <a:off x="15696" y="9034"/>
                <a:ext cx="954" cy="942"/>
              </a:xfrm>
              <a:custGeom>
                <a:avLst/>
                <a:gdLst>
                  <a:gd name="T0" fmla="*/ 720 w 720"/>
                  <a:gd name="T1" fmla="*/ 534 h 720"/>
                  <a:gd name="T2" fmla="*/ 720 w 720"/>
                  <a:gd name="T3" fmla="*/ 720 h 720"/>
                  <a:gd name="T4" fmla="*/ 720 w 720"/>
                  <a:gd name="T5" fmla="*/ 720 h 720"/>
                  <a:gd name="T6" fmla="*/ 543 w 720"/>
                  <a:gd name="T7" fmla="*/ 720 h 720"/>
                  <a:gd name="T8" fmla="*/ 534 w 720"/>
                  <a:gd name="T9" fmla="*/ 719 h 720"/>
                  <a:gd name="T10" fmla="*/ 513 w 720"/>
                  <a:gd name="T11" fmla="*/ 659 h 720"/>
                  <a:gd name="T12" fmla="*/ 530 w 720"/>
                  <a:gd name="T13" fmla="*/ 618 h 720"/>
                  <a:gd name="T14" fmla="*/ 453 w 720"/>
                  <a:gd name="T15" fmla="*/ 541 h 720"/>
                  <a:gd name="T16" fmla="*/ 376 w 720"/>
                  <a:gd name="T17" fmla="*/ 618 h 720"/>
                  <a:gd name="T18" fmla="*/ 393 w 720"/>
                  <a:gd name="T19" fmla="*/ 659 h 720"/>
                  <a:gd name="T20" fmla="*/ 372 w 720"/>
                  <a:gd name="T21" fmla="*/ 719 h 720"/>
                  <a:gd name="T22" fmla="*/ 363 w 720"/>
                  <a:gd name="T23" fmla="*/ 720 h 720"/>
                  <a:gd name="T24" fmla="*/ 178 w 720"/>
                  <a:gd name="T25" fmla="*/ 720 h 720"/>
                  <a:gd name="T26" fmla="*/ 178 w 720"/>
                  <a:gd name="T27" fmla="*/ 534 h 720"/>
                  <a:gd name="T28" fmla="*/ 177 w 720"/>
                  <a:gd name="T29" fmla="*/ 526 h 720"/>
                  <a:gd name="T30" fmla="*/ 150 w 720"/>
                  <a:gd name="T31" fmla="*/ 482 h 720"/>
                  <a:gd name="T32" fmla="*/ 117 w 720"/>
                  <a:gd name="T33" fmla="*/ 505 h 720"/>
                  <a:gd name="T34" fmla="*/ 77 w 720"/>
                  <a:gd name="T35" fmla="*/ 521 h 720"/>
                  <a:gd name="T36" fmla="*/ 76 w 720"/>
                  <a:gd name="T37" fmla="*/ 521 h 720"/>
                  <a:gd name="T38" fmla="*/ 0 w 720"/>
                  <a:gd name="T39" fmla="*/ 445 h 720"/>
                  <a:gd name="T40" fmla="*/ 76 w 720"/>
                  <a:gd name="T41" fmla="*/ 368 h 720"/>
                  <a:gd name="T42" fmla="*/ 77 w 720"/>
                  <a:gd name="T43" fmla="*/ 368 h 720"/>
                  <a:gd name="T44" fmla="*/ 117 w 720"/>
                  <a:gd name="T45" fmla="*/ 384 h 720"/>
                  <a:gd name="T46" fmla="*/ 150 w 720"/>
                  <a:gd name="T47" fmla="*/ 407 h 720"/>
                  <a:gd name="T48" fmla="*/ 177 w 720"/>
                  <a:gd name="T49" fmla="*/ 364 h 720"/>
                  <a:gd name="T50" fmla="*/ 178 w 720"/>
                  <a:gd name="T51" fmla="*/ 355 h 720"/>
                  <a:gd name="T52" fmla="*/ 178 w 720"/>
                  <a:gd name="T53" fmla="*/ 178 h 720"/>
                  <a:gd name="T54" fmla="*/ 363 w 720"/>
                  <a:gd name="T55" fmla="*/ 178 h 720"/>
                  <a:gd name="T56" fmla="*/ 374 w 720"/>
                  <a:gd name="T57" fmla="*/ 177 h 720"/>
                  <a:gd name="T58" fmla="*/ 423 w 720"/>
                  <a:gd name="T59" fmla="*/ 148 h 720"/>
                  <a:gd name="T60" fmla="*/ 405 w 720"/>
                  <a:gd name="T61" fmla="*/ 110 h 720"/>
                  <a:gd name="T62" fmla="*/ 399 w 720"/>
                  <a:gd name="T63" fmla="*/ 103 h 720"/>
                  <a:gd name="T64" fmla="*/ 385 w 720"/>
                  <a:gd name="T65" fmla="*/ 68 h 720"/>
                  <a:gd name="T66" fmla="*/ 453 w 720"/>
                  <a:gd name="T67" fmla="*/ 0 h 720"/>
                  <a:gd name="T68" fmla="*/ 521 w 720"/>
                  <a:gd name="T69" fmla="*/ 68 h 720"/>
                  <a:gd name="T70" fmla="*/ 521 w 720"/>
                  <a:gd name="T71" fmla="*/ 68 h 720"/>
                  <a:gd name="T72" fmla="*/ 507 w 720"/>
                  <a:gd name="T73" fmla="*/ 103 h 720"/>
                  <a:gd name="T74" fmla="*/ 501 w 720"/>
                  <a:gd name="T75" fmla="*/ 110 h 720"/>
                  <a:gd name="T76" fmla="*/ 483 w 720"/>
                  <a:gd name="T77" fmla="*/ 148 h 720"/>
                  <a:gd name="T78" fmla="*/ 532 w 720"/>
                  <a:gd name="T79" fmla="*/ 177 h 720"/>
                  <a:gd name="T80" fmla="*/ 543 w 720"/>
                  <a:gd name="T81" fmla="*/ 178 h 720"/>
                  <a:gd name="T82" fmla="*/ 720 w 720"/>
                  <a:gd name="T83" fmla="*/ 178 h 720"/>
                  <a:gd name="T84" fmla="*/ 720 w 720"/>
                  <a:gd name="T85" fmla="*/ 355 h 720"/>
                  <a:gd name="T86" fmla="*/ 719 w 720"/>
                  <a:gd name="T87" fmla="*/ 362 h 720"/>
                  <a:gd name="T88" fmla="*/ 701 w 720"/>
                  <a:gd name="T89" fmla="*/ 399 h 720"/>
                  <a:gd name="T90" fmla="*/ 680 w 720"/>
                  <a:gd name="T91" fmla="*/ 385 h 720"/>
                  <a:gd name="T92" fmla="*/ 672 w 720"/>
                  <a:gd name="T93" fmla="*/ 378 h 720"/>
                  <a:gd name="T94" fmla="*/ 627 w 720"/>
                  <a:gd name="T95" fmla="*/ 360 h 720"/>
                  <a:gd name="T96" fmla="*/ 626 w 720"/>
                  <a:gd name="T97" fmla="*/ 360 h 720"/>
                  <a:gd name="T98" fmla="*/ 541 w 720"/>
                  <a:gd name="T99" fmla="*/ 445 h 720"/>
                  <a:gd name="T100" fmla="*/ 626 w 720"/>
                  <a:gd name="T101" fmla="*/ 530 h 720"/>
                  <a:gd name="T102" fmla="*/ 627 w 720"/>
                  <a:gd name="T103" fmla="*/ 530 h 720"/>
                  <a:gd name="T104" fmla="*/ 673 w 720"/>
                  <a:gd name="T105" fmla="*/ 511 h 720"/>
                  <a:gd name="T106" fmla="*/ 680 w 720"/>
                  <a:gd name="T107" fmla="*/ 505 h 720"/>
                  <a:gd name="T108" fmla="*/ 701 w 720"/>
                  <a:gd name="T109" fmla="*/ 490 h 720"/>
                  <a:gd name="T110" fmla="*/ 719 w 720"/>
                  <a:gd name="T111" fmla="*/ 527 h 720"/>
                  <a:gd name="T112" fmla="*/ 720 w 720"/>
                  <a:gd name="T113" fmla="*/ 534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20" h="720">
                    <a:moveTo>
                      <a:pt x="720" y="534"/>
                    </a:moveTo>
                    <a:cubicBezTo>
                      <a:pt x="720" y="720"/>
                      <a:pt x="720" y="720"/>
                      <a:pt x="720" y="720"/>
                    </a:cubicBezTo>
                    <a:cubicBezTo>
                      <a:pt x="720" y="720"/>
                      <a:pt x="720" y="720"/>
                      <a:pt x="720" y="720"/>
                    </a:cubicBezTo>
                    <a:cubicBezTo>
                      <a:pt x="543" y="720"/>
                      <a:pt x="543" y="720"/>
                      <a:pt x="543" y="720"/>
                    </a:cubicBezTo>
                    <a:cubicBezTo>
                      <a:pt x="540" y="720"/>
                      <a:pt x="537" y="719"/>
                      <a:pt x="534" y="719"/>
                    </a:cubicBezTo>
                    <a:cubicBezTo>
                      <a:pt x="463" y="702"/>
                      <a:pt x="496" y="678"/>
                      <a:pt x="513" y="659"/>
                    </a:cubicBezTo>
                    <a:cubicBezTo>
                      <a:pt x="531" y="639"/>
                      <a:pt x="530" y="618"/>
                      <a:pt x="530" y="618"/>
                    </a:cubicBezTo>
                    <a:cubicBezTo>
                      <a:pt x="530" y="576"/>
                      <a:pt x="495" y="541"/>
                      <a:pt x="453" y="541"/>
                    </a:cubicBezTo>
                    <a:cubicBezTo>
                      <a:pt x="411" y="541"/>
                      <a:pt x="376" y="576"/>
                      <a:pt x="376" y="618"/>
                    </a:cubicBezTo>
                    <a:cubicBezTo>
                      <a:pt x="376" y="618"/>
                      <a:pt x="375" y="639"/>
                      <a:pt x="393" y="659"/>
                    </a:cubicBezTo>
                    <a:cubicBezTo>
                      <a:pt x="410" y="678"/>
                      <a:pt x="444" y="702"/>
                      <a:pt x="372" y="719"/>
                    </a:cubicBezTo>
                    <a:cubicBezTo>
                      <a:pt x="369" y="719"/>
                      <a:pt x="366" y="720"/>
                      <a:pt x="363" y="720"/>
                    </a:cubicBezTo>
                    <a:cubicBezTo>
                      <a:pt x="178" y="720"/>
                      <a:pt x="178" y="720"/>
                      <a:pt x="178" y="720"/>
                    </a:cubicBezTo>
                    <a:cubicBezTo>
                      <a:pt x="178" y="534"/>
                      <a:pt x="178" y="534"/>
                      <a:pt x="178" y="534"/>
                    </a:cubicBezTo>
                    <a:cubicBezTo>
                      <a:pt x="178" y="531"/>
                      <a:pt x="178" y="528"/>
                      <a:pt x="177" y="526"/>
                    </a:cubicBezTo>
                    <a:cubicBezTo>
                      <a:pt x="169" y="492"/>
                      <a:pt x="160" y="482"/>
                      <a:pt x="150" y="482"/>
                    </a:cubicBezTo>
                    <a:cubicBezTo>
                      <a:pt x="139" y="482"/>
                      <a:pt x="127" y="496"/>
                      <a:pt x="117" y="505"/>
                    </a:cubicBezTo>
                    <a:cubicBezTo>
                      <a:pt x="99" y="520"/>
                      <a:pt x="81" y="521"/>
                      <a:pt x="77" y="521"/>
                    </a:cubicBezTo>
                    <a:cubicBezTo>
                      <a:pt x="77" y="521"/>
                      <a:pt x="76" y="521"/>
                      <a:pt x="76" y="521"/>
                    </a:cubicBezTo>
                    <a:cubicBezTo>
                      <a:pt x="34" y="521"/>
                      <a:pt x="0" y="487"/>
                      <a:pt x="0" y="445"/>
                    </a:cubicBezTo>
                    <a:cubicBezTo>
                      <a:pt x="0" y="402"/>
                      <a:pt x="34" y="368"/>
                      <a:pt x="76" y="368"/>
                    </a:cubicBezTo>
                    <a:cubicBezTo>
                      <a:pt x="76" y="368"/>
                      <a:pt x="76" y="368"/>
                      <a:pt x="77" y="368"/>
                    </a:cubicBezTo>
                    <a:cubicBezTo>
                      <a:pt x="81" y="368"/>
                      <a:pt x="99" y="369"/>
                      <a:pt x="117" y="384"/>
                    </a:cubicBezTo>
                    <a:cubicBezTo>
                      <a:pt x="127" y="393"/>
                      <a:pt x="139" y="407"/>
                      <a:pt x="150" y="407"/>
                    </a:cubicBezTo>
                    <a:cubicBezTo>
                      <a:pt x="160" y="407"/>
                      <a:pt x="169" y="397"/>
                      <a:pt x="177" y="364"/>
                    </a:cubicBezTo>
                    <a:cubicBezTo>
                      <a:pt x="178" y="361"/>
                      <a:pt x="178" y="358"/>
                      <a:pt x="178" y="355"/>
                    </a:cubicBezTo>
                    <a:cubicBezTo>
                      <a:pt x="178" y="178"/>
                      <a:pt x="178" y="178"/>
                      <a:pt x="178" y="178"/>
                    </a:cubicBezTo>
                    <a:cubicBezTo>
                      <a:pt x="363" y="178"/>
                      <a:pt x="363" y="178"/>
                      <a:pt x="363" y="178"/>
                    </a:cubicBezTo>
                    <a:cubicBezTo>
                      <a:pt x="367" y="178"/>
                      <a:pt x="371" y="177"/>
                      <a:pt x="374" y="177"/>
                    </a:cubicBezTo>
                    <a:cubicBezTo>
                      <a:pt x="404" y="170"/>
                      <a:pt x="419" y="161"/>
                      <a:pt x="423" y="148"/>
                    </a:cubicBezTo>
                    <a:cubicBezTo>
                      <a:pt x="428" y="134"/>
                      <a:pt x="416" y="121"/>
                      <a:pt x="405" y="110"/>
                    </a:cubicBezTo>
                    <a:cubicBezTo>
                      <a:pt x="403" y="107"/>
                      <a:pt x="401" y="105"/>
                      <a:pt x="399" y="103"/>
                    </a:cubicBezTo>
                    <a:cubicBezTo>
                      <a:pt x="384" y="86"/>
                      <a:pt x="385" y="69"/>
                      <a:pt x="385" y="68"/>
                    </a:cubicBezTo>
                    <a:cubicBezTo>
                      <a:pt x="385" y="30"/>
                      <a:pt x="415" y="0"/>
                      <a:pt x="453" y="0"/>
                    </a:cubicBezTo>
                    <a:cubicBezTo>
                      <a:pt x="491" y="0"/>
                      <a:pt x="521" y="30"/>
                      <a:pt x="521" y="68"/>
                    </a:cubicBezTo>
                    <a:cubicBezTo>
                      <a:pt x="521" y="68"/>
                      <a:pt x="521" y="68"/>
                      <a:pt x="521" y="68"/>
                    </a:cubicBezTo>
                    <a:cubicBezTo>
                      <a:pt x="521" y="69"/>
                      <a:pt x="522" y="86"/>
                      <a:pt x="507" y="103"/>
                    </a:cubicBezTo>
                    <a:cubicBezTo>
                      <a:pt x="505" y="105"/>
                      <a:pt x="503" y="107"/>
                      <a:pt x="501" y="110"/>
                    </a:cubicBezTo>
                    <a:cubicBezTo>
                      <a:pt x="490" y="121"/>
                      <a:pt x="479" y="134"/>
                      <a:pt x="483" y="148"/>
                    </a:cubicBezTo>
                    <a:cubicBezTo>
                      <a:pt x="487" y="161"/>
                      <a:pt x="502" y="170"/>
                      <a:pt x="532" y="177"/>
                    </a:cubicBezTo>
                    <a:cubicBezTo>
                      <a:pt x="536" y="177"/>
                      <a:pt x="539" y="178"/>
                      <a:pt x="543" y="178"/>
                    </a:cubicBezTo>
                    <a:cubicBezTo>
                      <a:pt x="720" y="178"/>
                      <a:pt x="720" y="178"/>
                      <a:pt x="720" y="178"/>
                    </a:cubicBezTo>
                    <a:cubicBezTo>
                      <a:pt x="720" y="355"/>
                      <a:pt x="720" y="355"/>
                      <a:pt x="720" y="355"/>
                    </a:cubicBezTo>
                    <a:cubicBezTo>
                      <a:pt x="720" y="357"/>
                      <a:pt x="720" y="360"/>
                      <a:pt x="719" y="362"/>
                    </a:cubicBezTo>
                    <a:cubicBezTo>
                      <a:pt x="711" y="396"/>
                      <a:pt x="703" y="399"/>
                      <a:pt x="701" y="399"/>
                    </a:cubicBezTo>
                    <a:cubicBezTo>
                      <a:pt x="695" y="399"/>
                      <a:pt x="687" y="391"/>
                      <a:pt x="680" y="385"/>
                    </a:cubicBezTo>
                    <a:cubicBezTo>
                      <a:pt x="677" y="382"/>
                      <a:pt x="675" y="380"/>
                      <a:pt x="672" y="378"/>
                    </a:cubicBezTo>
                    <a:cubicBezTo>
                      <a:pt x="653" y="361"/>
                      <a:pt x="633" y="360"/>
                      <a:pt x="627" y="360"/>
                    </a:cubicBezTo>
                    <a:cubicBezTo>
                      <a:pt x="626" y="360"/>
                      <a:pt x="626" y="360"/>
                      <a:pt x="626" y="360"/>
                    </a:cubicBezTo>
                    <a:cubicBezTo>
                      <a:pt x="580" y="360"/>
                      <a:pt x="541" y="398"/>
                      <a:pt x="541" y="445"/>
                    </a:cubicBezTo>
                    <a:cubicBezTo>
                      <a:pt x="541" y="491"/>
                      <a:pt x="580" y="530"/>
                      <a:pt x="626" y="530"/>
                    </a:cubicBezTo>
                    <a:cubicBezTo>
                      <a:pt x="627" y="530"/>
                      <a:pt x="627" y="530"/>
                      <a:pt x="627" y="530"/>
                    </a:cubicBezTo>
                    <a:cubicBezTo>
                      <a:pt x="633" y="530"/>
                      <a:pt x="653" y="528"/>
                      <a:pt x="673" y="511"/>
                    </a:cubicBezTo>
                    <a:cubicBezTo>
                      <a:pt x="675" y="509"/>
                      <a:pt x="677" y="507"/>
                      <a:pt x="680" y="505"/>
                    </a:cubicBezTo>
                    <a:cubicBezTo>
                      <a:pt x="687" y="498"/>
                      <a:pt x="695" y="490"/>
                      <a:pt x="701" y="490"/>
                    </a:cubicBezTo>
                    <a:cubicBezTo>
                      <a:pt x="703" y="490"/>
                      <a:pt x="711" y="493"/>
                      <a:pt x="719" y="527"/>
                    </a:cubicBezTo>
                    <a:cubicBezTo>
                      <a:pt x="720" y="530"/>
                      <a:pt x="720" y="532"/>
                      <a:pt x="720" y="5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38" tIns="34269" rIns="68538" bIns="34269" numCol="1" anchor="t" anchorCtr="0" compatLnSpc="1"/>
              <a:lstStyle/>
              <a:p>
                <a:endParaRPr lang="ko-KR" altLang="en-US" sz="7495" dirty="0">
                  <a:solidFill>
                    <a:schemeClr val="bg1"/>
                  </a:solidFill>
                  <a:latin typeface="Lato Black" panose="020F0A02020204030203"/>
                  <a:cs typeface="Lato Black" panose="020F0A02020204030203"/>
                </a:endParaRPr>
              </a:p>
            </p:txBody>
          </p:sp>
          <p:sp>
            <p:nvSpPr>
              <p:cNvPr id="79" name="Freeform 7"/>
              <p:cNvSpPr/>
              <p:nvPr/>
            </p:nvSpPr>
            <p:spPr bwMode="auto">
              <a:xfrm rot="18900000">
                <a:off x="16047" y="7987"/>
                <a:ext cx="954" cy="942"/>
              </a:xfrm>
              <a:custGeom>
                <a:avLst/>
                <a:gdLst>
                  <a:gd name="T0" fmla="*/ 720 w 720"/>
                  <a:gd name="T1" fmla="*/ 275 h 720"/>
                  <a:gd name="T2" fmla="*/ 643 w 720"/>
                  <a:gd name="T3" fmla="*/ 352 h 720"/>
                  <a:gd name="T4" fmla="*/ 643 w 720"/>
                  <a:gd name="T5" fmla="*/ 352 h 720"/>
                  <a:gd name="T6" fmla="*/ 603 w 720"/>
                  <a:gd name="T7" fmla="*/ 336 h 720"/>
                  <a:gd name="T8" fmla="*/ 569 w 720"/>
                  <a:gd name="T9" fmla="*/ 313 h 720"/>
                  <a:gd name="T10" fmla="*/ 543 w 720"/>
                  <a:gd name="T11" fmla="*/ 356 h 720"/>
                  <a:gd name="T12" fmla="*/ 542 w 720"/>
                  <a:gd name="T13" fmla="*/ 365 h 720"/>
                  <a:gd name="T14" fmla="*/ 542 w 720"/>
                  <a:gd name="T15" fmla="*/ 542 h 720"/>
                  <a:gd name="T16" fmla="*/ 542 w 720"/>
                  <a:gd name="T17" fmla="*/ 542 h 720"/>
                  <a:gd name="T18" fmla="*/ 356 w 720"/>
                  <a:gd name="T19" fmla="*/ 542 h 720"/>
                  <a:gd name="T20" fmla="*/ 345 w 720"/>
                  <a:gd name="T21" fmla="*/ 543 h 720"/>
                  <a:gd name="T22" fmla="*/ 296 w 720"/>
                  <a:gd name="T23" fmla="*/ 572 h 720"/>
                  <a:gd name="T24" fmla="*/ 314 w 720"/>
                  <a:gd name="T25" fmla="*/ 610 h 720"/>
                  <a:gd name="T26" fmla="*/ 320 w 720"/>
                  <a:gd name="T27" fmla="*/ 617 h 720"/>
                  <a:gd name="T28" fmla="*/ 335 w 720"/>
                  <a:gd name="T29" fmla="*/ 652 h 720"/>
                  <a:gd name="T30" fmla="*/ 266 w 720"/>
                  <a:gd name="T31" fmla="*/ 720 h 720"/>
                  <a:gd name="T32" fmla="*/ 198 w 720"/>
                  <a:gd name="T33" fmla="*/ 652 h 720"/>
                  <a:gd name="T34" fmla="*/ 198 w 720"/>
                  <a:gd name="T35" fmla="*/ 652 h 720"/>
                  <a:gd name="T36" fmla="*/ 212 w 720"/>
                  <a:gd name="T37" fmla="*/ 617 h 720"/>
                  <a:gd name="T38" fmla="*/ 219 w 720"/>
                  <a:gd name="T39" fmla="*/ 610 h 720"/>
                  <a:gd name="T40" fmla="*/ 237 w 720"/>
                  <a:gd name="T41" fmla="*/ 572 h 720"/>
                  <a:gd name="T42" fmla="*/ 187 w 720"/>
                  <a:gd name="T43" fmla="*/ 543 h 720"/>
                  <a:gd name="T44" fmla="*/ 177 w 720"/>
                  <a:gd name="T45" fmla="*/ 542 h 720"/>
                  <a:gd name="T46" fmla="*/ 0 w 720"/>
                  <a:gd name="T47" fmla="*/ 542 h 720"/>
                  <a:gd name="T48" fmla="*/ 0 w 720"/>
                  <a:gd name="T49" fmla="*/ 365 h 720"/>
                  <a:gd name="T50" fmla="*/ 1 w 720"/>
                  <a:gd name="T51" fmla="*/ 358 h 720"/>
                  <a:gd name="T52" fmla="*/ 19 w 720"/>
                  <a:gd name="T53" fmla="*/ 321 h 720"/>
                  <a:gd name="T54" fmla="*/ 40 w 720"/>
                  <a:gd name="T55" fmla="*/ 335 h 720"/>
                  <a:gd name="T56" fmla="*/ 47 w 720"/>
                  <a:gd name="T57" fmla="*/ 342 h 720"/>
                  <a:gd name="T58" fmla="*/ 92 w 720"/>
                  <a:gd name="T59" fmla="*/ 360 h 720"/>
                  <a:gd name="T60" fmla="*/ 93 w 720"/>
                  <a:gd name="T61" fmla="*/ 360 h 720"/>
                  <a:gd name="T62" fmla="*/ 178 w 720"/>
                  <a:gd name="T63" fmla="*/ 275 h 720"/>
                  <a:gd name="T64" fmla="*/ 93 w 720"/>
                  <a:gd name="T65" fmla="*/ 190 h 720"/>
                  <a:gd name="T66" fmla="*/ 92 w 720"/>
                  <a:gd name="T67" fmla="*/ 190 h 720"/>
                  <a:gd name="T68" fmla="*/ 47 w 720"/>
                  <a:gd name="T69" fmla="*/ 209 h 720"/>
                  <a:gd name="T70" fmla="*/ 40 w 720"/>
                  <a:gd name="T71" fmla="*/ 215 h 720"/>
                  <a:gd name="T72" fmla="*/ 19 w 720"/>
                  <a:gd name="T73" fmla="*/ 230 h 720"/>
                  <a:gd name="T74" fmla="*/ 1 w 720"/>
                  <a:gd name="T75" fmla="*/ 193 h 720"/>
                  <a:gd name="T76" fmla="*/ 0 w 720"/>
                  <a:gd name="T77" fmla="*/ 186 h 720"/>
                  <a:gd name="T78" fmla="*/ 0 w 720"/>
                  <a:gd name="T79" fmla="*/ 0 h 720"/>
                  <a:gd name="T80" fmla="*/ 177 w 720"/>
                  <a:gd name="T81" fmla="*/ 0 h 720"/>
                  <a:gd name="T82" fmla="*/ 186 w 720"/>
                  <a:gd name="T83" fmla="*/ 1 h 720"/>
                  <a:gd name="T84" fmla="*/ 206 w 720"/>
                  <a:gd name="T85" fmla="*/ 61 h 720"/>
                  <a:gd name="T86" fmla="*/ 190 w 720"/>
                  <a:gd name="T87" fmla="*/ 102 h 720"/>
                  <a:gd name="T88" fmla="*/ 266 w 720"/>
                  <a:gd name="T89" fmla="*/ 179 h 720"/>
                  <a:gd name="T90" fmla="*/ 343 w 720"/>
                  <a:gd name="T91" fmla="*/ 102 h 720"/>
                  <a:gd name="T92" fmla="*/ 327 w 720"/>
                  <a:gd name="T93" fmla="*/ 61 h 720"/>
                  <a:gd name="T94" fmla="*/ 347 w 720"/>
                  <a:gd name="T95" fmla="*/ 1 h 720"/>
                  <a:gd name="T96" fmla="*/ 356 w 720"/>
                  <a:gd name="T97" fmla="*/ 0 h 720"/>
                  <a:gd name="T98" fmla="*/ 542 w 720"/>
                  <a:gd name="T99" fmla="*/ 0 h 720"/>
                  <a:gd name="T100" fmla="*/ 542 w 720"/>
                  <a:gd name="T101" fmla="*/ 186 h 720"/>
                  <a:gd name="T102" fmla="*/ 543 w 720"/>
                  <a:gd name="T103" fmla="*/ 194 h 720"/>
                  <a:gd name="T104" fmla="*/ 569 w 720"/>
                  <a:gd name="T105" fmla="*/ 238 h 720"/>
                  <a:gd name="T106" fmla="*/ 603 w 720"/>
                  <a:gd name="T107" fmla="*/ 215 h 720"/>
                  <a:gd name="T108" fmla="*/ 642 w 720"/>
                  <a:gd name="T109" fmla="*/ 199 h 720"/>
                  <a:gd name="T110" fmla="*/ 643 w 720"/>
                  <a:gd name="T111" fmla="*/ 199 h 720"/>
                  <a:gd name="T112" fmla="*/ 720 w 720"/>
                  <a:gd name="T113" fmla="*/ 275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20" h="720">
                    <a:moveTo>
                      <a:pt x="720" y="275"/>
                    </a:moveTo>
                    <a:cubicBezTo>
                      <a:pt x="720" y="318"/>
                      <a:pt x="686" y="352"/>
                      <a:pt x="643" y="352"/>
                    </a:cubicBezTo>
                    <a:cubicBezTo>
                      <a:pt x="643" y="352"/>
                      <a:pt x="643" y="352"/>
                      <a:pt x="643" y="352"/>
                    </a:cubicBezTo>
                    <a:cubicBezTo>
                      <a:pt x="639" y="352"/>
                      <a:pt x="621" y="351"/>
                      <a:pt x="603" y="336"/>
                    </a:cubicBezTo>
                    <a:cubicBezTo>
                      <a:pt x="592" y="327"/>
                      <a:pt x="580" y="313"/>
                      <a:pt x="569" y="313"/>
                    </a:cubicBezTo>
                    <a:cubicBezTo>
                      <a:pt x="559" y="313"/>
                      <a:pt x="550" y="323"/>
                      <a:pt x="543" y="356"/>
                    </a:cubicBezTo>
                    <a:cubicBezTo>
                      <a:pt x="542" y="359"/>
                      <a:pt x="542" y="362"/>
                      <a:pt x="542" y="365"/>
                    </a:cubicBezTo>
                    <a:cubicBezTo>
                      <a:pt x="542" y="542"/>
                      <a:pt x="542" y="542"/>
                      <a:pt x="542" y="542"/>
                    </a:cubicBezTo>
                    <a:cubicBezTo>
                      <a:pt x="542" y="542"/>
                      <a:pt x="542" y="542"/>
                      <a:pt x="542" y="542"/>
                    </a:cubicBezTo>
                    <a:cubicBezTo>
                      <a:pt x="356" y="542"/>
                      <a:pt x="356" y="542"/>
                      <a:pt x="356" y="542"/>
                    </a:cubicBezTo>
                    <a:cubicBezTo>
                      <a:pt x="352" y="542"/>
                      <a:pt x="349" y="543"/>
                      <a:pt x="345" y="543"/>
                    </a:cubicBezTo>
                    <a:cubicBezTo>
                      <a:pt x="315" y="550"/>
                      <a:pt x="300" y="559"/>
                      <a:pt x="296" y="572"/>
                    </a:cubicBezTo>
                    <a:cubicBezTo>
                      <a:pt x="292" y="586"/>
                      <a:pt x="304" y="599"/>
                      <a:pt x="314" y="610"/>
                    </a:cubicBezTo>
                    <a:cubicBezTo>
                      <a:pt x="316" y="613"/>
                      <a:pt x="318" y="615"/>
                      <a:pt x="320" y="617"/>
                    </a:cubicBezTo>
                    <a:cubicBezTo>
                      <a:pt x="335" y="634"/>
                      <a:pt x="335" y="651"/>
                      <a:pt x="335" y="652"/>
                    </a:cubicBezTo>
                    <a:cubicBezTo>
                      <a:pt x="335" y="690"/>
                      <a:pt x="304" y="720"/>
                      <a:pt x="266" y="720"/>
                    </a:cubicBezTo>
                    <a:cubicBezTo>
                      <a:pt x="229" y="720"/>
                      <a:pt x="198" y="690"/>
                      <a:pt x="198" y="652"/>
                    </a:cubicBezTo>
                    <a:cubicBezTo>
                      <a:pt x="198" y="652"/>
                      <a:pt x="198" y="652"/>
                      <a:pt x="198" y="652"/>
                    </a:cubicBezTo>
                    <a:cubicBezTo>
                      <a:pt x="198" y="651"/>
                      <a:pt x="197" y="634"/>
                      <a:pt x="212" y="617"/>
                    </a:cubicBezTo>
                    <a:cubicBezTo>
                      <a:pt x="214" y="615"/>
                      <a:pt x="216" y="613"/>
                      <a:pt x="219" y="610"/>
                    </a:cubicBezTo>
                    <a:cubicBezTo>
                      <a:pt x="229" y="599"/>
                      <a:pt x="241" y="586"/>
                      <a:pt x="237" y="572"/>
                    </a:cubicBezTo>
                    <a:cubicBezTo>
                      <a:pt x="233" y="559"/>
                      <a:pt x="217" y="550"/>
                      <a:pt x="187" y="543"/>
                    </a:cubicBezTo>
                    <a:cubicBezTo>
                      <a:pt x="184" y="543"/>
                      <a:pt x="180" y="542"/>
                      <a:pt x="177" y="542"/>
                    </a:cubicBezTo>
                    <a:cubicBezTo>
                      <a:pt x="0" y="542"/>
                      <a:pt x="0" y="542"/>
                      <a:pt x="0" y="542"/>
                    </a:cubicBezTo>
                    <a:cubicBezTo>
                      <a:pt x="0" y="365"/>
                      <a:pt x="0" y="365"/>
                      <a:pt x="0" y="365"/>
                    </a:cubicBezTo>
                    <a:cubicBezTo>
                      <a:pt x="0" y="363"/>
                      <a:pt x="0" y="360"/>
                      <a:pt x="1" y="358"/>
                    </a:cubicBezTo>
                    <a:cubicBezTo>
                      <a:pt x="8" y="324"/>
                      <a:pt x="17" y="321"/>
                      <a:pt x="19" y="321"/>
                    </a:cubicBezTo>
                    <a:cubicBezTo>
                      <a:pt x="24" y="321"/>
                      <a:pt x="33" y="329"/>
                      <a:pt x="40" y="335"/>
                    </a:cubicBezTo>
                    <a:cubicBezTo>
                      <a:pt x="42" y="338"/>
                      <a:pt x="45" y="340"/>
                      <a:pt x="47" y="342"/>
                    </a:cubicBezTo>
                    <a:cubicBezTo>
                      <a:pt x="67" y="359"/>
                      <a:pt x="87" y="360"/>
                      <a:pt x="92" y="360"/>
                    </a:cubicBezTo>
                    <a:cubicBezTo>
                      <a:pt x="93" y="360"/>
                      <a:pt x="93" y="360"/>
                      <a:pt x="93" y="360"/>
                    </a:cubicBezTo>
                    <a:cubicBezTo>
                      <a:pt x="140" y="360"/>
                      <a:pt x="178" y="322"/>
                      <a:pt x="178" y="275"/>
                    </a:cubicBezTo>
                    <a:cubicBezTo>
                      <a:pt x="178" y="229"/>
                      <a:pt x="140" y="190"/>
                      <a:pt x="93" y="190"/>
                    </a:cubicBezTo>
                    <a:cubicBezTo>
                      <a:pt x="92" y="190"/>
                      <a:pt x="92" y="190"/>
                      <a:pt x="92" y="190"/>
                    </a:cubicBezTo>
                    <a:cubicBezTo>
                      <a:pt x="87" y="190"/>
                      <a:pt x="67" y="192"/>
                      <a:pt x="47" y="209"/>
                    </a:cubicBezTo>
                    <a:cubicBezTo>
                      <a:pt x="45" y="211"/>
                      <a:pt x="42" y="213"/>
                      <a:pt x="40" y="215"/>
                    </a:cubicBezTo>
                    <a:cubicBezTo>
                      <a:pt x="33" y="222"/>
                      <a:pt x="24" y="230"/>
                      <a:pt x="19" y="230"/>
                    </a:cubicBezTo>
                    <a:cubicBezTo>
                      <a:pt x="17" y="230"/>
                      <a:pt x="8" y="227"/>
                      <a:pt x="1" y="193"/>
                    </a:cubicBezTo>
                    <a:cubicBezTo>
                      <a:pt x="0" y="190"/>
                      <a:pt x="0" y="188"/>
                      <a:pt x="0" y="18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80" y="0"/>
                      <a:pt x="183" y="1"/>
                      <a:pt x="186" y="1"/>
                    </a:cubicBezTo>
                    <a:cubicBezTo>
                      <a:pt x="257" y="18"/>
                      <a:pt x="223" y="42"/>
                      <a:pt x="206" y="61"/>
                    </a:cubicBezTo>
                    <a:cubicBezTo>
                      <a:pt x="189" y="82"/>
                      <a:pt x="190" y="102"/>
                      <a:pt x="190" y="102"/>
                    </a:cubicBezTo>
                    <a:cubicBezTo>
                      <a:pt x="190" y="144"/>
                      <a:pt x="224" y="179"/>
                      <a:pt x="266" y="179"/>
                    </a:cubicBezTo>
                    <a:cubicBezTo>
                      <a:pt x="309" y="179"/>
                      <a:pt x="343" y="144"/>
                      <a:pt x="343" y="102"/>
                    </a:cubicBezTo>
                    <a:cubicBezTo>
                      <a:pt x="343" y="102"/>
                      <a:pt x="344" y="82"/>
                      <a:pt x="327" y="61"/>
                    </a:cubicBezTo>
                    <a:cubicBezTo>
                      <a:pt x="310" y="42"/>
                      <a:pt x="276" y="18"/>
                      <a:pt x="347" y="1"/>
                    </a:cubicBezTo>
                    <a:cubicBezTo>
                      <a:pt x="350" y="1"/>
                      <a:pt x="353" y="0"/>
                      <a:pt x="356" y="0"/>
                    </a:cubicBezTo>
                    <a:cubicBezTo>
                      <a:pt x="542" y="0"/>
                      <a:pt x="542" y="0"/>
                      <a:pt x="542" y="0"/>
                    </a:cubicBezTo>
                    <a:cubicBezTo>
                      <a:pt x="542" y="186"/>
                      <a:pt x="542" y="186"/>
                      <a:pt x="542" y="186"/>
                    </a:cubicBezTo>
                    <a:cubicBezTo>
                      <a:pt x="542" y="189"/>
                      <a:pt x="542" y="192"/>
                      <a:pt x="543" y="194"/>
                    </a:cubicBezTo>
                    <a:cubicBezTo>
                      <a:pt x="550" y="228"/>
                      <a:pt x="559" y="238"/>
                      <a:pt x="569" y="238"/>
                    </a:cubicBezTo>
                    <a:cubicBezTo>
                      <a:pt x="580" y="238"/>
                      <a:pt x="592" y="224"/>
                      <a:pt x="603" y="215"/>
                    </a:cubicBezTo>
                    <a:cubicBezTo>
                      <a:pt x="620" y="200"/>
                      <a:pt x="638" y="199"/>
                      <a:pt x="642" y="199"/>
                    </a:cubicBezTo>
                    <a:cubicBezTo>
                      <a:pt x="643" y="199"/>
                      <a:pt x="643" y="199"/>
                      <a:pt x="643" y="199"/>
                    </a:cubicBezTo>
                    <a:cubicBezTo>
                      <a:pt x="686" y="199"/>
                      <a:pt x="720" y="233"/>
                      <a:pt x="720" y="2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38" tIns="34269" rIns="68538" bIns="34269" numCol="1" anchor="t" anchorCtr="0" compatLnSpc="1"/>
              <a:lstStyle/>
              <a:p>
                <a:endParaRPr lang="ko-KR" altLang="en-US" sz="7495" dirty="0">
                  <a:solidFill>
                    <a:schemeClr val="bg1"/>
                  </a:solidFill>
                  <a:latin typeface="Lato Black" panose="020F0A02020204030203"/>
                  <a:cs typeface="Lato Black" panose="020F0A02020204030203"/>
                </a:endParaRPr>
              </a:p>
            </p:txBody>
          </p:sp>
          <p:sp>
            <p:nvSpPr>
              <p:cNvPr id="80" name="Freeform 8"/>
              <p:cNvSpPr/>
              <p:nvPr/>
            </p:nvSpPr>
            <p:spPr bwMode="auto">
              <a:xfrm rot="18900000">
                <a:off x="15361" y="8352"/>
                <a:ext cx="954" cy="942"/>
              </a:xfrm>
              <a:custGeom>
                <a:avLst/>
                <a:gdLst>
                  <a:gd name="T0" fmla="*/ 720 w 720"/>
                  <a:gd name="T1" fmla="*/ 453 h 720"/>
                  <a:gd name="T2" fmla="*/ 652 w 720"/>
                  <a:gd name="T3" fmla="*/ 522 h 720"/>
                  <a:gd name="T4" fmla="*/ 652 w 720"/>
                  <a:gd name="T5" fmla="*/ 522 h 720"/>
                  <a:gd name="T6" fmla="*/ 639 w 720"/>
                  <a:gd name="T7" fmla="*/ 520 h 720"/>
                  <a:gd name="T8" fmla="*/ 617 w 720"/>
                  <a:gd name="T9" fmla="*/ 507 h 720"/>
                  <a:gd name="T10" fmla="*/ 610 w 720"/>
                  <a:gd name="T11" fmla="*/ 501 h 720"/>
                  <a:gd name="T12" fmla="*/ 578 w 720"/>
                  <a:gd name="T13" fmla="*/ 482 h 720"/>
                  <a:gd name="T14" fmla="*/ 543 w 720"/>
                  <a:gd name="T15" fmla="*/ 532 h 720"/>
                  <a:gd name="T16" fmla="*/ 542 w 720"/>
                  <a:gd name="T17" fmla="*/ 543 h 720"/>
                  <a:gd name="T18" fmla="*/ 542 w 720"/>
                  <a:gd name="T19" fmla="*/ 720 h 720"/>
                  <a:gd name="T20" fmla="*/ 542 w 720"/>
                  <a:gd name="T21" fmla="*/ 720 h 720"/>
                  <a:gd name="T22" fmla="*/ 542 w 720"/>
                  <a:gd name="T23" fmla="*/ 720 h 720"/>
                  <a:gd name="T24" fmla="*/ 365 w 720"/>
                  <a:gd name="T25" fmla="*/ 720 h 720"/>
                  <a:gd name="T26" fmla="*/ 358 w 720"/>
                  <a:gd name="T27" fmla="*/ 719 h 720"/>
                  <a:gd name="T28" fmla="*/ 321 w 720"/>
                  <a:gd name="T29" fmla="*/ 702 h 720"/>
                  <a:gd name="T30" fmla="*/ 335 w 720"/>
                  <a:gd name="T31" fmla="*/ 680 h 720"/>
                  <a:gd name="T32" fmla="*/ 342 w 720"/>
                  <a:gd name="T33" fmla="*/ 673 h 720"/>
                  <a:gd name="T34" fmla="*/ 360 w 720"/>
                  <a:gd name="T35" fmla="*/ 627 h 720"/>
                  <a:gd name="T36" fmla="*/ 275 w 720"/>
                  <a:gd name="T37" fmla="*/ 542 h 720"/>
                  <a:gd name="T38" fmla="*/ 190 w 720"/>
                  <a:gd name="T39" fmla="*/ 627 h 720"/>
                  <a:gd name="T40" fmla="*/ 208 w 720"/>
                  <a:gd name="T41" fmla="*/ 673 h 720"/>
                  <a:gd name="T42" fmla="*/ 215 w 720"/>
                  <a:gd name="T43" fmla="*/ 680 h 720"/>
                  <a:gd name="T44" fmla="*/ 229 w 720"/>
                  <a:gd name="T45" fmla="*/ 702 h 720"/>
                  <a:gd name="T46" fmla="*/ 192 w 720"/>
                  <a:gd name="T47" fmla="*/ 719 h 720"/>
                  <a:gd name="T48" fmla="*/ 185 w 720"/>
                  <a:gd name="T49" fmla="*/ 720 h 720"/>
                  <a:gd name="T50" fmla="*/ 0 w 720"/>
                  <a:gd name="T51" fmla="*/ 720 h 720"/>
                  <a:gd name="T52" fmla="*/ 0 w 720"/>
                  <a:gd name="T53" fmla="*/ 543 h 720"/>
                  <a:gd name="T54" fmla="*/ 1 w 720"/>
                  <a:gd name="T55" fmla="*/ 534 h 720"/>
                  <a:gd name="T56" fmla="*/ 28 w 720"/>
                  <a:gd name="T57" fmla="*/ 491 h 720"/>
                  <a:gd name="T58" fmla="*/ 61 w 720"/>
                  <a:gd name="T59" fmla="*/ 514 h 720"/>
                  <a:gd name="T60" fmla="*/ 101 w 720"/>
                  <a:gd name="T61" fmla="*/ 530 h 720"/>
                  <a:gd name="T62" fmla="*/ 102 w 720"/>
                  <a:gd name="T63" fmla="*/ 530 h 720"/>
                  <a:gd name="T64" fmla="*/ 178 w 720"/>
                  <a:gd name="T65" fmla="*/ 453 h 720"/>
                  <a:gd name="T66" fmla="*/ 102 w 720"/>
                  <a:gd name="T67" fmla="*/ 377 h 720"/>
                  <a:gd name="T68" fmla="*/ 101 w 720"/>
                  <a:gd name="T69" fmla="*/ 377 h 720"/>
                  <a:gd name="T70" fmla="*/ 61 w 720"/>
                  <a:gd name="T71" fmla="*/ 393 h 720"/>
                  <a:gd name="T72" fmla="*/ 28 w 720"/>
                  <a:gd name="T73" fmla="*/ 416 h 720"/>
                  <a:gd name="T74" fmla="*/ 1 w 720"/>
                  <a:gd name="T75" fmla="*/ 373 h 720"/>
                  <a:gd name="T76" fmla="*/ 0 w 720"/>
                  <a:gd name="T77" fmla="*/ 364 h 720"/>
                  <a:gd name="T78" fmla="*/ 0 w 720"/>
                  <a:gd name="T79" fmla="*/ 178 h 720"/>
                  <a:gd name="T80" fmla="*/ 185 w 720"/>
                  <a:gd name="T81" fmla="*/ 178 h 720"/>
                  <a:gd name="T82" fmla="*/ 194 w 720"/>
                  <a:gd name="T83" fmla="*/ 177 h 720"/>
                  <a:gd name="T84" fmla="*/ 215 w 720"/>
                  <a:gd name="T85" fmla="*/ 117 h 720"/>
                  <a:gd name="T86" fmla="*/ 198 w 720"/>
                  <a:gd name="T87" fmla="*/ 77 h 720"/>
                  <a:gd name="T88" fmla="*/ 275 w 720"/>
                  <a:gd name="T89" fmla="*/ 0 h 720"/>
                  <a:gd name="T90" fmla="*/ 352 w 720"/>
                  <a:gd name="T91" fmla="*/ 77 h 720"/>
                  <a:gd name="T92" fmla="*/ 335 w 720"/>
                  <a:gd name="T93" fmla="*/ 117 h 720"/>
                  <a:gd name="T94" fmla="*/ 356 w 720"/>
                  <a:gd name="T95" fmla="*/ 177 h 720"/>
                  <a:gd name="T96" fmla="*/ 365 w 720"/>
                  <a:gd name="T97" fmla="*/ 178 h 720"/>
                  <a:gd name="T98" fmla="*/ 542 w 720"/>
                  <a:gd name="T99" fmla="*/ 178 h 720"/>
                  <a:gd name="T100" fmla="*/ 542 w 720"/>
                  <a:gd name="T101" fmla="*/ 364 h 720"/>
                  <a:gd name="T102" fmla="*/ 543 w 720"/>
                  <a:gd name="T103" fmla="*/ 374 h 720"/>
                  <a:gd name="T104" fmla="*/ 578 w 720"/>
                  <a:gd name="T105" fmla="*/ 424 h 720"/>
                  <a:gd name="T106" fmla="*/ 610 w 720"/>
                  <a:gd name="T107" fmla="*/ 406 h 720"/>
                  <a:gd name="T108" fmla="*/ 617 w 720"/>
                  <a:gd name="T109" fmla="*/ 399 h 720"/>
                  <a:gd name="T110" fmla="*/ 651 w 720"/>
                  <a:gd name="T111" fmla="*/ 385 h 720"/>
                  <a:gd name="T112" fmla="*/ 652 w 720"/>
                  <a:gd name="T113" fmla="*/ 385 h 720"/>
                  <a:gd name="T114" fmla="*/ 720 w 720"/>
                  <a:gd name="T115" fmla="*/ 453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20" h="720">
                    <a:moveTo>
                      <a:pt x="720" y="453"/>
                    </a:moveTo>
                    <a:cubicBezTo>
                      <a:pt x="720" y="491"/>
                      <a:pt x="690" y="522"/>
                      <a:pt x="652" y="522"/>
                    </a:cubicBezTo>
                    <a:cubicBezTo>
                      <a:pt x="652" y="522"/>
                      <a:pt x="652" y="522"/>
                      <a:pt x="652" y="522"/>
                    </a:cubicBezTo>
                    <a:cubicBezTo>
                      <a:pt x="650" y="522"/>
                      <a:pt x="645" y="522"/>
                      <a:pt x="639" y="520"/>
                    </a:cubicBezTo>
                    <a:cubicBezTo>
                      <a:pt x="633" y="518"/>
                      <a:pt x="625" y="514"/>
                      <a:pt x="617" y="507"/>
                    </a:cubicBezTo>
                    <a:cubicBezTo>
                      <a:pt x="615" y="505"/>
                      <a:pt x="612" y="503"/>
                      <a:pt x="610" y="501"/>
                    </a:cubicBezTo>
                    <a:cubicBezTo>
                      <a:pt x="600" y="492"/>
                      <a:pt x="590" y="482"/>
                      <a:pt x="578" y="482"/>
                    </a:cubicBezTo>
                    <a:cubicBezTo>
                      <a:pt x="557" y="482"/>
                      <a:pt x="549" y="509"/>
                      <a:pt x="543" y="532"/>
                    </a:cubicBezTo>
                    <a:cubicBezTo>
                      <a:pt x="542" y="536"/>
                      <a:pt x="542" y="539"/>
                      <a:pt x="542" y="543"/>
                    </a:cubicBezTo>
                    <a:cubicBezTo>
                      <a:pt x="542" y="720"/>
                      <a:pt x="542" y="720"/>
                      <a:pt x="542" y="720"/>
                    </a:cubicBezTo>
                    <a:cubicBezTo>
                      <a:pt x="542" y="720"/>
                      <a:pt x="542" y="720"/>
                      <a:pt x="542" y="720"/>
                    </a:cubicBezTo>
                    <a:cubicBezTo>
                      <a:pt x="542" y="720"/>
                      <a:pt x="542" y="720"/>
                      <a:pt x="542" y="720"/>
                    </a:cubicBezTo>
                    <a:cubicBezTo>
                      <a:pt x="365" y="720"/>
                      <a:pt x="365" y="720"/>
                      <a:pt x="365" y="720"/>
                    </a:cubicBezTo>
                    <a:cubicBezTo>
                      <a:pt x="362" y="720"/>
                      <a:pt x="360" y="720"/>
                      <a:pt x="358" y="719"/>
                    </a:cubicBezTo>
                    <a:cubicBezTo>
                      <a:pt x="326" y="712"/>
                      <a:pt x="322" y="704"/>
                      <a:pt x="321" y="702"/>
                    </a:cubicBezTo>
                    <a:cubicBezTo>
                      <a:pt x="319" y="697"/>
                      <a:pt x="328" y="687"/>
                      <a:pt x="335" y="680"/>
                    </a:cubicBezTo>
                    <a:cubicBezTo>
                      <a:pt x="337" y="678"/>
                      <a:pt x="340" y="675"/>
                      <a:pt x="342" y="673"/>
                    </a:cubicBezTo>
                    <a:cubicBezTo>
                      <a:pt x="360" y="652"/>
                      <a:pt x="360" y="630"/>
                      <a:pt x="360" y="627"/>
                    </a:cubicBezTo>
                    <a:cubicBezTo>
                      <a:pt x="360" y="580"/>
                      <a:pt x="322" y="542"/>
                      <a:pt x="275" y="542"/>
                    </a:cubicBezTo>
                    <a:cubicBezTo>
                      <a:pt x="228" y="542"/>
                      <a:pt x="190" y="580"/>
                      <a:pt x="190" y="627"/>
                    </a:cubicBezTo>
                    <a:cubicBezTo>
                      <a:pt x="190" y="630"/>
                      <a:pt x="190" y="652"/>
                      <a:pt x="208" y="673"/>
                    </a:cubicBezTo>
                    <a:cubicBezTo>
                      <a:pt x="210" y="675"/>
                      <a:pt x="213" y="678"/>
                      <a:pt x="215" y="680"/>
                    </a:cubicBezTo>
                    <a:cubicBezTo>
                      <a:pt x="222" y="687"/>
                      <a:pt x="231" y="697"/>
                      <a:pt x="229" y="702"/>
                    </a:cubicBezTo>
                    <a:cubicBezTo>
                      <a:pt x="229" y="704"/>
                      <a:pt x="224" y="712"/>
                      <a:pt x="192" y="719"/>
                    </a:cubicBezTo>
                    <a:cubicBezTo>
                      <a:pt x="190" y="720"/>
                      <a:pt x="188" y="720"/>
                      <a:pt x="185" y="720"/>
                    </a:cubicBezTo>
                    <a:cubicBezTo>
                      <a:pt x="0" y="720"/>
                      <a:pt x="0" y="720"/>
                      <a:pt x="0" y="720"/>
                    </a:cubicBezTo>
                    <a:cubicBezTo>
                      <a:pt x="0" y="543"/>
                      <a:pt x="0" y="543"/>
                      <a:pt x="0" y="543"/>
                    </a:cubicBezTo>
                    <a:cubicBezTo>
                      <a:pt x="0" y="540"/>
                      <a:pt x="0" y="537"/>
                      <a:pt x="1" y="534"/>
                    </a:cubicBezTo>
                    <a:cubicBezTo>
                      <a:pt x="9" y="501"/>
                      <a:pt x="18" y="491"/>
                      <a:pt x="28" y="491"/>
                    </a:cubicBezTo>
                    <a:cubicBezTo>
                      <a:pt x="39" y="491"/>
                      <a:pt x="51" y="505"/>
                      <a:pt x="61" y="514"/>
                    </a:cubicBezTo>
                    <a:cubicBezTo>
                      <a:pt x="79" y="529"/>
                      <a:pt x="97" y="530"/>
                      <a:pt x="101" y="530"/>
                    </a:cubicBezTo>
                    <a:cubicBezTo>
                      <a:pt x="101" y="530"/>
                      <a:pt x="102" y="530"/>
                      <a:pt x="102" y="530"/>
                    </a:cubicBezTo>
                    <a:cubicBezTo>
                      <a:pt x="144" y="530"/>
                      <a:pt x="178" y="496"/>
                      <a:pt x="178" y="453"/>
                    </a:cubicBezTo>
                    <a:cubicBezTo>
                      <a:pt x="178" y="411"/>
                      <a:pt x="144" y="377"/>
                      <a:pt x="102" y="377"/>
                    </a:cubicBezTo>
                    <a:cubicBezTo>
                      <a:pt x="102" y="377"/>
                      <a:pt x="101" y="377"/>
                      <a:pt x="101" y="377"/>
                    </a:cubicBezTo>
                    <a:cubicBezTo>
                      <a:pt x="97" y="377"/>
                      <a:pt x="79" y="378"/>
                      <a:pt x="61" y="393"/>
                    </a:cubicBezTo>
                    <a:cubicBezTo>
                      <a:pt x="51" y="402"/>
                      <a:pt x="39" y="416"/>
                      <a:pt x="28" y="416"/>
                    </a:cubicBezTo>
                    <a:cubicBezTo>
                      <a:pt x="18" y="416"/>
                      <a:pt x="9" y="406"/>
                      <a:pt x="1" y="373"/>
                    </a:cubicBezTo>
                    <a:cubicBezTo>
                      <a:pt x="0" y="370"/>
                      <a:pt x="0" y="367"/>
                      <a:pt x="0" y="364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185" y="178"/>
                      <a:pt x="185" y="178"/>
                      <a:pt x="185" y="178"/>
                    </a:cubicBezTo>
                    <a:cubicBezTo>
                      <a:pt x="188" y="178"/>
                      <a:pt x="191" y="178"/>
                      <a:pt x="194" y="177"/>
                    </a:cubicBezTo>
                    <a:cubicBezTo>
                      <a:pt x="266" y="161"/>
                      <a:pt x="232" y="137"/>
                      <a:pt x="215" y="117"/>
                    </a:cubicBezTo>
                    <a:cubicBezTo>
                      <a:pt x="197" y="97"/>
                      <a:pt x="198" y="77"/>
                      <a:pt x="198" y="77"/>
                    </a:cubicBezTo>
                    <a:cubicBezTo>
                      <a:pt x="198" y="34"/>
                      <a:pt x="233" y="0"/>
                      <a:pt x="275" y="0"/>
                    </a:cubicBezTo>
                    <a:cubicBezTo>
                      <a:pt x="317" y="0"/>
                      <a:pt x="352" y="34"/>
                      <a:pt x="352" y="77"/>
                    </a:cubicBezTo>
                    <a:cubicBezTo>
                      <a:pt x="352" y="77"/>
                      <a:pt x="353" y="97"/>
                      <a:pt x="335" y="117"/>
                    </a:cubicBezTo>
                    <a:cubicBezTo>
                      <a:pt x="318" y="137"/>
                      <a:pt x="285" y="161"/>
                      <a:pt x="356" y="177"/>
                    </a:cubicBezTo>
                    <a:cubicBezTo>
                      <a:pt x="359" y="178"/>
                      <a:pt x="362" y="178"/>
                      <a:pt x="365" y="178"/>
                    </a:cubicBezTo>
                    <a:cubicBezTo>
                      <a:pt x="542" y="178"/>
                      <a:pt x="542" y="178"/>
                      <a:pt x="542" y="178"/>
                    </a:cubicBezTo>
                    <a:cubicBezTo>
                      <a:pt x="542" y="364"/>
                      <a:pt x="542" y="364"/>
                      <a:pt x="542" y="364"/>
                    </a:cubicBezTo>
                    <a:cubicBezTo>
                      <a:pt x="542" y="367"/>
                      <a:pt x="542" y="371"/>
                      <a:pt x="543" y="374"/>
                    </a:cubicBezTo>
                    <a:cubicBezTo>
                      <a:pt x="549" y="398"/>
                      <a:pt x="557" y="424"/>
                      <a:pt x="578" y="424"/>
                    </a:cubicBezTo>
                    <a:cubicBezTo>
                      <a:pt x="590" y="424"/>
                      <a:pt x="600" y="415"/>
                      <a:pt x="610" y="406"/>
                    </a:cubicBezTo>
                    <a:cubicBezTo>
                      <a:pt x="612" y="403"/>
                      <a:pt x="615" y="401"/>
                      <a:pt x="617" y="399"/>
                    </a:cubicBezTo>
                    <a:cubicBezTo>
                      <a:pt x="633" y="386"/>
                      <a:pt x="648" y="385"/>
                      <a:pt x="651" y="385"/>
                    </a:cubicBezTo>
                    <a:cubicBezTo>
                      <a:pt x="652" y="385"/>
                      <a:pt x="652" y="385"/>
                      <a:pt x="652" y="385"/>
                    </a:cubicBezTo>
                    <a:cubicBezTo>
                      <a:pt x="690" y="385"/>
                      <a:pt x="720" y="416"/>
                      <a:pt x="720" y="4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38" tIns="34269" rIns="68538" bIns="34269" numCol="1" anchor="t" anchorCtr="0" compatLnSpc="1"/>
              <a:lstStyle/>
              <a:p>
                <a:endParaRPr lang="ko-KR" altLang="en-US" sz="7495" dirty="0">
                  <a:solidFill>
                    <a:schemeClr val="bg1"/>
                  </a:solidFill>
                  <a:latin typeface="Lato Black" panose="020F0A02020204030203"/>
                  <a:cs typeface="Lato Black" panose="020F0A02020204030203"/>
                </a:endParaRPr>
              </a:p>
            </p:txBody>
          </p:sp>
        </p:grpSp>
        <p:cxnSp>
          <p:nvCxnSpPr>
            <p:cNvPr id="62" name="直接连接符 61"/>
            <p:cNvCxnSpPr/>
            <p:nvPr/>
          </p:nvCxnSpPr>
          <p:spPr>
            <a:xfrm flipV="1">
              <a:off x="6019417" y="6345649"/>
              <a:ext cx="5684882" cy="634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>
              <a:off x="6906521" y="6268318"/>
              <a:ext cx="4574253" cy="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4" t="66515" r="6396" b="6891"/>
          <a:stretch>
            <a:fillRect/>
          </a:stretch>
        </p:blipFill>
        <p:spPr bwMode="auto">
          <a:xfrm>
            <a:off x="1500727" y="979988"/>
            <a:ext cx="7498080" cy="285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496260" y="3979768"/>
            <a:ext cx="3534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/>
              <a:t>方法一</a:t>
            </a:r>
            <a:r>
              <a:rPr lang="zh-CN" altLang="zh-CN" b="1" dirty="0" smtClean="0"/>
              <a:t>：</a:t>
            </a:r>
            <a:endParaRPr lang="en-US" altLang="zh-CN" b="1" dirty="0" smtClean="0"/>
          </a:p>
          <a:p>
            <a:r>
              <a:rPr lang="en-US" altLang="zh-CN" b="1" dirty="0" smtClean="0"/>
              <a:t>    3</a:t>
            </a:r>
            <a:r>
              <a:rPr lang="zh-CN" altLang="zh-CN" b="1" dirty="0"/>
              <a:t>×</a:t>
            </a:r>
            <a:r>
              <a:rPr lang="en-US" altLang="zh-CN" b="1" dirty="0"/>
              <a:t>9</a:t>
            </a:r>
            <a:r>
              <a:rPr lang="zh-CN" altLang="zh-CN" b="1" dirty="0"/>
              <a:t>－</a:t>
            </a:r>
            <a:r>
              <a:rPr lang="en-US" altLang="zh-CN" b="1" dirty="0"/>
              <a:t>3</a:t>
            </a:r>
            <a:r>
              <a:rPr lang="zh-CN" altLang="zh-CN" b="1" dirty="0"/>
              <a:t>×</a:t>
            </a:r>
            <a:r>
              <a:rPr lang="en-US" altLang="zh-CN" b="1" dirty="0" smtClean="0"/>
              <a:t>6</a:t>
            </a:r>
            <a:endParaRPr lang="en-US" altLang="zh-CN" b="1" dirty="0" smtClean="0"/>
          </a:p>
        </p:txBody>
      </p:sp>
      <p:sp>
        <p:nvSpPr>
          <p:cNvPr id="83" name="矩形 82"/>
          <p:cNvSpPr/>
          <p:nvPr/>
        </p:nvSpPr>
        <p:spPr>
          <a:xfrm>
            <a:off x="5540983" y="3966120"/>
            <a:ext cx="3505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 smtClean="0"/>
              <a:t>方法</a:t>
            </a:r>
            <a:r>
              <a:rPr lang="zh-CN" altLang="en-US" b="1" dirty="0" smtClean="0"/>
              <a:t>二</a:t>
            </a:r>
            <a:r>
              <a:rPr lang="zh-CN" altLang="zh-CN" b="1" dirty="0" smtClean="0"/>
              <a:t>：</a:t>
            </a:r>
            <a:endParaRPr lang="en-US" altLang="zh-CN" b="1" dirty="0" smtClean="0"/>
          </a:p>
          <a:p>
            <a:r>
              <a:rPr lang="en-US" altLang="zh-CN" b="1" dirty="0" smtClean="0"/>
              <a:t>    3</a:t>
            </a:r>
            <a:r>
              <a:rPr lang="zh-CN" altLang="zh-CN" b="1" dirty="0"/>
              <a:t>×（</a:t>
            </a:r>
            <a:r>
              <a:rPr lang="en-US" altLang="zh-CN" b="1" dirty="0"/>
              <a:t>9</a:t>
            </a:r>
            <a:r>
              <a:rPr lang="zh-CN" altLang="zh-CN" b="1" dirty="0"/>
              <a:t>－</a:t>
            </a:r>
            <a:r>
              <a:rPr lang="en-US" altLang="zh-CN" b="1" dirty="0"/>
              <a:t>6</a:t>
            </a:r>
            <a:r>
              <a:rPr lang="zh-CN" altLang="zh-CN" b="1" dirty="0" smtClean="0"/>
              <a:t>）</a:t>
            </a:r>
            <a:endParaRPr lang="en-US" altLang="zh-CN" b="1" dirty="0" smtClean="0"/>
          </a:p>
        </p:txBody>
      </p:sp>
      <p:sp>
        <p:nvSpPr>
          <p:cNvPr id="10" name="矩形 9"/>
          <p:cNvSpPr/>
          <p:nvPr/>
        </p:nvSpPr>
        <p:spPr>
          <a:xfrm>
            <a:off x="2469953" y="4742524"/>
            <a:ext cx="3148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 =</a:t>
            </a:r>
            <a:r>
              <a:rPr lang="en-US" altLang="zh-CN" dirty="0"/>
              <a:t> </a:t>
            </a:r>
            <a:r>
              <a:rPr lang="en-US" altLang="zh-CN" b="1" dirty="0"/>
              <a:t>27</a:t>
            </a:r>
            <a:r>
              <a:rPr lang="zh-CN" altLang="zh-CN" b="1" dirty="0"/>
              <a:t>－</a:t>
            </a:r>
            <a:r>
              <a:rPr lang="en-US" altLang="zh-CN" b="1" dirty="0"/>
              <a:t>18</a:t>
            </a:r>
            <a:endParaRPr lang="en-US" altLang="zh-CN" b="1" dirty="0"/>
          </a:p>
          <a:p>
            <a:r>
              <a:rPr lang="en-US" altLang="zh-CN" b="1" dirty="0"/>
              <a:t> = 9</a:t>
            </a:r>
            <a:r>
              <a:rPr lang="zh-CN" altLang="en-US" b="1" dirty="0"/>
              <a:t>（元）</a:t>
            </a:r>
            <a:endParaRPr lang="zh-CN" altLang="en-US" b="1" dirty="0"/>
          </a:p>
        </p:txBody>
      </p:sp>
      <p:sp>
        <p:nvSpPr>
          <p:cNvPr id="11" name="矩形 10"/>
          <p:cNvSpPr/>
          <p:nvPr/>
        </p:nvSpPr>
        <p:spPr>
          <a:xfrm>
            <a:off x="5526496" y="4714989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 =</a:t>
            </a:r>
            <a:r>
              <a:rPr lang="en-US" altLang="zh-CN" dirty="0"/>
              <a:t> </a:t>
            </a:r>
            <a:r>
              <a:rPr lang="en-US" altLang="zh-CN" b="1" dirty="0"/>
              <a:t>3</a:t>
            </a:r>
            <a:r>
              <a:rPr lang="zh-CN" altLang="zh-CN" b="1" dirty="0"/>
              <a:t>×</a:t>
            </a:r>
            <a:r>
              <a:rPr lang="en-US" altLang="zh-CN" b="1" dirty="0"/>
              <a:t>3</a:t>
            </a:r>
            <a:endParaRPr lang="en-US" altLang="zh-CN" b="1" dirty="0"/>
          </a:p>
          <a:p>
            <a:r>
              <a:rPr lang="en-US" altLang="zh-CN" b="1" dirty="0"/>
              <a:t> = 9</a:t>
            </a:r>
            <a:r>
              <a:rPr lang="zh-CN" altLang="en-US" b="1" dirty="0"/>
              <a:t>（元）</a:t>
            </a:r>
            <a:endParaRPr lang="zh-CN" altLang="en-US" b="1" dirty="0"/>
          </a:p>
        </p:txBody>
      </p:sp>
      <p:sp>
        <p:nvSpPr>
          <p:cNvPr id="84" name="矩形 83"/>
          <p:cNvSpPr/>
          <p:nvPr/>
        </p:nvSpPr>
        <p:spPr>
          <a:xfrm>
            <a:off x="2834608" y="5740501"/>
            <a:ext cx="4830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答：第一组比第二组多花</a:t>
            </a:r>
            <a:r>
              <a:rPr lang="en-US" altLang="zh-CN" b="1" dirty="0" smtClean="0"/>
              <a:t>9</a:t>
            </a:r>
            <a:r>
              <a:rPr lang="zh-CN" altLang="en-US" b="1" dirty="0" smtClean="0"/>
              <a:t>元。</a:t>
            </a:r>
            <a:endParaRPr lang="en-US" altLang="zh-CN" b="1" dirty="0" smtClean="0"/>
          </a:p>
        </p:txBody>
      </p:sp>
      <p:sp>
        <p:nvSpPr>
          <p:cNvPr id="85" name="矩形 84"/>
          <p:cNvSpPr/>
          <p:nvPr/>
        </p:nvSpPr>
        <p:spPr>
          <a:xfrm>
            <a:off x="834728" y="889715"/>
            <a:ext cx="798243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2.</a:t>
            </a:r>
            <a:endParaRPr lang="en-US" altLang="zh-CN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3" grpId="0"/>
      <p:bldP spid="10" grpId="0"/>
      <p:bldP spid="11" grpId="0"/>
      <p:bldP spid="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KSO_Shape"/>
          <p:cNvSpPr/>
          <p:nvPr/>
        </p:nvSpPr>
        <p:spPr>
          <a:xfrm>
            <a:off x="6869037" y="5197517"/>
            <a:ext cx="3432116" cy="1245870"/>
          </a:xfrm>
          <a:prstGeom prst="ellipse">
            <a:avLst/>
          </a:prstGeom>
          <a:solidFill>
            <a:srgbClr val="F0593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还要烤几次？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83" name="直接连接符 82"/>
          <p:cNvCxnSpPr/>
          <p:nvPr/>
        </p:nvCxnSpPr>
        <p:spPr>
          <a:xfrm>
            <a:off x="7514345" y="4444329"/>
            <a:ext cx="899943" cy="746113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11" descr="未标题-3"/>
          <p:cNvPicPr>
            <a:picLocks noChangeAspect="1"/>
          </p:cNvPicPr>
          <p:nvPr/>
        </p:nvPicPr>
        <p:blipFill>
          <a:blip r:embed="rId1"/>
          <a:srcRect l="6880" t="5519"/>
          <a:stretch>
            <a:fillRect/>
          </a:stretch>
        </p:blipFill>
        <p:spPr>
          <a:xfrm>
            <a:off x="623956" y="1765204"/>
            <a:ext cx="5972261" cy="302583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" name="组合 16"/>
          <p:cNvGrpSpPr/>
          <p:nvPr/>
        </p:nvGrpSpPr>
        <p:grpSpPr>
          <a:xfrm>
            <a:off x="911136" y="973557"/>
            <a:ext cx="5311491" cy="583565"/>
            <a:chOff x="1797" y="1182"/>
            <a:chExt cx="6883" cy="919"/>
          </a:xfrm>
        </p:grpSpPr>
        <p:sp>
          <p:nvSpPr>
            <p:cNvPr id="4" name="文本框 3"/>
            <p:cNvSpPr txBox="1"/>
            <p:nvPr/>
          </p:nvSpPr>
          <p:spPr>
            <a:xfrm>
              <a:off x="2522" y="1182"/>
              <a:ext cx="6158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/>
              <a:r>
                <a:rPr lang="zh-CN" altLang="en-US" sz="3200" spc="50" dirty="0">
                  <a:ln w="11430"/>
                  <a:solidFill>
                    <a:srgbClr val="2063E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剩下的还要烤几次？</a:t>
              </a:r>
              <a:endParaRPr lang="zh-CN" altLang="en-US" sz="3200" spc="50" dirty="0">
                <a:ln w="11430"/>
                <a:solidFill>
                  <a:srgbClr val="2063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797" y="1291"/>
              <a:ext cx="723" cy="659"/>
              <a:chOff x="1470" y="1197"/>
              <a:chExt cx="797" cy="812"/>
            </a:xfrm>
          </p:grpSpPr>
          <p:sp>
            <p:nvSpPr>
              <p:cNvPr id="8" name="星形: 五角 58"/>
              <p:cNvSpPr/>
              <p:nvPr/>
            </p:nvSpPr>
            <p:spPr>
              <a:xfrm>
                <a:off x="1470" y="1197"/>
                <a:ext cx="797" cy="812"/>
              </a:xfrm>
              <a:prstGeom prst="star5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>
                        <a:lumMod val="5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9" name="星形: 五角 58"/>
              <p:cNvSpPr/>
              <p:nvPr/>
            </p:nvSpPr>
            <p:spPr>
              <a:xfrm>
                <a:off x="1653" y="1381"/>
                <a:ext cx="428" cy="495"/>
              </a:xfrm>
              <a:prstGeom prst="star5">
                <a:avLst/>
              </a:prstGeom>
              <a:solidFill>
                <a:srgbClr val="1552D1"/>
              </a:solidFill>
              <a:ln>
                <a:solidFill>
                  <a:srgbClr val="1D41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rgbClr val="1D41D5"/>
                  </a:solidFill>
                </a:endParaRPr>
              </a:p>
            </p:txBody>
          </p:sp>
        </p:grpSp>
      </p:grpSp>
      <p:cxnSp>
        <p:nvCxnSpPr>
          <p:cNvPr id="41" name="直接连接符 40"/>
          <p:cNvCxnSpPr/>
          <p:nvPr/>
        </p:nvCxnSpPr>
        <p:spPr>
          <a:xfrm flipH="1">
            <a:off x="8651062" y="4486213"/>
            <a:ext cx="1212522" cy="704229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KSO_Shape"/>
          <p:cNvSpPr/>
          <p:nvPr/>
        </p:nvSpPr>
        <p:spPr>
          <a:xfrm>
            <a:off x="6341566" y="3247855"/>
            <a:ext cx="2345557" cy="1165417"/>
          </a:xfrm>
          <a:prstGeom prst="ellipse">
            <a:avLst/>
          </a:prstGeom>
          <a:solidFill>
            <a:srgbClr val="F0593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剩下</a:t>
            </a:r>
            <a:endParaRPr lang="en-US" altLang="zh-C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多少个？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KSO_Shape"/>
          <p:cNvSpPr/>
          <p:nvPr/>
        </p:nvSpPr>
        <p:spPr>
          <a:xfrm>
            <a:off x="9191491" y="3320796"/>
            <a:ext cx="2219324" cy="1165417"/>
          </a:xfrm>
          <a:prstGeom prst="ellipse">
            <a:avLst/>
          </a:prstGeom>
          <a:solidFill>
            <a:srgbClr val="F0593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每次烤</a:t>
            </a:r>
            <a:endParaRPr lang="en-US" altLang="zh-CN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0" name="直接连接符 49"/>
          <p:cNvCxnSpPr>
            <a:endCxn id="44" idx="0"/>
          </p:cNvCxnSpPr>
          <p:nvPr/>
        </p:nvCxnSpPr>
        <p:spPr>
          <a:xfrm>
            <a:off x="6687762" y="2465216"/>
            <a:ext cx="826583" cy="782639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>
            <a:off x="7848397" y="2465216"/>
            <a:ext cx="1310764" cy="782639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KSO_Shape"/>
          <p:cNvSpPr/>
          <p:nvPr/>
        </p:nvSpPr>
        <p:spPr>
          <a:xfrm>
            <a:off x="5525301" y="1387441"/>
            <a:ext cx="2597878" cy="1059729"/>
          </a:xfrm>
          <a:prstGeom prst="ellipse">
            <a:avLst/>
          </a:prstGeom>
          <a:solidFill>
            <a:srgbClr val="F0593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一共要烤</a:t>
            </a:r>
            <a:endParaRPr lang="en-US" altLang="zh-CN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个 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2" name="KSO_Shape"/>
          <p:cNvSpPr/>
          <p:nvPr/>
        </p:nvSpPr>
        <p:spPr>
          <a:xfrm>
            <a:off x="8414288" y="1413492"/>
            <a:ext cx="2455546" cy="1051724"/>
          </a:xfrm>
          <a:prstGeom prst="ellipse">
            <a:avLst/>
          </a:prstGeom>
          <a:solidFill>
            <a:srgbClr val="F0593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已经烤了</a:t>
            </a:r>
            <a:endParaRPr lang="en-US" altLang="zh-CN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  <a:r>
              <a:rPr lang="zh-CN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个        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334010" y="177165"/>
            <a:ext cx="5150950" cy="802005"/>
            <a:chOff x="334010" y="177165"/>
            <a:chExt cx="5150950" cy="802005"/>
          </a:xfrm>
        </p:grpSpPr>
        <p:grpSp>
          <p:nvGrpSpPr>
            <p:cNvPr id="91" name="组合 90"/>
            <p:cNvGrpSpPr/>
            <p:nvPr/>
          </p:nvGrpSpPr>
          <p:grpSpPr>
            <a:xfrm>
              <a:off x="334010" y="177165"/>
              <a:ext cx="5150950" cy="802005"/>
              <a:chOff x="526" y="279"/>
              <a:chExt cx="8112" cy="1263"/>
            </a:xfrm>
          </p:grpSpPr>
          <p:sp>
            <p:nvSpPr>
              <p:cNvPr id="92" name="文本框 1"/>
              <p:cNvSpPr txBox="1"/>
              <p:nvPr/>
            </p:nvSpPr>
            <p:spPr>
              <a:xfrm>
                <a:off x="1166" y="307"/>
                <a:ext cx="7472" cy="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solidFill>
                      <a:schemeClr val="accent1"/>
                    </a:solidFill>
                    <a:latin typeface="+mj-ea"/>
                    <a:ea typeface="+mj-ea"/>
                  </a:rPr>
                  <a:t>理解题意，思路分析</a:t>
                </a:r>
                <a:endParaRPr lang="zh-CN" altLang="en-US" sz="3200" dirty="0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93" name="组合 92"/>
              <p:cNvGrpSpPr/>
              <p:nvPr/>
            </p:nvGrpSpPr>
            <p:grpSpPr>
              <a:xfrm>
                <a:off x="526" y="279"/>
                <a:ext cx="1203" cy="1263"/>
                <a:chOff x="14443" y="-20"/>
                <a:chExt cx="1203" cy="982"/>
              </a:xfrm>
            </p:grpSpPr>
            <p:grpSp>
              <p:nvGrpSpPr>
                <p:cNvPr id="94" name="组合 93"/>
                <p:cNvGrpSpPr/>
                <p:nvPr/>
              </p:nvGrpSpPr>
              <p:grpSpPr>
                <a:xfrm rot="10800000">
                  <a:off x="14443" y="-20"/>
                  <a:ext cx="640" cy="983"/>
                  <a:chOff x="0" y="0"/>
                  <a:chExt cx="759735" cy="2199030"/>
                </a:xfrm>
              </p:grpSpPr>
              <p:grpSp>
                <p:nvGrpSpPr>
                  <p:cNvPr id="106" name="组合 105"/>
                  <p:cNvGrpSpPr/>
                  <p:nvPr/>
                </p:nvGrpSpPr>
                <p:grpSpPr>
                  <a:xfrm>
                    <a:off x="0" y="0"/>
                    <a:ext cx="759735" cy="1176842"/>
                    <a:chOff x="0" y="0"/>
                    <a:chExt cx="759735" cy="1176842"/>
                  </a:xfrm>
                </p:grpSpPr>
                <p:sp>
                  <p:nvSpPr>
                    <p:cNvPr id="114" name="任意多边形 193"/>
                    <p:cNvSpPr/>
                    <p:nvPr/>
                  </p:nvSpPr>
                  <p:spPr>
                    <a:xfrm>
                      <a:off x="0" y="247270"/>
                      <a:ext cx="759735" cy="929572"/>
                    </a:xfrm>
                    <a:custGeom>
                      <a:avLst/>
                      <a:gdLst>
                        <a:gd name="txL" fmla="*/ 0 w 756000"/>
                        <a:gd name="txT" fmla="*/ 0 h 929572"/>
                        <a:gd name="txR" fmla="*/ 756000 w 756000"/>
                        <a:gd name="txB" fmla="*/ 929572 h 929572"/>
                      </a:gdLst>
                      <a:ahLst/>
                      <a:cxnLst>
                        <a:cxn ang="0">
                          <a:pos x="275004" y="0"/>
                        </a:cxn>
                        <a:cxn ang="0">
                          <a:pos x="480996" y="0"/>
                        </a:cxn>
                        <a:cxn ang="0">
                          <a:pos x="756000" y="708634"/>
                        </a:cxn>
                        <a:cxn ang="0">
                          <a:pos x="378000" y="929572"/>
                        </a:cxn>
                        <a:cxn ang="0">
                          <a:pos x="0" y="708634"/>
                        </a:cxn>
                      </a:cxnLst>
                      <a:rect l="txL" t="txT" r="txR" b="txB"/>
                      <a:pathLst>
                        <a:path w="756000" h="929572">
                          <a:moveTo>
                            <a:pt x="275004" y="0"/>
                          </a:moveTo>
                          <a:lnTo>
                            <a:pt x="480996" y="0"/>
                          </a:lnTo>
                          <a:lnTo>
                            <a:pt x="756000" y="708634"/>
                          </a:lnTo>
                          <a:lnTo>
                            <a:pt x="378000" y="929572"/>
                          </a:lnTo>
                          <a:lnTo>
                            <a:pt x="0" y="708634"/>
                          </a:lnTo>
                          <a:close/>
                        </a:path>
                      </a:pathLst>
                    </a:custGeom>
                    <a:solidFill>
                      <a:srgbClr val="E2D4BC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15" name="任意多边形 194"/>
                    <p:cNvSpPr/>
                    <p:nvPr/>
                  </p:nvSpPr>
                  <p:spPr>
                    <a:xfrm>
                      <a:off x="274519" y="0"/>
                      <a:ext cx="210697" cy="247270"/>
                    </a:xfrm>
                    <a:custGeom>
                      <a:avLst/>
                      <a:gdLst>
                        <a:gd name="txL" fmla="*/ 0 w 209661"/>
                        <a:gd name="txT" fmla="*/ 0 h 247270"/>
                        <a:gd name="txR" fmla="*/ 209661 w 209661"/>
                        <a:gd name="txB" fmla="*/ 247270 h 247270"/>
                      </a:gdLst>
                      <a:ahLst/>
                      <a:cxnLst>
                        <a:cxn ang="0">
                          <a:pos x="95959" y="0"/>
                        </a:cxn>
                        <a:cxn ang="0">
                          <a:pos x="113701" y="0"/>
                        </a:cxn>
                        <a:cxn ang="0">
                          <a:pos x="209661" y="247270"/>
                        </a:cxn>
                        <a:cxn ang="0">
                          <a:pos x="0" y="247270"/>
                        </a:cxn>
                      </a:cxnLst>
                      <a:rect l="txL" t="txT" r="txR" b="txB"/>
                      <a:pathLst>
                        <a:path w="209661" h="247270">
                          <a:moveTo>
                            <a:pt x="95959" y="0"/>
                          </a:moveTo>
                          <a:lnTo>
                            <a:pt x="113701" y="0"/>
                          </a:lnTo>
                          <a:lnTo>
                            <a:pt x="209661" y="247270"/>
                          </a:lnTo>
                          <a:lnTo>
                            <a:pt x="0" y="247270"/>
                          </a:lnTo>
                          <a:close/>
                        </a:path>
                      </a:pathLst>
                    </a:custGeom>
                    <a:solidFill>
                      <a:srgbClr val="ED5326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</p:grpSp>
              <p:grpSp>
                <p:nvGrpSpPr>
                  <p:cNvPr id="107" name="组合 106"/>
                  <p:cNvGrpSpPr/>
                  <p:nvPr/>
                </p:nvGrpSpPr>
                <p:grpSpPr>
                  <a:xfrm>
                    <a:off x="216" y="822629"/>
                    <a:ext cx="759303" cy="1376401"/>
                    <a:chOff x="0" y="0"/>
                    <a:chExt cx="759303" cy="1376401"/>
                  </a:xfrm>
                </p:grpSpPr>
                <p:sp>
                  <p:nvSpPr>
                    <p:cNvPr id="108" name="矩形 107"/>
                    <p:cNvSpPr/>
                    <p:nvPr/>
                  </p:nvSpPr>
                  <p:spPr>
                    <a:xfrm>
                      <a:off x="216323" y="162003"/>
                      <a:ext cx="325601" cy="1213969"/>
                    </a:xfrm>
                    <a:prstGeom prst="rect">
                      <a:avLst/>
                    </a:prstGeom>
                    <a:solidFill>
                      <a:srgbClr val="ED5326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09" name="矩形 108"/>
                    <p:cNvSpPr/>
                    <p:nvPr/>
                  </p:nvSpPr>
                  <p:spPr>
                    <a:xfrm>
                      <a:off x="542236" y="162001"/>
                      <a:ext cx="217067" cy="1214400"/>
                    </a:xfrm>
                    <a:prstGeom prst="rect">
                      <a:avLst/>
                    </a:prstGeom>
                    <a:solidFill>
                      <a:srgbClr val="D13A1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10" name="矩形 109"/>
                    <p:cNvSpPr/>
                    <p:nvPr/>
                  </p:nvSpPr>
                  <p:spPr>
                    <a:xfrm>
                      <a:off x="0" y="162001"/>
                      <a:ext cx="217067" cy="1214400"/>
                    </a:xfrm>
                    <a:prstGeom prst="rect">
                      <a:avLst/>
                    </a:prstGeom>
                    <a:solidFill>
                      <a:srgbClr val="F38D7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11" name="椭圆 110"/>
                    <p:cNvSpPr/>
                    <p:nvPr/>
                  </p:nvSpPr>
                  <p:spPr>
                    <a:xfrm>
                      <a:off x="0" y="54002"/>
                      <a:ext cx="217067" cy="216000"/>
                    </a:xfrm>
                    <a:prstGeom prst="ellipse">
                      <a:avLst/>
                    </a:prstGeom>
                    <a:solidFill>
                      <a:srgbClr val="F38D7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12" name="椭圆 111"/>
                    <p:cNvSpPr/>
                    <p:nvPr/>
                  </p:nvSpPr>
                  <p:spPr>
                    <a:xfrm>
                      <a:off x="542236" y="54002"/>
                      <a:ext cx="217067" cy="216000"/>
                    </a:xfrm>
                    <a:prstGeom prst="ellipse">
                      <a:avLst/>
                    </a:prstGeom>
                    <a:solidFill>
                      <a:srgbClr val="D13A1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13" name="椭圆 112"/>
                    <p:cNvSpPr/>
                    <p:nvPr/>
                  </p:nvSpPr>
                  <p:spPr>
                    <a:xfrm>
                      <a:off x="217124" y="0"/>
                      <a:ext cx="324000" cy="324000"/>
                    </a:xfrm>
                    <a:prstGeom prst="ellipse">
                      <a:avLst/>
                    </a:prstGeom>
                    <a:solidFill>
                      <a:srgbClr val="ED5326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</p:grpSp>
            </p:grpSp>
            <p:grpSp>
              <p:nvGrpSpPr>
                <p:cNvPr id="95" name="组合 94"/>
                <p:cNvGrpSpPr/>
                <p:nvPr/>
              </p:nvGrpSpPr>
              <p:grpSpPr>
                <a:xfrm rot="10800000">
                  <a:off x="15150" y="-6"/>
                  <a:ext cx="497" cy="634"/>
                  <a:chOff x="0" y="0"/>
                  <a:chExt cx="759735" cy="2199030"/>
                </a:xfrm>
              </p:grpSpPr>
              <p:grpSp>
                <p:nvGrpSpPr>
                  <p:cNvPr id="96" name="组合 95"/>
                  <p:cNvGrpSpPr/>
                  <p:nvPr/>
                </p:nvGrpSpPr>
                <p:grpSpPr>
                  <a:xfrm>
                    <a:off x="0" y="0"/>
                    <a:ext cx="759735" cy="1176842"/>
                    <a:chOff x="0" y="0"/>
                    <a:chExt cx="759735" cy="1176842"/>
                  </a:xfrm>
                </p:grpSpPr>
                <p:sp>
                  <p:nvSpPr>
                    <p:cNvPr id="104" name="任意多边形 193"/>
                    <p:cNvSpPr/>
                    <p:nvPr/>
                  </p:nvSpPr>
                  <p:spPr>
                    <a:xfrm>
                      <a:off x="0" y="247270"/>
                      <a:ext cx="759735" cy="929572"/>
                    </a:xfrm>
                    <a:custGeom>
                      <a:avLst/>
                      <a:gdLst>
                        <a:gd name="txL" fmla="*/ 0 w 756000"/>
                        <a:gd name="txT" fmla="*/ 0 h 929572"/>
                        <a:gd name="txR" fmla="*/ 756000 w 756000"/>
                        <a:gd name="txB" fmla="*/ 929572 h 929572"/>
                      </a:gdLst>
                      <a:ahLst/>
                      <a:cxnLst>
                        <a:cxn ang="0">
                          <a:pos x="275004" y="0"/>
                        </a:cxn>
                        <a:cxn ang="0">
                          <a:pos x="480996" y="0"/>
                        </a:cxn>
                        <a:cxn ang="0">
                          <a:pos x="756000" y="708634"/>
                        </a:cxn>
                        <a:cxn ang="0">
                          <a:pos x="378000" y="929572"/>
                        </a:cxn>
                        <a:cxn ang="0">
                          <a:pos x="0" y="708634"/>
                        </a:cxn>
                      </a:cxnLst>
                      <a:rect l="txL" t="txT" r="txR" b="txB"/>
                      <a:pathLst>
                        <a:path w="756000" h="929572">
                          <a:moveTo>
                            <a:pt x="275004" y="0"/>
                          </a:moveTo>
                          <a:lnTo>
                            <a:pt x="480996" y="0"/>
                          </a:lnTo>
                          <a:lnTo>
                            <a:pt x="756000" y="708634"/>
                          </a:lnTo>
                          <a:lnTo>
                            <a:pt x="378000" y="929572"/>
                          </a:lnTo>
                          <a:lnTo>
                            <a:pt x="0" y="708634"/>
                          </a:lnTo>
                          <a:close/>
                        </a:path>
                      </a:pathLst>
                    </a:custGeom>
                    <a:solidFill>
                      <a:srgbClr val="E2D4BC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05" name="任意多边形 194"/>
                    <p:cNvSpPr/>
                    <p:nvPr/>
                  </p:nvSpPr>
                  <p:spPr>
                    <a:xfrm>
                      <a:off x="274519" y="0"/>
                      <a:ext cx="210697" cy="247270"/>
                    </a:xfrm>
                    <a:custGeom>
                      <a:avLst/>
                      <a:gdLst>
                        <a:gd name="txL" fmla="*/ 0 w 209661"/>
                        <a:gd name="txT" fmla="*/ 0 h 247270"/>
                        <a:gd name="txR" fmla="*/ 209661 w 209661"/>
                        <a:gd name="txB" fmla="*/ 247270 h 247270"/>
                      </a:gdLst>
                      <a:ahLst/>
                      <a:cxnLst>
                        <a:cxn ang="0">
                          <a:pos x="95959" y="0"/>
                        </a:cxn>
                        <a:cxn ang="0">
                          <a:pos x="113701" y="0"/>
                        </a:cxn>
                        <a:cxn ang="0">
                          <a:pos x="209661" y="247270"/>
                        </a:cxn>
                        <a:cxn ang="0">
                          <a:pos x="0" y="247270"/>
                        </a:cxn>
                      </a:cxnLst>
                      <a:rect l="txL" t="txT" r="txR" b="txB"/>
                      <a:pathLst>
                        <a:path w="209661" h="247270">
                          <a:moveTo>
                            <a:pt x="95959" y="0"/>
                          </a:moveTo>
                          <a:lnTo>
                            <a:pt x="113701" y="0"/>
                          </a:lnTo>
                          <a:lnTo>
                            <a:pt x="209661" y="247270"/>
                          </a:lnTo>
                          <a:lnTo>
                            <a:pt x="0" y="247270"/>
                          </a:lnTo>
                          <a:close/>
                        </a:path>
                      </a:pathLst>
                    </a:custGeom>
                    <a:solidFill>
                      <a:srgbClr val="ED5326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</p:grpSp>
              <p:grpSp>
                <p:nvGrpSpPr>
                  <p:cNvPr id="97" name="组合 96"/>
                  <p:cNvGrpSpPr/>
                  <p:nvPr/>
                </p:nvGrpSpPr>
                <p:grpSpPr>
                  <a:xfrm>
                    <a:off x="216" y="822629"/>
                    <a:ext cx="759303" cy="1376401"/>
                    <a:chOff x="0" y="0"/>
                    <a:chExt cx="759303" cy="1376401"/>
                  </a:xfrm>
                </p:grpSpPr>
                <p:sp>
                  <p:nvSpPr>
                    <p:cNvPr id="98" name="矩形 97"/>
                    <p:cNvSpPr/>
                    <p:nvPr/>
                  </p:nvSpPr>
                  <p:spPr>
                    <a:xfrm>
                      <a:off x="216323" y="162003"/>
                      <a:ext cx="325601" cy="1213969"/>
                    </a:xfrm>
                    <a:prstGeom prst="rect">
                      <a:avLst/>
                    </a:prstGeom>
                    <a:solidFill>
                      <a:srgbClr val="ED5326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99" name="矩形 98"/>
                    <p:cNvSpPr/>
                    <p:nvPr/>
                  </p:nvSpPr>
                  <p:spPr>
                    <a:xfrm>
                      <a:off x="542236" y="162001"/>
                      <a:ext cx="217067" cy="1214400"/>
                    </a:xfrm>
                    <a:prstGeom prst="rect">
                      <a:avLst/>
                    </a:prstGeom>
                    <a:solidFill>
                      <a:srgbClr val="D13A1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00" name="矩形 99"/>
                    <p:cNvSpPr/>
                    <p:nvPr/>
                  </p:nvSpPr>
                  <p:spPr>
                    <a:xfrm>
                      <a:off x="0" y="162001"/>
                      <a:ext cx="217067" cy="1214400"/>
                    </a:xfrm>
                    <a:prstGeom prst="rect">
                      <a:avLst/>
                    </a:prstGeom>
                    <a:solidFill>
                      <a:srgbClr val="F38D7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01" name="椭圆 100"/>
                    <p:cNvSpPr/>
                    <p:nvPr/>
                  </p:nvSpPr>
                  <p:spPr>
                    <a:xfrm>
                      <a:off x="0" y="54002"/>
                      <a:ext cx="217067" cy="216000"/>
                    </a:xfrm>
                    <a:prstGeom prst="ellipse">
                      <a:avLst/>
                    </a:prstGeom>
                    <a:solidFill>
                      <a:srgbClr val="F38D7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02" name="椭圆 101"/>
                    <p:cNvSpPr/>
                    <p:nvPr/>
                  </p:nvSpPr>
                  <p:spPr>
                    <a:xfrm>
                      <a:off x="542236" y="54002"/>
                      <a:ext cx="217067" cy="216000"/>
                    </a:xfrm>
                    <a:prstGeom prst="ellipse">
                      <a:avLst/>
                    </a:prstGeom>
                    <a:solidFill>
                      <a:srgbClr val="D13A1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03" name="椭圆 102"/>
                    <p:cNvSpPr/>
                    <p:nvPr/>
                  </p:nvSpPr>
                  <p:spPr>
                    <a:xfrm>
                      <a:off x="217124" y="0"/>
                      <a:ext cx="324000" cy="324000"/>
                    </a:xfrm>
                    <a:prstGeom prst="ellipse">
                      <a:avLst/>
                    </a:prstGeom>
                    <a:solidFill>
                      <a:srgbClr val="ED5326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</p:grpSp>
            </p:grpSp>
          </p:grpSp>
        </p:grpSp>
        <p:cxnSp>
          <p:nvCxnSpPr>
            <p:cNvPr id="116" name="直接连接符 115"/>
            <p:cNvCxnSpPr/>
            <p:nvPr/>
          </p:nvCxnSpPr>
          <p:spPr>
            <a:xfrm flipV="1">
              <a:off x="922684" y="749825"/>
              <a:ext cx="4327084" cy="13639"/>
            </a:xfrm>
            <a:prstGeom prst="line">
              <a:avLst/>
            </a:prstGeom>
            <a:ln w="38100">
              <a:solidFill>
                <a:srgbClr val="F055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4" grpId="0" animBg="1"/>
      <p:bldP spid="44" grpId="1" animBg="1"/>
      <p:bldP spid="48" grpId="0" animBg="1"/>
      <p:bldP spid="62" grpId="0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19419" y="2004126"/>
            <a:ext cx="7016322" cy="350865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  <a:ea typeface="+mn-ea"/>
              </a:rPr>
              <a:t>活动要求：</a:t>
            </a:r>
            <a:endParaRPr lang="en-US" altLang="zh-CN" sz="3600" b="1" dirty="0" smtClean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zh-CN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zh-CN" sz="28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  <a:ea typeface="+mn-ea"/>
              </a:rPr>
              <a:t>1. </a:t>
            </a:r>
            <a:r>
              <a:rPr lang="zh-CN" altLang="zh-CN" sz="28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  <a:ea typeface="+mn-ea"/>
              </a:rPr>
              <a:t>同桌合作</a:t>
            </a:r>
            <a:r>
              <a:rPr lang="zh-CN" altLang="en-US" sz="28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  <a:ea typeface="+mn-ea"/>
              </a:rPr>
              <a:t>，</a:t>
            </a:r>
            <a:r>
              <a:rPr lang="zh-CN" altLang="zh-CN" sz="28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  <a:ea typeface="+mn-ea"/>
              </a:rPr>
              <a:t>利用图来分析数量关系。</a:t>
            </a:r>
            <a:endParaRPr lang="zh-CN" altLang="zh-CN" sz="2800" b="1" dirty="0" smtClean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zh-CN" sz="28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  <a:ea typeface="+mn-ea"/>
              </a:rPr>
              <a:t> 2. </a:t>
            </a:r>
            <a:r>
              <a:rPr lang="zh-CN" altLang="zh-CN" sz="28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  <a:ea typeface="+mn-ea"/>
              </a:rPr>
              <a:t>列式</a:t>
            </a:r>
            <a:r>
              <a:rPr lang="zh-CN" altLang="zh-CN" sz="28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  <a:ea typeface="+mn-ea"/>
              </a:rPr>
              <a:t>解答，完成学习卡。</a:t>
            </a:r>
            <a:endParaRPr lang="zh-CN" altLang="zh-CN" sz="2800" b="1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  <a:ea typeface="+mn-ea"/>
              </a:rPr>
              <a:t>  3. </a:t>
            </a:r>
            <a:r>
              <a:rPr lang="zh-CN" altLang="zh-CN" sz="28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  <a:ea typeface="+mn-ea"/>
              </a:rPr>
              <a:t>选</a:t>
            </a:r>
            <a:r>
              <a:rPr lang="zh-CN" altLang="zh-CN" sz="28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  <a:ea typeface="+mn-ea"/>
              </a:rPr>
              <a:t>一名代表汇报</a:t>
            </a:r>
            <a:r>
              <a:rPr lang="zh-CN" altLang="zh-CN" sz="28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  <a:ea typeface="+mn-ea"/>
              </a:rPr>
              <a:t>。合作</a:t>
            </a:r>
            <a:r>
              <a:rPr lang="zh-CN" altLang="zh-CN" sz="28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  <a:ea typeface="+mn-ea"/>
              </a:rPr>
              <a:t>时间</a:t>
            </a:r>
            <a:r>
              <a:rPr lang="en-US" altLang="zh-CN" sz="28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  <a:ea typeface="+mn-ea"/>
              </a:rPr>
              <a:t>3</a:t>
            </a:r>
            <a:r>
              <a:rPr lang="zh-CN" altLang="zh-CN" sz="28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  <a:ea typeface="+mn-ea"/>
              </a:rPr>
              <a:t>分钟</a:t>
            </a:r>
            <a:r>
              <a:rPr lang="zh-CN" altLang="zh-CN" sz="28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  <a:ea typeface="+mn-ea"/>
              </a:rPr>
              <a:t>。</a:t>
            </a:r>
            <a:endParaRPr lang="en-US" altLang="zh-CN" sz="2800" b="1" dirty="0" smtClean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zh-CN" sz="2800" b="1" dirty="0" smtClean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ea"/>
              <a:ea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77599" y="1721224"/>
            <a:ext cx="4288504" cy="4622243"/>
            <a:chOff x="377599" y="1721224"/>
            <a:chExt cx="4288504" cy="46222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99" y="1721224"/>
              <a:ext cx="4288504" cy="4074458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339147" y="3715531"/>
              <a:ext cx="931649" cy="369332"/>
            </a:xfrm>
            <a:prstGeom prst="rect">
              <a:avLst/>
            </a:prstGeom>
            <a:solidFill>
              <a:srgbClr val="2063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54</a:t>
              </a:r>
              <a:r>
                <a:rPr lang="zh-CN" altLang="en-US" sz="1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个</a:t>
              </a:r>
              <a:endPara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65296" y="5143138"/>
              <a:ext cx="15131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b="1" dirty="0" smtClean="0">
                  <a:solidFill>
                    <a:srgbClr val="1D41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？</a:t>
              </a:r>
              <a:endParaRPr lang="zh-CN" altLang="en-US" sz="7200" b="1" dirty="0">
                <a:solidFill>
                  <a:srgbClr val="1D4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58804" y="1642033"/>
            <a:ext cx="3211324" cy="1430389"/>
            <a:chOff x="5700187" y="962595"/>
            <a:chExt cx="3211324" cy="1430389"/>
          </a:xfrm>
        </p:grpSpPr>
        <p:grpSp>
          <p:nvGrpSpPr>
            <p:cNvPr id="60" name="组合 59"/>
            <p:cNvGrpSpPr/>
            <p:nvPr/>
          </p:nvGrpSpPr>
          <p:grpSpPr>
            <a:xfrm rot="12918611">
              <a:off x="8209627" y="962595"/>
              <a:ext cx="701884" cy="1430389"/>
              <a:chOff x="8585978" y="4338795"/>
              <a:chExt cx="762600" cy="1929782"/>
            </a:xfrm>
          </p:grpSpPr>
          <p:sp>
            <p:nvSpPr>
              <p:cNvPr id="61" name="Freeform 81"/>
              <p:cNvSpPr/>
              <p:nvPr/>
            </p:nvSpPr>
            <p:spPr bwMode="auto">
              <a:xfrm>
                <a:off x="9269910" y="5692211"/>
                <a:ext cx="78668" cy="54586"/>
              </a:xfrm>
              <a:custGeom>
                <a:avLst/>
                <a:gdLst>
                  <a:gd name="T0" fmla="*/ 7 w 13"/>
                  <a:gd name="T1" fmla="*/ 9 h 9"/>
                  <a:gd name="T2" fmla="*/ 4 w 13"/>
                  <a:gd name="T3" fmla="*/ 2 h 9"/>
                  <a:gd name="T4" fmla="*/ 7 w 1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9">
                    <a:moveTo>
                      <a:pt x="7" y="9"/>
                    </a:moveTo>
                    <a:cubicBezTo>
                      <a:pt x="13" y="8"/>
                      <a:pt x="8" y="0"/>
                      <a:pt x="4" y="2"/>
                    </a:cubicBezTo>
                    <a:cubicBezTo>
                      <a:pt x="0" y="3"/>
                      <a:pt x="3" y="9"/>
                      <a:pt x="7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95"/>
              <p:cNvSpPr/>
              <p:nvPr/>
            </p:nvSpPr>
            <p:spPr bwMode="auto">
              <a:xfrm>
                <a:off x="8749736" y="4443151"/>
                <a:ext cx="489670" cy="587604"/>
              </a:xfrm>
              <a:custGeom>
                <a:avLst/>
                <a:gdLst>
                  <a:gd name="T0" fmla="*/ 51 w 80"/>
                  <a:gd name="T1" fmla="*/ 0 h 96"/>
                  <a:gd name="T2" fmla="*/ 25 w 80"/>
                  <a:gd name="T3" fmla="*/ 17 h 96"/>
                  <a:gd name="T4" fmla="*/ 12 w 80"/>
                  <a:gd name="T5" fmla="*/ 50 h 96"/>
                  <a:gd name="T6" fmla="*/ 5 w 80"/>
                  <a:gd name="T7" fmla="*/ 65 h 96"/>
                  <a:gd name="T8" fmla="*/ 4 w 80"/>
                  <a:gd name="T9" fmla="*/ 78 h 96"/>
                  <a:gd name="T10" fmla="*/ 16 w 80"/>
                  <a:gd name="T11" fmla="*/ 82 h 96"/>
                  <a:gd name="T12" fmla="*/ 59 w 80"/>
                  <a:gd name="T13" fmla="*/ 93 h 96"/>
                  <a:gd name="T14" fmla="*/ 75 w 80"/>
                  <a:gd name="T15" fmla="*/ 92 h 96"/>
                  <a:gd name="T16" fmla="*/ 77 w 80"/>
                  <a:gd name="T17" fmla="*/ 71 h 96"/>
                  <a:gd name="T18" fmla="*/ 61 w 80"/>
                  <a:gd name="T19" fmla="*/ 23 h 96"/>
                  <a:gd name="T20" fmla="*/ 51 w 80"/>
                  <a:gd name="T2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96">
                    <a:moveTo>
                      <a:pt x="51" y="0"/>
                    </a:moveTo>
                    <a:cubicBezTo>
                      <a:pt x="39" y="2"/>
                      <a:pt x="32" y="6"/>
                      <a:pt x="25" y="17"/>
                    </a:cubicBezTo>
                    <a:cubicBezTo>
                      <a:pt x="19" y="27"/>
                      <a:pt x="17" y="39"/>
                      <a:pt x="12" y="50"/>
                    </a:cubicBezTo>
                    <a:cubicBezTo>
                      <a:pt x="10" y="55"/>
                      <a:pt x="7" y="60"/>
                      <a:pt x="5" y="65"/>
                    </a:cubicBezTo>
                    <a:cubicBezTo>
                      <a:pt x="3" y="68"/>
                      <a:pt x="0" y="74"/>
                      <a:pt x="4" y="78"/>
                    </a:cubicBezTo>
                    <a:cubicBezTo>
                      <a:pt x="6" y="81"/>
                      <a:pt x="12" y="81"/>
                      <a:pt x="16" y="82"/>
                    </a:cubicBezTo>
                    <a:cubicBezTo>
                      <a:pt x="31" y="86"/>
                      <a:pt x="44" y="92"/>
                      <a:pt x="59" y="93"/>
                    </a:cubicBezTo>
                    <a:cubicBezTo>
                      <a:pt x="63" y="94"/>
                      <a:pt x="71" y="96"/>
                      <a:pt x="75" y="92"/>
                    </a:cubicBezTo>
                    <a:cubicBezTo>
                      <a:pt x="80" y="88"/>
                      <a:pt x="78" y="77"/>
                      <a:pt x="77" y="71"/>
                    </a:cubicBezTo>
                    <a:cubicBezTo>
                      <a:pt x="75" y="54"/>
                      <a:pt x="65" y="40"/>
                      <a:pt x="61" y="23"/>
                    </a:cubicBezTo>
                    <a:cubicBezTo>
                      <a:pt x="58" y="14"/>
                      <a:pt x="56" y="8"/>
                      <a:pt x="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96"/>
              <p:cNvSpPr/>
              <p:nvPr/>
            </p:nvSpPr>
            <p:spPr bwMode="auto">
              <a:xfrm>
                <a:off x="8921522" y="4364483"/>
                <a:ext cx="170180" cy="189446"/>
              </a:xfrm>
              <a:custGeom>
                <a:avLst/>
                <a:gdLst>
                  <a:gd name="T0" fmla="*/ 1 w 28"/>
                  <a:gd name="T1" fmla="*/ 28 h 31"/>
                  <a:gd name="T2" fmla="*/ 28 w 28"/>
                  <a:gd name="T3" fmla="*/ 30 h 31"/>
                  <a:gd name="T4" fmla="*/ 21 w 28"/>
                  <a:gd name="T5" fmla="*/ 10 h 31"/>
                  <a:gd name="T6" fmla="*/ 16 w 28"/>
                  <a:gd name="T7" fmla="*/ 0 h 31"/>
                  <a:gd name="T8" fmla="*/ 0 w 28"/>
                  <a:gd name="T9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" y="28"/>
                    </a:moveTo>
                    <a:cubicBezTo>
                      <a:pt x="10" y="31"/>
                      <a:pt x="19" y="31"/>
                      <a:pt x="28" y="30"/>
                    </a:cubicBezTo>
                    <a:cubicBezTo>
                      <a:pt x="27" y="23"/>
                      <a:pt x="23" y="16"/>
                      <a:pt x="21" y="10"/>
                    </a:cubicBezTo>
                    <a:cubicBezTo>
                      <a:pt x="19" y="6"/>
                      <a:pt x="18" y="3"/>
                      <a:pt x="16" y="0"/>
                    </a:cubicBezTo>
                    <a:cubicBezTo>
                      <a:pt x="10" y="6"/>
                      <a:pt x="0" y="21"/>
                      <a:pt x="0" y="29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97"/>
              <p:cNvSpPr/>
              <p:nvPr/>
            </p:nvSpPr>
            <p:spPr bwMode="auto">
              <a:xfrm>
                <a:off x="9054777" y="4884657"/>
                <a:ext cx="256876" cy="1340572"/>
              </a:xfrm>
              <a:custGeom>
                <a:avLst/>
                <a:gdLst>
                  <a:gd name="T0" fmla="*/ 2 w 42"/>
                  <a:gd name="T1" fmla="*/ 143 h 219"/>
                  <a:gd name="T2" fmla="*/ 2 w 42"/>
                  <a:gd name="T3" fmla="*/ 151 h 219"/>
                  <a:gd name="T4" fmla="*/ 3 w 42"/>
                  <a:gd name="T5" fmla="*/ 165 h 219"/>
                  <a:gd name="T6" fmla="*/ 4 w 42"/>
                  <a:gd name="T7" fmla="*/ 187 h 219"/>
                  <a:gd name="T8" fmla="*/ 4 w 42"/>
                  <a:gd name="T9" fmla="*/ 217 h 219"/>
                  <a:gd name="T10" fmla="*/ 20 w 42"/>
                  <a:gd name="T11" fmla="*/ 218 h 219"/>
                  <a:gd name="T12" fmla="*/ 36 w 42"/>
                  <a:gd name="T13" fmla="*/ 216 h 219"/>
                  <a:gd name="T14" fmla="*/ 39 w 42"/>
                  <a:gd name="T15" fmla="*/ 198 h 219"/>
                  <a:gd name="T16" fmla="*/ 38 w 42"/>
                  <a:gd name="T17" fmla="*/ 170 h 219"/>
                  <a:gd name="T18" fmla="*/ 38 w 42"/>
                  <a:gd name="T19" fmla="*/ 156 h 219"/>
                  <a:gd name="T20" fmla="*/ 37 w 42"/>
                  <a:gd name="T21" fmla="*/ 141 h 219"/>
                  <a:gd name="T22" fmla="*/ 36 w 42"/>
                  <a:gd name="T23" fmla="*/ 120 h 219"/>
                  <a:gd name="T24" fmla="*/ 32 w 42"/>
                  <a:gd name="T25" fmla="*/ 80 h 219"/>
                  <a:gd name="T26" fmla="*/ 29 w 42"/>
                  <a:gd name="T27" fmla="*/ 32 h 219"/>
                  <a:gd name="T28" fmla="*/ 29 w 42"/>
                  <a:gd name="T29" fmla="*/ 28 h 219"/>
                  <a:gd name="T30" fmla="*/ 29 w 42"/>
                  <a:gd name="T31" fmla="*/ 0 h 219"/>
                  <a:gd name="T32" fmla="*/ 19 w 42"/>
                  <a:gd name="T33" fmla="*/ 7 h 219"/>
                  <a:gd name="T34" fmla="*/ 12 w 42"/>
                  <a:gd name="T35" fmla="*/ 6 h 219"/>
                  <a:gd name="T36" fmla="*/ 2 w 42"/>
                  <a:gd name="T37" fmla="*/ 9 h 219"/>
                  <a:gd name="T38" fmla="*/ 0 w 42"/>
                  <a:gd name="T39" fmla="*/ 23 h 219"/>
                  <a:gd name="T40" fmla="*/ 1 w 42"/>
                  <a:gd name="T41" fmla="*/ 39 h 219"/>
                  <a:gd name="T42" fmla="*/ 1 w 42"/>
                  <a:gd name="T43" fmla="*/ 57 h 219"/>
                  <a:gd name="T44" fmla="*/ 1 w 42"/>
                  <a:gd name="T45" fmla="*/ 97 h 219"/>
                  <a:gd name="T46" fmla="*/ 2 w 42"/>
                  <a:gd name="T47" fmla="*/ 115 h 219"/>
                  <a:gd name="T48" fmla="*/ 2 w 42"/>
                  <a:gd name="T49" fmla="*/ 132 h 219"/>
                  <a:gd name="T50" fmla="*/ 2 w 42"/>
                  <a:gd name="T51" fmla="*/ 143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" h="219">
                    <a:moveTo>
                      <a:pt x="2" y="143"/>
                    </a:moveTo>
                    <a:cubicBezTo>
                      <a:pt x="2" y="145"/>
                      <a:pt x="1" y="148"/>
                      <a:pt x="2" y="151"/>
                    </a:cubicBezTo>
                    <a:cubicBezTo>
                      <a:pt x="2" y="155"/>
                      <a:pt x="2" y="160"/>
                      <a:pt x="3" y="165"/>
                    </a:cubicBezTo>
                    <a:cubicBezTo>
                      <a:pt x="3" y="172"/>
                      <a:pt x="3" y="179"/>
                      <a:pt x="4" y="187"/>
                    </a:cubicBezTo>
                    <a:cubicBezTo>
                      <a:pt x="4" y="196"/>
                      <a:pt x="6" y="208"/>
                      <a:pt x="4" y="217"/>
                    </a:cubicBezTo>
                    <a:cubicBezTo>
                      <a:pt x="9" y="217"/>
                      <a:pt x="14" y="219"/>
                      <a:pt x="20" y="218"/>
                    </a:cubicBezTo>
                    <a:cubicBezTo>
                      <a:pt x="25" y="218"/>
                      <a:pt x="31" y="217"/>
                      <a:pt x="36" y="216"/>
                    </a:cubicBezTo>
                    <a:cubicBezTo>
                      <a:pt x="42" y="214"/>
                      <a:pt x="39" y="203"/>
                      <a:pt x="39" y="198"/>
                    </a:cubicBezTo>
                    <a:cubicBezTo>
                      <a:pt x="40" y="189"/>
                      <a:pt x="37" y="179"/>
                      <a:pt x="38" y="170"/>
                    </a:cubicBezTo>
                    <a:cubicBezTo>
                      <a:pt x="38" y="165"/>
                      <a:pt x="39" y="161"/>
                      <a:pt x="38" y="156"/>
                    </a:cubicBezTo>
                    <a:cubicBezTo>
                      <a:pt x="38" y="151"/>
                      <a:pt x="37" y="146"/>
                      <a:pt x="37" y="141"/>
                    </a:cubicBezTo>
                    <a:cubicBezTo>
                      <a:pt x="36" y="134"/>
                      <a:pt x="37" y="126"/>
                      <a:pt x="36" y="120"/>
                    </a:cubicBezTo>
                    <a:cubicBezTo>
                      <a:pt x="33" y="107"/>
                      <a:pt x="33" y="93"/>
                      <a:pt x="32" y="80"/>
                    </a:cubicBezTo>
                    <a:cubicBezTo>
                      <a:pt x="30" y="64"/>
                      <a:pt x="29" y="48"/>
                      <a:pt x="29" y="32"/>
                    </a:cubicBezTo>
                    <a:cubicBezTo>
                      <a:pt x="29" y="30"/>
                      <a:pt x="29" y="29"/>
                      <a:pt x="29" y="28"/>
                    </a:cubicBezTo>
                    <a:cubicBezTo>
                      <a:pt x="29" y="19"/>
                      <a:pt x="31" y="9"/>
                      <a:pt x="29" y="0"/>
                    </a:cubicBezTo>
                    <a:cubicBezTo>
                      <a:pt x="25" y="1"/>
                      <a:pt x="24" y="7"/>
                      <a:pt x="19" y="7"/>
                    </a:cubicBezTo>
                    <a:cubicBezTo>
                      <a:pt x="17" y="7"/>
                      <a:pt x="15" y="6"/>
                      <a:pt x="12" y="6"/>
                    </a:cubicBezTo>
                    <a:cubicBezTo>
                      <a:pt x="8" y="4"/>
                      <a:pt x="2" y="2"/>
                      <a:pt x="2" y="9"/>
                    </a:cubicBezTo>
                    <a:cubicBezTo>
                      <a:pt x="2" y="14"/>
                      <a:pt x="0" y="18"/>
                      <a:pt x="0" y="23"/>
                    </a:cubicBezTo>
                    <a:cubicBezTo>
                      <a:pt x="0" y="28"/>
                      <a:pt x="0" y="33"/>
                      <a:pt x="1" y="39"/>
                    </a:cubicBezTo>
                    <a:cubicBezTo>
                      <a:pt x="1" y="45"/>
                      <a:pt x="1" y="51"/>
                      <a:pt x="1" y="57"/>
                    </a:cubicBezTo>
                    <a:cubicBezTo>
                      <a:pt x="1" y="69"/>
                      <a:pt x="1" y="84"/>
                      <a:pt x="1" y="97"/>
                    </a:cubicBezTo>
                    <a:cubicBezTo>
                      <a:pt x="1" y="103"/>
                      <a:pt x="1" y="109"/>
                      <a:pt x="2" y="115"/>
                    </a:cubicBezTo>
                    <a:cubicBezTo>
                      <a:pt x="3" y="121"/>
                      <a:pt x="2" y="126"/>
                      <a:pt x="2" y="132"/>
                    </a:cubicBezTo>
                    <a:cubicBezTo>
                      <a:pt x="3" y="135"/>
                      <a:pt x="2" y="139"/>
                      <a:pt x="2" y="14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98"/>
              <p:cNvSpPr/>
              <p:nvPr/>
            </p:nvSpPr>
            <p:spPr bwMode="auto">
              <a:xfrm>
                <a:off x="8810744" y="4858969"/>
                <a:ext cx="274536" cy="1366259"/>
              </a:xfrm>
              <a:custGeom>
                <a:avLst/>
                <a:gdLst>
                  <a:gd name="T0" fmla="*/ 44 w 45"/>
                  <a:gd name="T1" fmla="*/ 48 h 223"/>
                  <a:gd name="T2" fmla="*/ 43 w 45"/>
                  <a:gd name="T3" fmla="*/ 42 h 223"/>
                  <a:gd name="T4" fmla="*/ 44 w 45"/>
                  <a:gd name="T5" fmla="*/ 21 h 223"/>
                  <a:gd name="T6" fmla="*/ 44 w 45"/>
                  <a:gd name="T7" fmla="*/ 6 h 223"/>
                  <a:gd name="T8" fmla="*/ 37 w 45"/>
                  <a:gd name="T9" fmla="*/ 3 h 223"/>
                  <a:gd name="T10" fmla="*/ 27 w 45"/>
                  <a:gd name="T11" fmla="*/ 7 h 223"/>
                  <a:gd name="T12" fmla="*/ 17 w 45"/>
                  <a:gd name="T13" fmla="*/ 0 h 223"/>
                  <a:gd name="T14" fmla="*/ 16 w 45"/>
                  <a:gd name="T15" fmla="*/ 13 h 223"/>
                  <a:gd name="T16" fmla="*/ 13 w 45"/>
                  <a:gd name="T17" fmla="*/ 53 h 223"/>
                  <a:gd name="T18" fmla="*/ 12 w 45"/>
                  <a:gd name="T19" fmla="*/ 82 h 223"/>
                  <a:gd name="T20" fmla="*/ 12 w 45"/>
                  <a:gd name="T21" fmla="*/ 108 h 223"/>
                  <a:gd name="T22" fmla="*/ 10 w 45"/>
                  <a:gd name="T23" fmla="*/ 130 h 223"/>
                  <a:gd name="T24" fmla="*/ 6 w 45"/>
                  <a:gd name="T25" fmla="*/ 166 h 223"/>
                  <a:gd name="T26" fmla="*/ 3 w 45"/>
                  <a:gd name="T27" fmla="*/ 197 h 223"/>
                  <a:gd name="T28" fmla="*/ 0 w 45"/>
                  <a:gd name="T29" fmla="*/ 217 h 223"/>
                  <a:gd name="T30" fmla="*/ 17 w 45"/>
                  <a:gd name="T31" fmla="*/ 220 h 223"/>
                  <a:gd name="T32" fmla="*/ 31 w 45"/>
                  <a:gd name="T33" fmla="*/ 221 h 223"/>
                  <a:gd name="T34" fmla="*/ 40 w 45"/>
                  <a:gd name="T35" fmla="*/ 222 h 223"/>
                  <a:gd name="T36" fmla="*/ 44 w 45"/>
                  <a:gd name="T37" fmla="*/ 222 h 223"/>
                  <a:gd name="T38" fmla="*/ 44 w 45"/>
                  <a:gd name="T39" fmla="*/ 209 h 223"/>
                  <a:gd name="T40" fmla="*/ 43 w 45"/>
                  <a:gd name="T41" fmla="*/ 181 h 223"/>
                  <a:gd name="T42" fmla="*/ 44 w 45"/>
                  <a:gd name="T43" fmla="*/ 158 h 223"/>
                  <a:gd name="T44" fmla="*/ 43 w 45"/>
                  <a:gd name="T45" fmla="*/ 138 h 223"/>
                  <a:gd name="T46" fmla="*/ 42 w 45"/>
                  <a:gd name="T47" fmla="*/ 116 h 223"/>
                  <a:gd name="T48" fmla="*/ 43 w 45"/>
                  <a:gd name="T49" fmla="*/ 87 h 223"/>
                  <a:gd name="T50" fmla="*/ 43 w 45"/>
                  <a:gd name="T51" fmla="*/ 77 h 223"/>
                  <a:gd name="T52" fmla="*/ 43 w 45"/>
                  <a:gd name="T53" fmla="*/ 63 h 223"/>
                  <a:gd name="T54" fmla="*/ 44 w 45"/>
                  <a:gd name="T55" fmla="*/ 48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5" h="223">
                    <a:moveTo>
                      <a:pt x="44" y="48"/>
                    </a:moveTo>
                    <a:cubicBezTo>
                      <a:pt x="44" y="46"/>
                      <a:pt x="43" y="44"/>
                      <a:pt x="43" y="42"/>
                    </a:cubicBezTo>
                    <a:cubicBezTo>
                      <a:pt x="41" y="35"/>
                      <a:pt x="43" y="28"/>
                      <a:pt x="44" y="21"/>
                    </a:cubicBezTo>
                    <a:cubicBezTo>
                      <a:pt x="44" y="16"/>
                      <a:pt x="45" y="10"/>
                      <a:pt x="44" y="6"/>
                    </a:cubicBezTo>
                    <a:cubicBezTo>
                      <a:pt x="43" y="2"/>
                      <a:pt x="40" y="2"/>
                      <a:pt x="37" y="3"/>
                    </a:cubicBezTo>
                    <a:cubicBezTo>
                      <a:pt x="33" y="5"/>
                      <a:pt x="31" y="8"/>
                      <a:pt x="27" y="7"/>
                    </a:cubicBezTo>
                    <a:cubicBezTo>
                      <a:pt x="22" y="6"/>
                      <a:pt x="20" y="1"/>
                      <a:pt x="17" y="0"/>
                    </a:cubicBezTo>
                    <a:cubicBezTo>
                      <a:pt x="16" y="4"/>
                      <a:pt x="16" y="9"/>
                      <a:pt x="16" y="13"/>
                    </a:cubicBezTo>
                    <a:cubicBezTo>
                      <a:pt x="14" y="26"/>
                      <a:pt x="13" y="40"/>
                      <a:pt x="13" y="53"/>
                    </a:cubicBezTo>
                    <a:cubicBezTo>
                      <a:pt x="14" y="63"/>
                      <a:pt x="12" y="72"/>
                      <a:pt x="12" y="82"/>
                    </a:cubicBezTo>
                    <a:cubicBezTo>
                      <a:pt x="11" y="91"/>
                      <a:pt x="11" y="99"/>
                      <a:pt x="12" y="108"/>
                    </a:cubicBezTo>
                    <a:cubicBezTo>
                      <a:pt x="12" y="115"/>
                      <a:pt x="11" y="123"/>
                      <a:pt x="10" y="130"/>
                    </a:cubicBezTo>
                    <a:cubicBezTo>
                      <a:pt x="8" y="142"/>
                      <a:pt x="6" y="154"/>
                      <a:pt x="6" y="166"/>
                    </a:cubicBezTo>
                    <a:cubicBezTo>
                      <a:pt x="5" y="176"/>
                      <a:pt x="3" y="187"/>
                      <a:pt x="3" y="197"/>
                    </a:cubicBezTo>
                    <a:cubicBezTo>
                      <a:pt x="3" y="200"/>
                      <a:pt x="3" y="217"/>
                      <a:pt x="0" y="217"/>
                    </a:cubicBezTo>
                    <a:cubicBezTo>
                      <a:pt x="5" y="220"/>
                      <a:pt x="11" y="219"/>
                      <a:pt x="17" y="220"/>
                    </a:cubicBezTo>
                    <a:cubicBezTo>
                      <a:pt x="22" y="220"/>
                      <a:pt x="27" y="221"/>
                      <a:pt x="31" y="221"/>
                    </a:cubicBezTo>
                    <a:cubicBezTo>
                      <a:pt x="35" y="222"/>
                      <a:pt x="37" y="223"/>
                      <a:pt x="40" y="222"/>
                    </a:cubicBezTo>
                    <a:cubicBezTo>
                      <a:pt x="42" y="222"/>
                      <a:pt x="43" y="222"/>
                      <a:pt x="44" y="222"/>
                    </a:cubicBezTo>
                    <a:cubicBezTo>
                      <a:pt x="45" y="218"/>
                      <a:pt x="44" y="213"/>
                      <a:pt x="44" y="209"/>
                    </a:cubicBezTo>
                    <a:cubicBezTo>
                      <a:pt x="43" y="200"/>
                      <a:pt x="43" y="190"/>
                      <a:pt x="43" y="181"/>
                    </a:cubicBezTo>
                    <a:cubicBezTo>
                      <a:pt x="43" y="173"/>
                      <a:pt x="44" y="165"/>
                      <a:pt x="44" y="158"/>
                    </a:cubicBezTo>
                    <a:cubicBezTo>
                      <a:pt x="43" y="151"/>
                      <a:pt x="43" y="145"/>
                      <a:pt x="43" y="138"/>
                    </a:cubicBezTo>
                    <a:cubicBezTo>
                      <a:pt x="43" y="131"/>
                      <a:pt x="42" y="123"/>
                      <a:pt x="42" y="116"/>
                    </a:cubicBezTo>
                    <a:cubicBezTo>
                      <a:pt x="42" y="106"/>
                      <a:pt x="42" y="96"/>
                      <a:pt x="43" y="87"/>
                    </a:cubicBezTo>
                    <a:cubicBezTo>
                      <a:pt x="44" y="84"/>
                      <a:pt x="43" y="81"/>
                      <a:pt x="43" y="77"/>
                    </a:cubicBezTo>
                    <a:cubicBezTo>
                      <a:pt x="43" y="72"/>
                      <a:pt x="43" y="68"/>
                      <a:pt x="43" y="63"/>
                    </a:cubicBezTo>
                    <a:cubicBezTo>
                      <a:pt x="43" y="58"/>
                      <a:pt x="44" y="53"/>
                      <a:pt x="44" y="4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99"/>
              <p:cNvSpPr/>
              <p:nvPr/>
            </p:nvSpPr>
            <p:spPr bwMode="auto">
              <a:xfrm>
                <a:off x="8603638" y="4854153"/>
                <a:ext cx="329122" cy="1334150"/>
              </a:xfrm>
              <a:custGeom>
                <a:avLst/>
                <a:gdLst>
                  <a:gd name="T0" fmla="*/ 49 w 54"/>
                  <a:gd name="T1" fmla="*/ 23 h 218"/>
                  <a:gd name="T2" fmla="*/ 50 w 54"/>
                  <a:gd name="T3" fmla="*/ 17 h 218"/>
                  <a:gd name="T4" fmla="*/ 51 w 54"/>
                  <a:gd name="T5" fmla="*/ 3 h 218"/>
                  <a:gd name="T6" fmla="*/ 38 w 54"/>
                  <a:gd name="T7" fmla="*/ 6 h 218"/>
                  <a:gd name="T8" fmla="*/ 26 w 54"/>
                  <a:gd name="T9" fmla="*/ 1 h 218"/>
                  <a:gd name="T10" fmla="*/ 24 w 54"/>
                  <a:gd name="T11" fmla="*/ 14 h 218"/>
                  <a:gd name="T12" fmla="*/ 23 w 54"/>
                  <a:gd name="T13" fmla="*/ 32 h 218"/>
                  <a:gd name="T14" fmla="*/ 21 w 54"/>
                  <a:gd name="T15" fmla="*/ 50 h 218"/>
                  <a:gd name="T16" fmla="*/ 18 w 54"/>
                  <a:gd name="T17" fmla="*/ 74 h 218"/>
                  <a:gd name="T18" fmla="*/ 16 w 54"/>
                  <a:gd name="T19" fmla="*/ 98 h 218"/>
                  <a:gd name="T20" fmla="*/ 12 w 54"/>
                  <a:gd name="T21" fmla="*/ 124 h 218"/>
                  <a:gd name="T22" fmla="*/ 10 w 54"/>
                  <a:gd name="T23" fmla="*/ 149 h 218"/>
                  <a:gd name="T24" fmla="*/ 2 w 54"/>
                  <a:gd name="T25" fmla="*/ 193 h 218"/>
                  <a:gd name="T26" fmla="*/ 12 w 54"/>
                  <a:gd name="T27" fmla="*/ 210 h 218"/>
                  <a:gd name="T28" fmla="*/ 28 w 54"/>
                  <a:gd name="T29" fmla="*/ 215 h 218"/>
                  <a:gd name="T30" fmla="*/ 37 w 54"/>
                  <a:gd name="T31" fmla="*/ 208 h 218"/>
                  <a:gd name="T32" fmla="*/ 39 w 54"/>
                  <a:gd name="T33" fmla="*/ 162 h 218"/>
                  <a:gd name="T34" fmla="*/ 41 w 54"/>
                  <a:gd name="T35" fmla="*/ 141 h 218"/>
                  <a:gd name="T36" fmla="*/ 43 w 54"/>
                  <a:gd name="T37" fmla="*/ 116 h 218"/>
                  <a:gd name="T38" fmla="*/ 46 w 54"/>
                  <a:gd name="T39" fmla="*/ 87 h 218"/>
                  <a:gd name="T40" fmla="*/ 47 w 54"/>
                  <a:gd name="T41" fmla="*/ 70 h 218"/>
                  <a:gd name="T42" fmla="*/ 48 w 54"/>
                  <a:gd name="T43" fmla="*/ 46 h 218"/>
                  <a:gd name="T44" fmla="*/ 49 w 54"/>
                  <a:gd name="T45" fmla="*/ 31 h 218"/>
                  <a:gd name="T46" fmla="*/ 49 w 54"/>
                  <a:gd name="T47" fmla="*/ 2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218">
                    <a:moveTo>
                      <a:pt x="49" y="23"/>
                    </a:moveTo>
                    <a:cubicBezTo>
                      <a:pt x="50" y="21"/>
                      <a:pt x="50" y="19"/>
                      <a:pt x="50" y="17"/>
                    </a:cubicBezTo>
                    <a:cubicBezTo>
                      <a:pt x="51" y="14"/>
                      <a:pt x="54" y="6"/>
                      <a:pt x="51" y="3"/>
                    </a:cubicBezTo>
                    <a:cubicBezTo>
                      <a:pt x="48" y="0"/>
                      <a:pt x="41" y="5"/>
                      <a:pt x="38" y="6"/>
                    </a:cubicBezTo>
                    <a:cubicBezTo>
                      <a:pt x="35" y="6"/>
                      <a:pt x="25" y="5"/>
                      <a:pt x="26" y="1"/>
                    </a:cubicBezTo>
                    <a:cubicBezTo>
                      <a:pt x="24" y="6"/>
                      <a:pt x="24" y="9"/>
                      <a:pt x="24" y="14"/>
                    </a:cubicBezTo>
                    <a:cubicBezTo>
                      <a:pt x="24" y="20"/>
                      <a:pt x="23" y="26"/>
                      <a:pt x="23" y="32"/>
                    </a:cubicBezTo>
                    <a:cubicBezTo>
                      <a:pt x="22" y="38"/>
                      <a:pt x="20" y="44"/>
                      <a:pt x="21" y="50"/>
                    </a:cubicBezTo>
                    <a:cubicBezTo>
                      <a:pt x="21" y="58"/>
                      <a:pt x="18" y="66"/>
                      <a:pt x="18" y="74"/>
                    </a:cubicBezTo>
                    <a:cubicBezTo>
                      <a:pt x="18" y="81"/>
                      <a:pt x="17" y="90"/>
                      <a:pt x="16" y="98"/>
                    </a:cubicBezTo>
                    <a:cubicBezTo>
                      <a:pt x="15" y="107"/>
                      <a:pt x="14" y="115"/>
                      <a:pt x="12" y="124"/>
                    </a:cubicBezTo>
                    <a:cubicBezTo>
                      <a:pt x="11" y="132"/>
                      <a:pt x="11" y="141"/>
                      <a:pt x="10" y="149"/>
                    </a:cubicBezTo>
                    <a:cubicBezTo>
                      <a:pt x="6" y="163"/>
                      <a:pt x="5" y="179"/>
                      <a:pt x="2" y="193"/>
                    </a:cubicBezTo>
                    <a:cubicBezTo>
                      <a:pt x="0" y="204"/>
                      <a:pt x="2" y="207"/>
                      <a:pt x="12" y="210"/>
                    </a:cubicBezTo>
                    <a:cubicBezTo>
                      <a:pt x="17" y="212"/>
                      <a:pt x="22" y="213"/>
                      <a:pt x="28" y="215"/>
                    </a:cubicBezTo>
                    <a:cubicBezTo>
                      <a:pt x="34" y="218"/>
                      <a:pt x="36" y="214"/>
                      <a:pt x="37" y="208"/>
                    </a:cubicBezTo>
                    <a:cubicBezTo>
                      <a:pt x="39" y="193"/>
                      <a:pt x="43" y="176"/>
                      <a:pt x="39" y="162"/>
                    </a:cubicBezTo>
                    <a:cubicBezTo>
                      <a:pt x="37" y="155"/>
                      <a:pt x="40" y="148"/>
                      <a:pt x="41" y="141"/>
                    </a:cubicBezTo>
                    <a:cubicBezTo>
                      <a:pt x="42" y="133"/>
                      <a:pt x="42" y="125"/>
                      <a:pt x="43" y="116"/>
                    </a:cubicBezTo>
                    <a:cubicBezTo>
                      <a:pt x="43" y="107"/>
                      <a:pt x="45" y="97"/>
                      <a:pt x="46" y="87"/>
                    </a:cubicBezTo>
                    <a:cubicBezTo>
                      <a:pt x="46" y="81"/>
                      <a:pt x="46" y="76"/>
                      <a:pt x="47" y="70"/>
                    </a:cubicBezTo>
                    <a:cubicBezTo>
                      <a:pt x="48" y="62"/>
                      <a:pt x="47" y="54"/>
                      <a:pt x="48" y="46"/>
                    </a:cubicBezTo>
                    <a:cubicBezTo>
                      <a:pt x="48" y="41"/>
                      <a:pt x="49" y="36"/>
                      <a:pt x="49" y="31"/>
                    </a:cubicBezTo>
                    <a:cubicBezTo>
                      <a:pt x="50" y="29"/>
                      <a:pt x="49" y="26"/>
                      <a:pt x="49" y="2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100"/>
              <p:cNvSpPr/>
              <p:nvPr/>
            </p:nvSpPr>
            <p:spPr bwMode="auto">
              <a:xfrm>
                <a:off x="8585978" y="4871813"/>
                <a:ext cx="187841" cy="1236216"/>
              </a:xfrm>
              <a:custGeom>
                <a:avLst/>
                <a:gdLst>
                  <a:gd name="T0" fmla="*/ 26 w 31"/>
                  <a:gd name="T1" fmla="*/ 3 h 202"/>
                  <a:gd name="T2" fmla="*/ 1 w 31"/>
                  <a:gd name="T3" fmla="*/ 199 h 202"/>
                  <a:gd name="T4" fmla="*/ 2 w 31"/>
                  <a:gd name="T5" fmla="*/ 202 h 202"/>
                  <a:gd name="T6" fmla="*/ 5 w 31"/>
                  <a:gd name="T7" fmla="*/ 200 h 202"/>
                  <a:gd name="T8" fmla="*/ 31 w 31"/>
                  <a:gd name="T9" fmla="*/ 3 h 202"/>
                  <a:gd name="T10" fmla="*/ 28 w 31"/>
                  <a:gd name="T11" fmla="*/ 0 h 202"/>
                  <a:gd name="T12" fmla="*/ 26 w 31"/>
                  <a:gd name="T13" fmla="*/ 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02">
                    <a:moveTo>
                      <a:pt x="26" y="3"/>
                    </a:moveTo>
                    <a:cubicBezTo>
                      <a:pt x="20" y="72"/>
                      <a:pt x="14" y="139"/>
                      <a:pt x="1" y="199"/>
                    </a:cubicBezTo>
                    <a:cubicBezTo>
                      <a:pt x="0" y="200"/>
                      <a:pt x="1" y="201"/>
                      <a:pt x="2" y="202"/>
                    </a:cubicBezTo>
                    <a:cubicBezTo>
                      <a:pt x="4" y="202"/>
                      <a:pt x="5" y="201"/>
                      <a:pt x="5" y="200"/>
                    </a:cubicBezTo>
                    <a:cubicBezTo>
                      <a:pt x="19" y="139"/>
                      <a:pt x="25" y="72"/>
                      <a:pt x="31" y="3"/>
                    </a:cubicBezTo>
                    <a:cubicBezTo>
                      <a:pt x="31" y="2"/>
                      <a:pt x="30" y="1"/>
                      <a:pt x="28" y="0"/>
                    </a:cubicBezTo>
                    <a:cubicBezTo>
                      <a:pt x="27" y="0"/>
                      <a:pt x="26" y="1"/>
                      <a:pt x="26" y="3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101"/>
              <p:cNvSpPr/>
              <p:nvPr/>
            </p:nvSpPr>
            <p:spPr bwMode="auto">
              <a:xfrm>
                <a:off x="8804323" y="4865391"/>
                <a:ext cx="123622" cy="1310067"/>
              </a:xfrm>
              <a:custGeom>
                <a:avLst/>
                <a:gdLst>
                  <a:gd name="T0" fmla="*/ 15 w 20"/>
                  <a:gd name="T1" fmla="*/ 2 h 214"/>
                  <a:gd name="T2" fmla="*/ 0 w 20"/>
                  <a:gd name="T3" fmla="*/ 211 h 214"/>
                  <a:gd name="T4" fmla="*/ 2 w 20"/>
                  <a:gd name="T5" fmla="*/ 214 h 214"/>
                  <a:gd name="T6" fmla="*/ 5 w 20"/>
                  <a:gd name="T7" fmla="*/ 212 h 214"/>
                  <a:gd name="T8" fmla="*/ 20 w 20"/>
                  <a:gd name="T9" fmla="*/ 2 h 214"/>
                  <a:gd name="T10" fmla="*/ 18 w 20"/>
                  <a:gd name="T11" fmla="*/ 0 h 214"/>
                  <a:gd name="T12" fmla="*/ 15 w 20"/>
                  <a:gd name="T13" fmla="*/ 2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4">
                    <a:moveTo>
                      <a:pt x="15" y="2"/>
                    </a:moveTo>
                    <a:cubicBezTo>
                      <a:pt x="13" y="72"/>
                      <a:pt x="5" y="163"/>
                      <a:pt x="0" y="211"/>
                    </a:cubicBezTo>
                    <a:cubicBezTo>
                      <a:pt x="0" y="212"/>
                      <a:pt x="1" y="214"/>
                      <a:pt x="2" y="214"/>
                    </a:cubicBezTo>
                    <a:cubicBezTo>
                      <a:pt x="4" y="214"/>
                      <a:pt x="5" y="213"/>
                      <a:pt x="5" y="212"/>
                    </a:cubicBezTo>
                    <a:cubicBezTo>
                      <a:pt x="10" y="164"/>
                      <a:pt x="18" y="72"/>
                      <a:pt x="20" y="2"/>
                    </a:cubicBezTo>
                    <a:cubicBezTo>
                      <a:pt x="20" y="1"/>
                      <a:pt x="19" y="0"/>
                      <a:pt x="18" y="0"/>
                    </a:cubicBezTo>
                    <a:cubicBezTo>
                      <a:pt x="16" y="0"/>
                      <a:pt x="15" y="1"/>
                      <a:pt x="15" y="2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102"/>
              <p:cNvSpPr/>
              <p:nvPr/>
            </p:nvSpPr>
            <p:spPr bwMode="auto">
              <a:xfrm>
                <a:off x="9043538" y="4871813"/>
                <a:ext cx="54586" cy="1346993"/>
              </a:xfrm>
              <a:custGeom>
                <a:avLst/>
                <a:gdLst>
                  <a:gd name="T0" fmla="*/ 2 w 9"/>
                  <a:gd name="T1" fmla="*/ 2 h 220"/>
                  <a:gd name="T2" fmla="*/ 4 w 9"/>
                  <a:gd name="T3" fmla="*/ 218 h 220"/>
                  <a:gd name="T4" fmla="*/ 7 w 9"/>
                  <a:gd name="T5" fmla="*/ 220 h 220"/>
                  <a:gd name="T6" fmla="*/ 9 w 9"/>
                  <a:gd name="T7" fmla="*/ 217 h 220"/>
                  <a:gd name="T8" fmla="*/ 7 w 9"/>
                  <a:gd name="T9" fmla="*/ 2 h 220"/>
                  <a:gd name="T10" fmla="*/ 4 w 9"/>
                  <a:gd name="T11" fmla="*/ 0 h 220"/>
                  <a:gd name="T12" fmla="*/ 2 w 9"/>
                  <a:gd name="T13" fmla="*/ 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20">
                    <a:moveTo>
                      <a:pt x="2" y="2"/>
                    </a:moveTo>
                    <a:cubicBezTo>
                      <a:pt x="0" y="83"/>
                      <a:pt x="1" y="147"/>
                      <a:pt x="4" y="218"/>
                    </a:cubicBezTo>
                    <a:cubicBezTo>
                      <a:pt x="4" y="219"/>
                      <a:pt x="5" y="220"/>
                      <a:pt x="7" y="220"/>
                    </a:cubicBezTo>
                    <a:cubicBezTo>
                      <a:pt x="8" y="220"/>
                      <a:pt x="9" y="219"/>
                      <a:pt x="9" y="217"/>
                    </a:cubicBezTo>
                    <a:cubicBezTo>
                      <a:pt x="6" y="147"/>
                      <a:pt x="5" y="83"/>
                      <a:pt x="7" y="2"/>
                    </a:cubicBezTo>
                    <a:cubicBezTo>
                      <a:pt x="7" y="1"/>
                      <a:pt x="6" y="0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103"/>
              <p:cNvSpPr/>
              <p:nvPr/>
            </p:nvSpPr>
            <p:spPr bwMode="auto">
              <a:xfrm>
                <a:off x="9220141" y="4878235"/>
                <a:ext cx="97934" cy="1340572"/>
              </a:xfrm>
              <a:custGeom>
                <a:avLst/>
                <a:gdLst>
                  <a:gd name="T0" fmla="*/ 2 w 16"/>
                  <a:gd name="T1" fmla="*/ 0 h 219"/>
                  <a:gd name="T2" fmla="*/ 0 w 16"/>
                  <a:gd name="T3" fmla="*/ 2 h 219"/>
                  <a:gd name="T4" fmla="*/ 6 w 16"/>
                  <a:gd name="T5" fmla="*/ 133 h 219"/>
                  <a:gd name="T6" fmla="*/ 11 w 16"/>
                  <a:gd name="T7" fmla="*/ 217 h 219"/>
                  <a:gd name="T8" fmla="*/ 14 w 16"/>
                  <a:gd name="T9" fmla="*/ 219 h 219"/>
                  <a:gd name="T10" fmla="*/ 16 w 16"/>
                  <a:gd name="T11" fmla="*/ 216 h 219"/>
                  <a:gd name="T12" fmla="*/ 11 w 16"/>
                  <a:gd name="T13" fmla="*/ 133 h 219"/>
                  <a:gd name="T14" fmla="*/ 5 w 16"/>
                  <a:gd name="T15" fmla="*/ 2 h 219"/>
                  <a:gd name="T16" fmla="*/ 2 w 16"/>
                  <a:gd name="T1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219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3" y="91"/>
                      <a:pt x="6" y="133"/>
                    </a:cubicBezTo>
                    <a:cubicBezTo>
                      <a:pt x="8" y="160"/>
                      <a:pt x="10" y="188"/>
                      <a:pt x="11" y="217"/>
                    </a:cubicBezTo>
                    <a:cubicBezTo>
                      <a:pt x="11" y="218"/>
                      <a:pt x="12" y="219"/>
                      <a:pt x="14" y="219"/>
                    </a:cubicBezTo>
                    <a:cubicBezTo>
                      <a:pt x="15" y="219"/>
                      <a:pt x="16" y="218"/>
                      <a:pt x="16" y="216"/>
                    </a:cubicBezTo>
                    <a:cubicBezTo>
                      <a:pt x="15" y="188"/>
                      <a:pt x="13" y="160"/>
                      <a:pt x="11" y="133"/>
                    </a:cubicBezTo>
                    <a:cubicBezTo>
                      <a:pt x="8" y="91"/>
                      <a:pt x="5" y="48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04"/>
              <p:cNvSpPr/>
              <p:nvPr/>
            </p:nvSpPr>
            <p:spPr bwMode="auto">
              <a:xfrm>
                <a:off x="8749736" y="4828465"/>
                <a:ext cx="494486" cy="117200"/>
              </a:xfrm>
              <a:custGeom>
                <a:avLst/>
                <a:gdLst>
                  <a:gd name="T0" fmla="*/ 25 w 81"/>
                  <a:gd name="T1" fmla="*/ 1 h 19"/>
                  <a:gd name="T2" fmla="*/ 11 w 81"/>
                  <a:gd name="T3" fmla="*/ 8 h 19"/>
                  <a:gd name="T4" fmla="*/ 5 w 81"/>
                  <a:gd name="T5" fmla="*/ 5 h 19"/>
                  <a:gd name="T6" fmla="*/ 1 w 81"/>
                  <a:gd name="T7" fmla="*/ 4 h 19"/>
                  <a:gd name="T8" fmla="*/ 0 w 81"/>
                  <a:gd name="T9" fmla="*/ 7 h 19"/>
                  <a:gd name="T10" fmla="*/ 10 w 81"/>
                  <a:gd name="T11" fmla="*/ 13 h 19"/>
                  <a:gd name="T12" fmla="*/ 26 w 81"/>
                  <a:gd name="T13" fmla="*/ 6 h 19"/>
                  <a:gd name="T14" fmla="*/ 42 w 81"/>
                  <a:gd name="T15" fmla="*/ 15 h 19"/>
                  <a:gd name="T16" fmla="*/ 51 w 81"/>
                  <a:gd name="T17" fmla="*/ 9 h 19"/>
                  <a:gd name="T18" fmla="*/ 67 w 81"/>
                  <a:gd name="T19" fmla="*/ 18 h 19"/>
                  <a:gd name="T20" fmla="*/ 80 w 81"/>
                  <a:gd name="T21" fmla="*/ 7 h 19"/>
                  <a:gd name="T22" fmla="*/ 79 w 81"/>
                  <a:gd name="T23" fmla="*/ 4 h 19"/>
                  <a:gd name="T24" fmla="*/ 76 w 81"/>
                  <a:gd name="T25" fmla="*/ 5 h 19"/>
                  <a:gd name="T26" fmla="*/ 67 w 81"/>
                  <a:gd name="T27" fmla="*/ 14 h 19"/>
                  <a:gd name="T28" fmla="*/ 53 w 81"/>
                  <a:gd name="T29" fmla="*/ 4 h 19"/>
                  <a:gd name="T30" fmla="*/ 51 w 81"/>
                  <a:gd name="T31" fmla="*/ 2 h 19"/>
                  <a:gd name="T32" fmla="*/ 48 w 81"/>
                  <a:gd name="T33" fmla="*/ 4 h 19"/>
                  <a:gd name="T34" fmla="*/ 41 w 81"/>
                  <a:gd name="T35" fmla="*/ 10 h 19"/>
                  <a:gd name="T36" fmla="*/ 28 w 81"/>
                  <a:gd name="T37" fmla="*/ 1 h 19"/>
                  <a:gd name="T38" fmla="*/ 27 w 81"/>
                  <a:gd name="T39" fmla="*/ 0 h 19"/>
                  <a:gd name="T40" fmla="*/ 25 w 81"/>
                  <a:gd name="T4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1" h="19">
                    <a:moveTo>
                      <a:pt x="25" y="1"/>
                    </a:moveTo>
                    <a:cubicBezTo>
                      <a:pt x="21" y="6"/>
                      <a:pt x="16" y="9"/>
                      <a:pt x="11" y="8"/>
                    </a:cubicBezTo>
                    <a:cubicBezTo>
                      <a:pt x="9" y="8"/>
                      <a:pt x="6" y="7"/>
                      <a:pt x="5" y="5"/>
                    </a:cubicBezTo>
                    <a:cubicBezTo>
                      <a:pt x="4" y="4"/>
                      <a:pt x="3" y="3"/>
                      <a:pt x="1" y="4"/>
                    </a:cubicBezTo>
                    <a:cubicBezTo>
                      <a:pt x="0" y="4"/>
                      <a:pt x="0" y="6"/>
                      <a:pt x="0" y="7"/>
                    </a:cubicBezTo>
                    <a:cubicBezTo>
                      <a:pt x="2" y="10"/>
                      <a:pt x="6" y="12"/>
                      <a:pt x="10" y="13"/>
                    </a:cubicBezTo>
                    <a:cubicBezTo>
                      <a:pt x="16" y="13"/>
                      <a:pt x="22" y="11"/>
                      <a:pt x="26" y="6"/>
                    </a:cubicBezTo>
                    <a:cubicBezTo>
                      <a:pt x="31" y="12"/>
                      <a:pt x="37" y="15"/>
                      <a:pt x="42" y="15"/>
                    </a:cubicBezTo>
                    <a:cubicBezTo>
                      <a:pt x="44" y="14"/>
                      <a:pt x="48" y="13"/>
                      <a:pt x="51" y="9"/>
                    </a:cubicBezTo>
                    <a:cubicBezTo>
                      <a:pt x="55" y="15"/>
                      <a:pt x="61" y="19"/>
                      <a:pt x="67" y="18"/>
                    </a:cubicBezTo>
                    <a:cubicBezTo>
                      <a:pt x="73" y="18"/>
                      <a:pt x="78" y="14"/>
                      <a:pt x="80" y="7"/>
                    </a:cubicBezTo>
                    <a:cubicBezTo>
                      <a:pt x="81" y="5"/>
                      <a:pt x="80" y="4"/>
                      <a:pt x="79" y="4"/>
                    </a:cubicBezTo>
                    <a:cubicBezTo>
                      <a:pt x="78" y="3"/>
                      <a:pt x="76" y="4"/>
                      <a:pt x="76" y="5"/>
                    </a:cubicBezTo>
                    <a:cubicBezTo>
                      <a:pt x="74" y="11"/>
                      <a:pt x="71" y="14"/>
                      <a:pt x="67" y="14"/>
                    </a:cubicBezTo>
                    <a:cubicBezTo>
                      <a:pt x="61" y="14"/>
                      <a:pt x="56" y="10"/>
                      <a:pt x="53" y="4"/>
                    </a:cubicBezTo>
                    <a:cubicBezTo>
                      <a:pt x="52" y="3"/>
                      <a:pt x="51" y="2"/>
                      <a:pt x="51" y="2"/>
                    </a:cubicBezTo>
                    <a:cubicBezTo>
                      <a:pt x="50" y="2"/>
                      <a:pt x="49" y="3"/>
                      <a:pt x="48" y="4"/>
                    </a:cubicBezTo>
                    <a:cubicBezTo>
                      <a:pt x="47" y="8"/>
                      <a:pt x="44" y="10"/>
                      <a:pt x="41" y="10"/>
                    </a:cubicBezTo>
                    <a:cubicBezTo>
                      <a:pt x="37" y="10"/>
                      <a:pt x="32" y="7"/>
                      <a:pt x="28" y="1"/>
                    </a:cubicBezTo>
                    <a:cubicBezTo>
                      <a:pt x="28" y="1"/>
                      <a:pt x="27" y="0"/>
                      <a:pt x="27" y="0"/>
                    </a:cubicBezTo>
                    <a:cubicBezTo>
                      <a:pt x="26" y="0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05"/>
              <p:cNvSpPr/>
              <p:nvPr/>
            </p:nvSpPr>
            <p:spPr bwMode="auto">
              <a:xfrm>
                <a:off x="8743314" y="4338795"/>
                <a:ext cx="500908" cy="552283"/>
              </a:xfrm>
              <a:custGeom>
                <a:avLst/>
                <a:gdLst>
                  <a:gd name="T0" fmla="*/ 44 w 82"/>
                  <a:gd name="T1" fmla="*/ 0 h 90"/>
                  <a:gd name="T2" fmla="*/ 42 w 82"/>
                  <a:gd name="T3" fmla="*/ 1 h 90"/>
                  <a:gd name="T4" fmla="*/ 25 w 82"/>
                  <a:gd name="T5" fmla="*/ 37 h 90"/>
                  <a:gd name="T6" fmla="*/ 0 w 82"/>
                  <a:gd name="T7" fmla="*/ 86 h 90"/>
                  <a:gd name="T8" fmla="*/ 1 w 82"/>
                  <a:gd name="T9" fmla="*/ 89 h 90"/>
                  <a:gd name="T10" fmla="*/ 4 w 82"/>
                  <a:gd name="T11" fmla="*/ 88 h 90"/>
                  <a:gd name="T12" fmla="*/ 29 w 82"/>
                  <a:gd name="T13" fmla="*/ 39 h 90"/>
                  <a:gd name="T14" fmla="*/ 44 w 82"/>
                  <a:gd name="T15" fmla="*/ 7 h 90"/>
                  <a:gd name="T16" fmla="*/ 67 w 82"/>
                  <a:gd name="T17" fmla="*/ 62 h 90"/>
                  <a:gd name="T18" fmla="*/ 78 w 82"/>
                  <a:gd name="T19" fmla="*/ 88 h 90"/>
                  <a:gd name="T20" fmla="*/ 81 w 82"/>
                  <a:gd name="T21" fmla="*/ 89 h 90"/>
                  <a:gd name="T22" fmla="*/ 82 w 82"/>
                  <a:gd name="T23" fmla="*/ 86 h 90"/>
                  <a:gd name="T24" fmla="*/ 71 w 82"/>
                  <a:gd name="T25" fmla="*/ 61 h 90"/>
                  <a:gd name="T26" fmla="*/ 46 w 82"/>
                  <a:gd name="T27" fmla="*/ 1 h 90"/>
                  <a:gd name="T28" fmla="*/ 44 w 82"/>
                  <a:gd name="T2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2" h="90">
                    <a:moveTo>
                      <a:pt x="44" y="0"/>
                    </a:moveTo>
                    <a:cubicBezTo>
                      <a:pt x="43" y="0"/>
                      <a:pt x="42" y="0"/>
                      <a:pt x="42" y="1"/>
                    </a:cubicBezTo>
                    <a:cubicBezTo>
                      <a:pt x="36" y="12"/>
                      <a:pt x="30" y="24"/>
                      <a:pt x="25" y="37"/>
                    </a:cubicBezTo>
                    <a:cubicBezTo>
                      <a:pt x="17" y="54"/>
                      <a:pt x="8" y="72"/>
                      <a:pt x="0" y="86"/>
                    </a:cubicBezTo>
                    <a:cubicBezTo>
                      <a:pt x="0" y="87"/>
                      <a:pt x="0" y="88"/>
                      <a:pt x="1" y="89"/>
                    </a:cubicBezTo>
                    <a:cubicBezTo>
                      <a:pt x="2" y="90"/>
                      <a:pt x="4" y="89"/>
                      <a:pt x="4" y="88"/>
                    </a:cubicBezTo>
                    <a:cubicBezTo>
                      <a:pt x="13" y="74"/>
                      <a:pt x="21" y="56"/>
                      <a:pt x="29" y="39"/>
                    </a:cubicBezTo>
                    <a:cubicBezTo>
                      <a:pt x="34" y="27"/>
                      <a:pt x="39" y="17"/>
                      <a:pt x="44" y="7"/>
                    </a:cubicBezTo>
                    <a:cubicBezTo>
                      <a:pt x="50" y="19"/>
                      <a:pt x="59" y="43"/>
                      <a:pt x="67" y="62"/>
                    </a:cubicBezTo>
                    <a:cubicBezTo>
                      <a:pt x="78" y="88"/>
                      <a:pt x="78" y="88"/>
                      <a:pt x="78" y="88"/>
                    </a:cubicBezTo>
                    <a:cubicBezTo>
                      <a:pt x="78" y="89"/>
                      <a:pt x="80" y="90"/>
                      <a:pt x="81" y="89"/>
                    </a:cubicBezTo>
                    <a:cubicBezTo>
                      <a:pt x="82" y="89"/>
                      <a:pt x="82" y="88"/>
                      <a:pt x="82" y="86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62" y="38"/>
                      <a:pt x="51" y="10"/>
                      <a:pt x="46" y="1"/>
                    </a:cubicBezTo>
                    <a:cubicBezTo>
                      <a:pt x="45" y="0"/>
                      <a:pt x="45" y="0"/>
                      <a:pt x="44" y="0"/>
                    </a:cubicBezTo>
                    <a:close/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06"/>
              <p:cNvSpPr/>
              <p:nvPr/>
            </p:nvSpPr>
            <p:spPr bwMode="auto">
              <a:xfrm>
                <a:off x="8585978" y="6083947"/>
                <a:ext cx="732097" cy="184630"/>
              </a:xfrm>
              <a:custGeom>
                <a:avLst/>
                <a:gdLst>
                  <a:gd name="T0" fmla="*/ 1 w 120"/>
                  <a:gd name="T1" fmla="*/ 1 h 30"/>
                  <a:gd name="T2" fmla="*/ 1 w 120"/>
                  <a:gd name="T3" fmla="*/ 4 h 30"/>
                  <a:gd name="T4" fmla="*/ 118 w 120"/>
                  <a:gd name="T5" fmla="*/ 21 h 30"/>
                  <a:gd name="T6" fmla="*/ 120 w 120"/>
                  <a:gd name="T7" fmla="*/ 18 h 30"/>
                  <a:gd name="T8" fmla="*/ 117 w 120"/>
                  <a:gd name="T9" fmla="*/ 17 h 30"/>
                  <a:gd name="T10" fmla="*/ 4 w 120"/>
                  <a:gd name="T11" fmla="*/ 0 h 30"/>
                  <a:gd name="T12" fmla="*/ 1 w 120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30">
                    <a:moveTo>
                      <a:pt x="1" y="1"/>
                    </a:moveTo>
                    <a:cubicBezTo>
                      <a:pt x="0" y="2"/>
                      <a:pt x="0" y="4"/>
                      <a:pt x="1" y="4"/>
                    </a:cubicBezTo>
                    <a:cubicBezTo>
                      <a:pt x="29" y="22"/>
                      <a:pt x="83" y="30"/>
                      <a:pt x="118" y="21"/>
                    </a:cubicBezTo>
                    <a:cubicBezTo>
                      <a:pt x="119" y="21"/>
                      <a:pt x="120" y="20"/>
                      <a:pt x="120" y="18"/>
                    </a:cubicBezTo>
                    <a:cubicBezTo>
                      <a:pt x="119" y="17"/>
                      <a:pt x="118" y="16"/>
                      <a:pt x="117" y="17"/>
                    </a:cubicBezTo>
                    <a:cubicBezTo>
                      <a:pt x="83" y="25"/>
                      <a:pt x="31" y="18"/>
                      <a:pt x="4" y="0"/>
                    </a:cubicBezTo>
                    <a:cubicBezTo>
                      <a:pt x="3" y="0"/>
                      <a:pt x="1" y="0"/>
                      <a:pt x="1" y="1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76" name="直接连接符 75"/>
            <p:cNvCxnSpPr/>
            <p:nvPr/>
          </p:nvCxnSpPr>
          <p:spPr>
            <a:xfrm>
              <a:off x="5700187" y="2220907"/>
              <a:ext cx="240469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334010" y="177165"/>
            <a:ext cx="5150950" cy="802005"/>
            <a:chOff x="334010" y="177165"/>
            <a:chExt cx="5150950" cy="802005"/>
          </a:xfrm>
        </p:grpSpPr>
        <p:grpSp>
          <p:nvGrpSpPr>
            <p:cNvPr id="91" name="组合 90"/>
            <p:cNvGrpSpPr/>
            <p:nvPr/>
          </p:nvGrpSpPr>
          <p:grpSpPr>
            <a:xfrm>
              <a:off x="334010" y="177165"/>
              <a:ext cx="5150950" cy="802005"/>
              <a:chOff x="526" y="279"/>
              <a:chExt cx="8112" cy="1263"/>
            </a:xfrm>
          </p:grpSpPr>
          <p:sp>
            <p:nvSpPr>
              <p:cNvPr id="92" name="文本框 1"/>
              <p:cNvSpPr txBox="1"/>
              <p:nvPr/>
            </p:nvSpPr>
            <p:spPr>
              <a:xfrm>
                <a:off x="1166" y="307"/>
                <a:ext cx="7472" cy="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solidFill>
                      <a:schemeClr val="accent1"/>
                    </a:solidFill>
                    <a:latin typeface="+mj-ea"/>
                    <a:ea typeface="+mj-ea"/>
                  </a:rPr>
                  <a:t>同桌合作，解决问题</a:t>
                </a:r>
                <a:endParaRPr lang="zh-CN" altLang="en-US" sz="3200" dirty="0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93" name="组合 92"/>
              <p:cNvGrpSpPr/>
              <p:nvPr/>
            </p:nvGrpSpPr>
            <p:grpSpPr>
              <a:xfrm>
                <a:off x="526" y="279"/>
                <a:ext cx="1203" cy="1263"/>
                <a:chOff x="14443" y="-20"/>
                <a:chExt cx="1203" cy="982"/>
              </a:xfrm>
            </p:grpSpPr>
            <p:grpSp>
              <p:nvGrpSpPr>
                <p:cNvPr id="94" name="组合 93"/>
                <p:cNvGrpSpPr/>
                <p:nvPr/>
              </p:nvGrpSpPr>
              <p:grpSpPr>
                <a:xfrm rot="10800000">
                  <a:off x="14443" y="-20"/>
                  <a:ext cx="640" cy="983"/>
                  <a:chOff x="0" y="0"/>
                  <a:chExt cx="759735" cy="2199030"/>
                </a:xfrm>
              </p:grpSpPr>
              <p:grpSp>
                <p:nvGrpSpPr>
                  <p:cNvPr id="106" name="组合 105"/>
                  <p:cNvGrpSpPr/>
                  <p:nvPr/>
                </p:nvGrpSpPr>
                <p:grpSpPr>
                  <a:xfrm>
                    <a:off x="0" y="0"/>
                    <a:ext cx="759735" cy="1176842"/>
                    <a:chOff x="0" y="0"/>
                    <a:chExt cx="759735" cy="1176842"/>
                  </a:xfrm>
                </p:grpSpPr>
                <p:sp>
                  <p:nvSpPr>
                    <p:cNvPr id="114" name="任意多边形 193"/>
                    <p:cNvSpPr/>
                    <p:nvPr/>
                  </p:nvSpPr>
                  <p:spPr>
                    <a:xfrm>
                      <a:off x="0" y="247270"/>
                      <a:ext cx="759735" cy="929572"/>
                    </a:xfrm>
                    <a:custGeom>
                      <a:avLst/>
                      <a:gdLst>
                        <a:gd name="txL" fmla="*/ 0 w 756000"/>
                        <a:gd name="txT" fmla="*/ 0 h 929572"/>
                        <a:gd name="txR" fmla="*/ 756000 w 756000"/>
                        <a:gd name="txB" fmla="*/ 929572 h 929572"/>
                      </a:gdLst>
                      <a:ahLst/>
                      <a:cxnLst>
                        <a:cxn ang="0">
                          <a:pos x="275004" y="0"/>
                        </a:cxn>
                        <a:cxn ang="0">
                          <a:pos x="480996" y="0"/>
                        </a:cxn>
                        <a:cxn ang="0">
                          <a:pos x="756000" y="708634"/>
                        </a:cxn>
                        <a:cxn ang="0">
                          <a:pos x="378000" y="929572"/>
                        </a:cxn>
                        <a:cxn ang="0">
                          <a:pos x="0" y="708634"/>
                        </a:cxn>
                      </a:cxnLst>
                      <a:rect l="txL" t="txT" r="txR" b="txB"/>
                      <a:pathLst>
                        <a:path w="756000" h="929572">
                          <a:moveTo>
                            <a:pt x="275004" y="0"/>
                          </a:moveTo>
                          <a:lnTo>
                            <a:pt x="480996" y="0"/>
                          </a:lnTo>
                          <a:lnTo>
                            <a:pt x="756000" y="708634"/>
                          </a:lnTo>
                          <a:lnTo>
                            <a:pt x="378000" y="929572"/>
                          </a:lnTo>
                          <a:lnTo>
                            <a:pt x="0" y="708634"/>
                          </a:lnTo>
                          <a:close/>
                        </a:path>
                      </a:pathLst>
                    </a:custGeom>
                    <a:solidFill>
                      <a:srgbClr val="E2D4BC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15" name="任意多边形 194"/>
                    <p:cNvSpPr/>
                    <p:nvPr/>
                  </p:nvSpPr>
                  <p:spPr>
                    <a:xfrm>
                      <a:off x="274519" y="0"/>
                      <a:ext cx="210697" cy="247270"/>
                    </a:xfrm>
                    <a:custGeom>
                      <a:avLst/>
                      <a:gdLst>
                        <a:gd name="txL" fmla="*/ 0 w 209661"/>
                        <a:gd name="txT" fmla="*/ 0 h 247270"/>
                        <a:gd name="txR" fmla="*/ 209661 w 209661"/>
                        <a:gd name="txB" fmla="*/ 247270 h 247270"/>
                      </a:gdLst>
                      <a:ahLst/>
                      <a:cxnLst>
                        <a:cxn ang="0">
                          <a:pos x="95959" y="0"/>
                        </a:cxn>
                        <a:cxn ang="0">
                          <a:pos x="113701" y="0"/>
                        </a:cxn>
                        <a:cxn ang="0">
                          <a:pos x="209661" y="247270"/>
                        </a:cxn>
                        <a:cxn ang="0">
                          <a:pos x="0" y="247270"/>
                        </a:cxn>
                      </a:cxnLst>
                      <a:rect l="txL" t="txT" r="txR" b="txB"/>
                      <a:pathLst>
                        <a:path w="209661" h="247270">
                          <a:moveTo>
                            <a:pt x="95959" y="0"/>
                          </a:moveTo>
                          <a:lnTo>
                            <a:pt x="113701" y="0"/>
                          </a:lnTo>
                          <a:lnTo>
                            <a:pt x="209661" y="247270"/>
                          </a:lnTo>
                          <a:lnTo>
                            <a:pt x="0" y="247270"/>
                          </a:lnTo>
                          <a:close/>
                        </a:path>
                      </a:pathLst>
                    </a:custGeom>
                    <a:solidFill>
                      <a:srgbClr val="ED5326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</p:grpSp>
              <p:grpSp>
                <p:nvGrpSpPr>
                  <p:cNvPr id="107" name="组合 106"/>
                  <p:cNvGrpSpPr/>
                  <p:nvPr/>
                </p:nvGrpSpPr>
                <p:grpSpPr>
                  <a:xfrm>
                    <a:off x="216" y="822629"/>
                    <a:ext cx="759303" cy="1376401"/>
                    <a:chOff x="0" y="0"/>
                    <a:chExt cx="759303" cy="1376401"/>
                  </a:xfrm>
                </p:grpSpPr>
                <p:sp>
                  <p:nvSpPr>
                    <p:cNvPr id="108" name="矩形 107"/>
                    <p:cNvSpPr/>
                    <p:nvPr/>
                  </p:nvSpPr>
                  <p:spPr>
                    <a:xfrm>
                      <a:off x="216323" y="162003"/>
                      <a:ext cx="325601" cy="1213969"/>
                    </a:xfrm>
                    <a:prstGeom prst="rect">
                      <a:avLst/>
                    </a:prstGeom>
                    <a:solidFill>
                      <a:srgbClr val="ED5326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09" name="矩形 108"/>
                    <p:cNvSpPr/>
                    <p:nvPr/>
                  </p:nvSpPr>
                  <p:spPr>
                    <a:xfrm>
                      <a:off x="542236" y="162001"/>
                      <a:ext cx="217067" cy="1214400"/>
                    </a:xfrm>
                    <a:prstGeom prst="rect">
                      <a:avLst/>
                    </a:prstGeom>
                    <a:solidFill>
                      <a:srgbClr val="D13A1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10" name="矩形 109"/>
                    <p:cNvSpPr/>
                    <p:nvPr/>
                  </p:nvSpPr>
                  <p:spPr>
                    <a:xfrm>
                      <a:off x="0" y="162001"/>
                      <a:ext cx="217067" cy="1214400"/>
                    </a:xfrm>
                    <a:prstGeom prst="rect">
                      <a:avLst/>
                    </a:prstGeom>
                    <a:solidFill>
                      <a:srgbClr val="F38D7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11" name="椭圆 110"/>
                    <p:cNvSpPr/>
                    <p:nvPr/>
                  </p:nvSpPr>
                  <p:spPr>
                    <a:xfrm>
                      <a:off x="0" y="54002"/>
                      <a:ext cx="217067" cy="216000"/>
                    </a:xfrm>
                    <a:prstGeom prst="ellipse">
                      <a:avLst/>
                    </a:prstGeom>
                    <a:solidFill>
                      <a:srgbClr val="F38D7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12" name="椭圆 111"/>
                    <p:cNvSpPr/>
                    <p:nvPr/>
                  </p:nvSpPr>
                  <p:spPr>
                    <a:xfrm>
                      <a:off x="542236" y="54002"/>
                      <a:ext cx="217067" cy="216000"/>
                    </a:xfrm>
                    <a:prstGeom prst="ellipse">
                      <a:avLst/>
                    </a:prstGeom>
                    <a:solidFill>
                      <a:srgbClr val="D13A1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13" name="椭圆 112"/>
                    <p:cNvSpPr/>
                    <p:nvPr/>
                  </p:nvSpPr>
                  <p:spPr>
                    <a:xfrm>
                      <a:off x="217124" y="0"/>
                      <a:ext cx="324000" cy="324000"/>
                    </a:xfrm>
                    <a:prstGeom prst="ellipse">
                      <a:avLst/>
                    </a:prstGeom>
                    <a:solidFill>
                      <a:srgbClr val="ED5326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</p:grpSp>
            </p:grpSp>
            <p:grpSp>
              <p:nvGrpSpPr>
                <p:cNvPr id="95" name="组合 94"/>
                <p:cNvGrpSpPr/>
                <p:nvPr/>
              </p:nvGrpSpPr>
              <p:grpSpPr>
                <a:xfrm rot="10800000">
                  <a:off x="15150" y="-6"/>
                  <a:ext cx="497" cy="634"/>
                  <a:chOff x="0" y="0"/>
                  <a:chExt cx="759735" cy="2199030"/>
                </a:xfrm>
              </p:grpSpPr>
              <p:grpSp>
                <p:nvGrpSpPr>
                  <p:cNvPr id="96" name="组合 95"/>
                  <p:cNvGrpSpPr/>
                  <p:nvPr/>
                </p:nvGrpSpPr>
                <p:grpSpPr>
                  <a:xfrm>
                    <a:off x="0" y="0"/>
                    <a:ext cx="759735" cy="1176842"/>
                    <a:chOff x="0" y="0"/>
                    <a:chExt cx="759735" cy="1176842"/>
                  </a:xfrm>
                </p:grpSpPr>
                <p:sp>
                  <p:nvSpPr>
                    <p:cNvPr id="104" name="任意多边形 193"/>
                    <p:cNvSpPr/>
                    <p:nvPr/>
                  </p:nvSpPr>
                  <p:spPr>
                    <a:xfrm>
                      <a:off x="0" y="247270"/>
                      <a:ext cx="759735" cy="929572"/>
                    </a:xfrm>
                    <a:custGeom>
                      <a:avLst/>
                      <a:gdLst>
                        <a:gd name="txL" fmla="*/ 0 w 756000"/>
                        <a:gd name="txT" fmla="*/ 0 h 929572"/>
                        <a:gd name="txR" fmla="*/ 756000 w 756000"/>
                        <a:gd name="txB" fmla="*/ 929572 h 929572"/>
                      </a:gdLst>
                      <a:ahLst/>
                      <a:cxnLst>
                        <a:cxn ang="0">
                          <a:pos x="275004" y="0"/>
                        </a:cxn>
                        <a:cxn ang="0">
                          <a:pos x="480996" y="0"/>
                        </a:cxn>
                        <a:cxn ang="0">
                          <a:pos x="756000" y="708634"/>
                        </a:cxn>
                        <a:cxn ang="0">
                          <a:pos x="378000" y="929572"/>
                        </a:cxn>
                        <a:cxn ang="0">
                          <a:pos x="0" y="708634"/>
                        </a:cxn>
                      </a:cxnLst>
                      <a:rect l="txL" t="txT" r="txR" b="txB"/>
                      <a:pathLst>
                        <a:path w="756000" h="929572">
                          <a:moveTo>
                            <a:pt x="275004" y="0"/>
                          </a:moveTo>
                          <a:lnTo>
                            <a:pt x="480996" y="0"/>
                          </a:lnTo>
                          <a:lnTo>
                            <a:pt x="756000" y="708634"/>
                          </a:lnTo>
                          <a:lnTo>
                            <a:pt x="378000" y="929572"/>
                          </a:lnTo>
                          <a:lnTo>
                            <a:pt x="0" y="708634"/>
                          </a:lnTo>
                          <a:close/>
                        </a:path>
                      </a:pathLst>
                    </a:custGeom>
                    <a:solidFill>
                      <a:srgbClr val="E2D4BC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05" name="任意多边形 194"/>
                    <p:cNvSpPr/>
                    <p:nvPr/>
                  </p:nvSpPr>
                  <p:spPr>
                    <a:xfrm>
                      <a:off x="274519" y="0"/>
                      <a:ext cx="210697" cy="247270"/>
                    </a:xfrm>
                    <a:custGeom>
                      <a:avLst/>
                      <a:gdLst>
                        <a:gd name="txL" fmla="*/ 0 w 209661"/>
                        <a:gd name="txT" fmla="*/ 0 h 247270"/>
                        <a:gd name="txR" fmla="*/ 209661 w 209661"/>
                        <a:gd name="txB" fmla="*/ 247270 h 247270"/>
                      </a:gdLst>
                      <a:ahLst/>
                      <a:cxnLst>
                        <a:cxn ang="0">
                          <a:pos x="95959" y="0"/>
                        </a:cxn>
                        <a:cxn ang="0">
                          <a:pos x="113701" y="0"/>
                        </a:cxn>
                        <a:cxn ang="0">
                          <a:pos x="209661" y="247270"/>
                        </a:cxn>
                        <a:cxn ang="0">
                          <a:pos x="0" y="247270"/>
                        </a:cxn>
                      </a:cxnLst>
                      <a:rect l="txL" t="txT" r="txR" b="txB"/>
                      <a:pathLst>
                        <a:path w="209661" h="247270">
                          <a:moveTo>
                            <a:pt x="95959" y="0"/>
                          </a:moveTo>
                          <a:lnTo>
                            <a:pt x="113701" y="0"/>
                          </a:lnTo>
                          <a:lnTo>
                            <a:pt x="209661" y="247270"/>
                          </a:lnTo>
                          <a:lnTo>
                            <a:pt x="0" y="247270"/>
                          </a:lnTo>
                          <a:close/>
                        </a:path>
                      </a:pathLst>
                    </a:custGeom>
                    <a:solidFill>
                      <a:srgbClr val="ED5326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</p:grpSp>
              <p:grpSp>
                <p:nvGrpSpPr>
                  <p:cNvPr id="97" name="组合 96"/>
                  <p:cNvGrpSpPr/>
                  <p:nvPr/>
                </p:nvGrpSpPr>
                <p:grpSpPr>
                  <a:xfrm>
                    <a:off x="216" y="822629"/>
                    <a:ext cx="759303" cy="1376401"/>
                    <a:chOff x="0" y="0"/>
                    <a:chExt cx="759303" cy="1376401"/>
                  </a:xfrm>
                </p:grpSpPr>
                <p:sp>
                  <p:nvSpPr>
                    <p:cNvPr id="98" name="矩形 97"/>
                    <p:cNvSpPr/>
                    <p:nvPr/>
                  </p:nvSpPr>
                  <p:spPr>
                    <a:xfrm>
                      <a:off x="216323" y="162003"/>
                      <a:ext cx="325601" cy="1213969"/>
                    </a:xfrm>
                    <a:prstGeom prst="rect">
                      <a:avLst/>
                    </a:prstGeom>
                    <a:solidFill>
                      <a:srgbClr val="ED5326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99" name="矩形 98"/>
                    <p:cNvSpPr/>
                    <p:nvPr/>
                  </p:nvSpPr>
                  <p:spPr>
                    <a:xfrm>
                      <a:off x="542236" y="162001"/>
                      <a:ext cx="217067" cy="1214400"/>
                    </a:xfrm>
                    <a:prstGeom prst="rect">
                      <a:avLst/>
                    </a:prstGeom>
                    <a:solidFill>
                      <a:srgbClr val="D13A1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00" name="矩形 99"/>
                    <p:cNvSpPr/>
                    <p:nvPr/>
                  </p:nvSpPr>
                  <p:spPr>
                    <a:xfrm>
                      <a:off x="0" y="162001"/>
                      <a:ext cx="217067" cy="1214400"/>
                    </a:xfrm>
                    <a:prstGeom prst="rect">
                      <a:avLst/>
                    </a:prstGeom>
                    <a:solidFill>
                      <a:srgbClr val="F38D7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01" name="椭圆 100"/>
                    <p:cNvSpPr/>
                    <p:nvPr/>
                  </p:nvSpPr>
                  <p:spPr>
                    <a:xfrm>
                      <a:off x="0" y="54002"/>
                      <a:ext cx="217067" cy="216000"/>
                    </a:xfrm>
                    <a:prstGeom prst="ellipse">
                      <a:avLst/>
                    </a:prstGeom>
                    <a:solidFill>
                      <a:srgbClr val="F38D7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02" name="椭圆 101"/>
                    <p:cNvSpPr/>
                    <p:nvPr/>
                  </p:nvSpPr>
                  <p:spPr>
                    <a:xfrm>
                      <a:off x="542236" y="54002"/>
                      <a:ext cx="217067" cy="216000"/>
                    </a:xfrm>
                    <a:prstGeom prst="ellipse">
                      <a:avLst/>
                    </a:prstGeom>
                    <a:solidFill>
                      <a:srgbClr val="D13A11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  <p:sp>
                  <p:nvSpPr>
                    <p:cNvPr id="103" name="椭圆 102"/>
                    <p:cNvSpPr/>
                    <p:nvPr/>
                  </p:nvSpPr>
                  <p:spPr>
                    <a:xfrm>
                      <a:off x="217124" y="0"/>
                      <a:ext cx="324000" cy="324000"/>
                    </a:xfrm>
                    <a:prstGeom prst="ellipse">
                      <a:avLst/>
                    </a:prstGeom>
                    <a:solidFill>
                      <a:srgbClr val="ED5326"/>
                    </a:solidFill>
                    <a:ln w="9525">
                      <a:noFill/>
                    </a:ln>
                  </p:spPr>
                  <p:txBody>
                    <a:bodyPr vert="horz" wrap="square" lIns="68580" tIns="34290" rIns="68580" bIns="34290" anchor="ctr"/>
                    <a:lstStyle>
                      <a:lvl1pPr marL="0" lvl="0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lvl="1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lvl="2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lvl="3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lvl="4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lvl="5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lvl="6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lvl="7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lvl="8" indent="0" algn="l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3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FFFFFF"/>
                        </a:solidFill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微软雅黑" panose="020B0503020204020204" pitchFamily="2" charset="-122"/>
                      </a:endParaRPr>
                    </a:p>
                  </p:txBody>
                </p:sp>
              </p:grpSp>
            </p:grpSp>
          </p:grpSp>
        </p:grpSp>
        <p:cxnSp>
          <p:nvCxnSpPr>
            <p:cNvPr id="81" name="直接连接符 80"/>
            <p:cNvCxnSpPr/>
            <p:nvPr/>
          </p:nvCxnSpPr>
          <p:spPr>
            <a:xfrm flipV="1">
              <a:off x="922684" y="749825"/>
              <a:ext cx="4327084" cy="13639"/>
            </a:xfrm>
            <a:prstGeom prst="line">
              <a:avLst/>
            </a:prstGeom>
            <a:ln w="38100">
              <a:solidFill>
                <a:srgbClr val="F055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911136" y="973557"/>
            <a:ext cx="5311491" cy="583565"/>
            <a:chOff x="1797" y="1182"/>
            <a:chExt cx="6883" cy="919"/>
          </a:xfrm>
        </p:grpSpPr>
        <p:sp>
          <p:nvSpPr>
            <p:cNvPr id="4" name="文本框 3"/>
            <p:cNvSpPr txBox="1"/>
            <p:nvPr/>
          </p:nvSpPr>
          <p:spPr>
            <a:xfrm>
              <a:off x="2522" y="1182"/>
              <a:ext cx="6158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p>
              <a:pPr algn="l"/>
              <a:r>
                <a:rPr lang="zh-CN" altLang="en-US" sz="3200" spc="50" dirty="0">
                  <a:ln w="11430"/>
                  <a:solidFill>
                    <a:srgbClr val="2063E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剩下的还要烤几次？</a:t>
              </a:r>
              <a:endParaRPr lang="zh-CN" altLang="en-US" sz="3200" spc="50" dirty="0">
                <a:ln w="11430"/>
                <a:solidFill>
                  <a:srgbClr val="2063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797" y="1291"/>
              <a:ext cx="723" cy="659"/>
              <a:chOff x="1470" y="1197"/>
              <a:chExt cx="797" cy="812"/>
            </a:xfrm>
          </p:grpSpPr>
          <p:sp>
            <p:nvSpPr>
              <p:cNvPr id="8" name="星形: 五角 58"/>
              <p:cNvSpPr/>
              <p:nvPr/>
            </p:nvSpPr>
            <p:spPr>
              <a:xfrm>
                <a:off x="1470" y="1197"/>
                <a:ext cx="797" cy="812"/>
              </a:xfrm>
              <a:prstGeom prst="star5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>
                        <a:lumMod val="5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000"/>
              </a:p>
            </p:txBody>
          </p:sp>
          <p:sp>
            <p:nvSpPr>
              <p:cNvPr id="9" name="星形: 五角 58"/>
              <p:cNvSpPr/>
              <p:nvPr/>
            </p:nvSpPr>
            <p:spPr>
              <a:xfrm>
                <a:off x="1653" y="1381"/>
                <a:ext cx="428" cy="495"/>
              </a:xfrm>
              <a:prstGeom prst="star5">
                <a:avLst/>
              </a:prstGeom>
              <a:solidFill>
                <a:srgbClr val="1552D1"/>
              </a:solidFill>
              <a:ln>
                <a:solidFill>
                  <a:srgbClr val="1D41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000">
                  <a:solidFill>
                    <a:srgbClr val="1D41D5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A000120141119A01PPBG">
  <a:themeElements>
    <a:clrScheme name="自定义 116">
      <a:dk1>
        <a:srgbClr val="585858"/>
      </a:dk1>
      <a:lt1>
        <a:sysClr val="window" lastClr="FFFFFF"/>
      </a:lt1>
      <a:dk2>
        <a:srgbClr val="585858"/>
      </a:dk2>
      <a:lt2>
        <a:srgbClr val="FFFFFF"/>
      </a:lt2>
      <a:accent1>
        <a:srgbClr val="D13910"/>
      </a:accent1>
      <a:accent2>
        <a:srgbClr val="DC5389"/>
      </a:accent2>
      <a:accent3>
        <a:srgbClr val="CC9900"/>
      </a:accent3>
      <a:accent4>
        <a:srgbClr val="42ADCA"/>
      </a:accent4>
      <a:accent5>
        <a:srgbClr val="4670B4"/>
      </a:accent5>
      <a:accent6>
        <a:srgbClr val="239071"/>
      </a:accent6>
      <a:hlink>
        <a:srgbClr val="C684AB"/>
      </a:hlink>
      <a:folHlink>
        <a:srgbClr val="93523E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560293</Template>
  <TotalTime>0</TotalTime>
  <Words>347</Words>
  <Application>WPS 演示</Application>
  <PresentationFormat>自定义</PresentationFormat>
  <Paragraphs>74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1" baseType="lpstr">
      <vt:lpstr>Arial</vt:lpstr>
      <vt:lpstr>宋体</vt:lpstr>
      <vt:lpstr>Wingdings</vt:lpstr>
      <vt:lpstr>Calibri</vt:lpstr>
      <vt:lpstr>幼圆</vt:lpstr>
      <vt:lpstr>黑体</vt:lpstr>
      <vt:lpstr>Tempus Sans ITC</vt:lpstr>
      <vt:lpstr>Wingdings 2</vt:lpstr>
      <vt:lpstr>Lato Black</vt:lpstr>
      <vt:lpstr>微软雅黑</vt:lpstr>
      <vt:lpstr>楷体</vt:lpstr>
      <vt:lpstr>等线</vt:lpstr>
      <vt:lpstr>等线 Light</vt:lpstr>
      <vt:lpstr>Arial Unicode MS</vt:lpstr>
      <vt:lpstr>A000120141119A01PPBG</vt:lpstr>
      <vt:lpstr>解 决 问 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寒假教育教学 培训铅笔小清新模板</dc:title>
  <dc:creator>dell</dc:creator>
  <cp:lastModifiedBy>Administrator</cp:lastModifiedBy>
  <cp:revision>23</cp:revision>
  <dcterms:created xsi:type="dcterms:W3CDTF">2017-05-10T09:07:00Z</dcterms:created>
  <dcterms:modified xsi:type="dcterms:W3CDTF">2019-04-15T10:03:09Z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