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activeX/activeX2.xml" ContentType="application/vnd.ms-office.activeX+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6.xml" ContentType="application/vnd.openxmlformats-officedocument.presentationml.slideMaster+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slideLayouts/slideLayout67.xml" ContentType="application/vnd.openxmlformats-officedocument.presentationml.slideLayout+xml"/>
  <Default Extension="bin" ContentType="application/vnd.ms-office.activeX"/>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slideLayouts/slideLayout72.xml" ContentType="application/vnd.openxmlformats-officedocument.presentationml.slideLayout+xml"/>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Masters/slideMaster7.xml" ContentType="application/vnd.openxmlformats-officedocument.presentationml.slideMaster+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0" r:id="rId3"/>
    <p:sldMasterId id="2147483682" r:id="rId4"/>
    <p:sldMasterId id="2147483694" r:id="rId5"/>
    <p:sldMasterId id="2147483706" r:id="rId6"/>
    <p:sldMasterId id="2147483729" r:id="rId7"/>
  </p:sldMasterIdLst>
  <p:sldIdLst>
    <p:sldId id="291" r:id="rId8"/>
    <p:sldId id="260" r:id="rId9"/>
    <p:sldId id="257" r:id="rId10"/>
    <p:sldId id="258" r:id="rId11"/>
    <p:sldId id="292" r:id="rId12"/>
    <p:sldId id="267" r:id="rId13"/>
    <p:sldId id="266" r:id="rId14"/>
    <p:sldId id="268" r:id="rId15"/>
    <p:sldId id="269" r:id="rId16"/>
    <p:sldId id="293" r:id="rId17"/>
    <p:sldId id="270" r:id="rId18"/>
    <p:sldId id="272" r:id="rId19"/>
    <p:sldId id="271" r:id="rId20"/>
    <p:sldId id="294"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33CC"/>
    <a:srgbClr val="0000FF"/>
    <a:srgbClr val="EDF20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24" autoAdjust="0"/>
    <p:restoredTop sz="94660"/>
  </p:normalViewPr>
  <p:slideViewPr>
    <p:cSldViewPr>
      <p:cViewPr varScale="1">
        <p:scale>
          <a:sx n="82" d="100"/>
          <a:sy n="82" d="100"/>
        </p:scale>
        <p:origin x="-1478" y="-91"/>
      </p:cViewPr>
      <p:guideLst>
        <p:guide orient="horz" pos="2160"/>
        <p:guide pos="284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presProps" Target="pres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5" name="页脚占位符 4"/>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6" name="灯片编号占位符 5"/>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A5B70CB9-CF2C-47B2-BD2A-2CB66F7010A2}"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5" name="页脚占位符 4"/>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6" name="灯片编号占位符 5"/>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3E7EEB94-7C58-4856-80C6-1B8F59501540}" type="slidenum">
              <a:rPr lang="en-US" altLang="zh-CN"/>
              <a:pPr>
                <a:defRPr/>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8" name="页脚占位符 7"/>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9" name="灯片编号占位符 8"/>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7D8D6196-3A33-4CC8-BD65-FAEFA7C9FB89}" type="slidenum">
              <a:rPr lang="en-US" altLang="zh-CN"/>
              <a:pPr>
                <a:defRPr/>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4" name="页脚占位符 3"/>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5" name="灯片编号占位符 4"/>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46B4BCE4-51DC-48D5-AB5B-BADFE08BD1A2}" type="slidenum">
              <a:rPr lang="en-US" altLang="zh-CN"/>
              <a:pPr>
                <a:defRPr/>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3" name="页脚占位符 2"/>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4" name="灯片编号占位符 3"/>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5B6CD140-54AE-45AD-BC9B-7DC509A08C5F}" type="slidenum">
              <a:rPr lang="en-US" altLang="zh-CN"/>
              <a:pPr>
                <a:defRPr/>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6" name="页脚占位符 5"/>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7" name="灯片编号占位符 6"/>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8D81D2ED-E5CB-44D7-8AB3-233D1D474326}" type="slidenum">
              <a:rPr lang="en-US" altLang="zh-CN"/>
              <a:pPr>
                <a:defRPr/>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6" name="页脚占位符 5"/>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7" name="灯片编号占位符 6"/>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3B98F322-ECF2-49BE-B8C2-1A937558F0A7}" type="slidenum">
              <a:rPr lang="en-US" altLang="zh-CN"/>
              <a:pPr>
                <a:defRPr/>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5" name="页脚占位符 4"/>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6" name="灯片编号占位符 5"/>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CED9F62D-1762-42F2-9C9A-57DDC19A2465}"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5" name="页脚占位符 4"/>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6" name="灯片编号占位符 5"/>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B152E681-A0CE-4D70-B5B5-38A8865A62AB}" type="slidenum">
              <a:rPr lang="en-US" altLang="zh-CN"/>
              <a:pPr>
                <a:defRPr/>
              </a:pPr>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629841" y="2505075"/>
            <a:ext cx="3868340" cy="368458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29150" y="2505075"/>
            <a:ext cx="3887391" cy="368458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5" name="页脚占位符 4"/>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6" name="灯片编号占位符 5"/>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A5B70CB9-CF2C-47B2-BD2A-2CB66F7010A2}" type="slidenum">
              <a:rPr lang="en-US" altLang="zh-CN"/>
              <a:pPr>
                <a:defRPr/>
              </a:pPr>
              <a:t>‹#›</a:t>
            </a:fld>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5" name="页脚占位符 4"/>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6" name="灯片编号占位符 5"/>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3E7EEB94-7C58-4856-80C6-1B8F59501540}" type="slidenum">
              <a:rPr lang="en-US" altLang="zh-CN"/>
              <a:pPr>
                <a:defRPr/>
              </a:pPr>
              <a:t>‹#›</a:t>
            </a:fld>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8" name="页脚占位符 7"/>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9" name="灯片编号占位符 8"/>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7D8D6196-3A33-4CC8-BD65-FAEFA7C9FB89}" type="slidenum">
              <a:rPr lang="en-US" altLang="zh-CN"/>
              <a:pPr>
                <a:defRPr/>
              </a:pPr>
              <a:t>‹#›</a:t>
            </a:fld>
            <a:endParaRPr lang="en-US"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4" name="页脚占位符 3"/>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5" name="灯片编号占位符 4"/>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46B4BCE4-51DC-48D5-AB5B-BADFE08BD1A2}" type="slidenum">
              <a:rPr lang="en-US" altLang="zh-CN"/>
              <a:pPr>
                <a:defRPr/>
              </a:pPr>
              <a:t>‹#›</a:t>
            </a:fld>
            <a:endParaRPr lang="en-US"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3" name="页脚占位符 2"/>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4" name="灯片编号占位符 3"/>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5B6CD140-54AE-45AD-BC9B-7DC509A08C5F}" type="slidenum">
              <a:rPr lang="en-US" altLang="zh-CN"/>
              <a:pPr>
                <a:defRPr/>
              </a:pPr>
              <a:t>‹#›</a:t>
            </a:fld>
            <a:endParaRPr lang="en-US"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6" name="页脚占位符 5"/>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7" name="灯片编号占位符 6"/>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8D81D2ED-E5CB-44D7-8AB3-233D1D474326}"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6" name="页脚占位符 5"/>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7" name="灯片编号占位符 6"/>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3B98F322-ECF2-49BE-B8C2-1A937558F0A7}" type="slidenum">
              <a:rPr lang="en-US" altLang="zh-CN"/>
              <a:pPr>
                <a:defRPr/>
              </a:pPr>
              <a:t>‹#›</a:t>
            </a:fld>
            <a:endParaRPr lang="en-US" altLang="zh-CN"/>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5" name="页脚占位符 4"/>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6" name="灯片编号占位符 5"/>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CED9F62D-1762-42F2-9C9A-57DDC19A2465}" type="slidenum">
              <a:rPr lang="en-US" altLang="zh-CN"/>
              <a:pPr>
                <a:defRPr/>
              </a:pPr>
              <a:t>‹#›</a:t>
            </a:fld>
            <a:endParaRPr lang="en-US" altLang="zh-CN"/>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5" name="页脚占位符 4"/>
          <p:cNvSpPr>
            <a:spLocks noGrp="1"/>
          </p:cNvSpPr>
          <p:nvPr>
            <p:ph type="ftr" sz="quarter" idx="11"/>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endParaRPr lang="en-US" altLang="zh-CN"/>
          </a:p>
        </p:txBody>
      </p:sp>
      <p:sp>
        <p:nvSpPr>
          <p:cNvPr id="6" name="灯片编号占位符 5"/>
          <p:cNvSpPr>
            <a:spLocks noGrp="1"/>
          </p:cNvSpPr>
          <p:nvPr>
            <p:ph type="sldNum" sz="quarter" idx="12"/>
          </p:nvPr>
        </p:nvSpPr>
        <p:spPr/>
        <p:txBody>
          <a:bodyPr/>
          <a:lstStyle>
            <a:lvl1pPr>
              <a:buFont typeface="Times New Roman" panose="02020603050405020304" pitchFamily="18" charset="0"/>
              <a:buNone/>
              <a:defRPr b="1">
                <a:latin typeface="Times New Roman" panose="02020603050405020304" pitchFamily="18" charset="0"/>
              </a:defRPr>
            </a:lvl1pPr>
          </a:lstStyle>
          <a:p>
            <a:pPr>
              <a:defRPr/>
            </a:pPr>
            <a:fld id="{B152E681-A0CE-4D70-B5B5-38A8865A62AB}" type="slidenum">
              <a:rPr lang="en-US" altLang="zh-CN"/>
              <a:pPr>
                <a:defRPr/>
              </a:pPr>
              <a:t>‹#›</a:t>
            </a:fld>
            <a:endParaRPr lang="en-US" altLang="zh-CN"/>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2"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3"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4"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5" name="Freeform 10"/>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0" name="Freeform 18"/>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1" name="Freeform 22"/>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2" name="Freeform 26"/>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3" name="Freeform 10"/>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7B8AEBBE-F8B2-42CF-9895-E86A608384EB}" type="datetime1">
              <a:rPr lang="en-US" smtClean="0"/>
              <a:pPr/>
              <a:t>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1/10/2020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1/10/2020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8"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9"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0"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1" name="Freeform 10"/>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Date Placeholder 1"/>
          <p:cNvSpPr>
            <a:spLocks noGrp="1"/>
          </p:cNvSpPr>
          <p:nvPr>
            <p:ph type="dt" sz="half" idx="10"/>
          </p:nvPr>
        </p:nvSpPr>
        <p:spPr/>
        <p:txBody>
          <a:bodyPr/>
          <a:lstStyle/>
          <a:p>
            <a:fld id="{22714818-984F-4759-BF72-A33BDC1963BD}" type="datetime1">
              <a:rPr lang="en-US" smtClean="0"/>
              <a:pPr/>
              <a:t>1/10/2020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A7E191-5F94-4FC1-B823-BD7CABF7FA06}" type="datetime1">
              <a:rPr lang="en-US" smtClean="0"/>
              <a:pPr/>
              <a:t>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26"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27"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28"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9" name="Freeform 28"/>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1"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2"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3"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4" name="Freeform 10"/>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88856D55-EFBE-4F9B-8A5F-09D42CA22A9B}" type="datetime1">
              <a:rPr lang="en-US" smtClean="0"/>
              <a:pPr/>
              <a:t>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7"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8"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9"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0" name="Freeform 19"/>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image" Target="../media/image2.jpeg"/><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2.jpe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image" Target="../media/image2.jpeg"/><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10" Type="http://schemas.openxmlformats.org/officeDocument/2006/relationships/theme" Target="../theme/theme6.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7.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2"/>
          </a:solidFill>
          <a:latin typeface="Times New Roman" panose="02020603050405020304" pitchFamily="18" charset="0"/>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Times New Roman" panose="02020603050405020304" pitchFamily="18" charset="0"/>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Times New Roman" panose="02020603050405020304" pitchFamily="18" charset="0"/>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Times New Roman" panose="02020603050405020304" pitchFamily="18" charset="0"/>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Times New Roman" panose="02020603050405020304" pitchFamily="18" charset="0"/>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Times New Roman" panose="02020603050405020304" pitchFamily="18" charset="0"/>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4000" b="1"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4000" b="1"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4000" b="1"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4000" b="1"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4000" b="1"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4000" b="1"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4000" b="1"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4000" b="1"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buFontTx/>
              <a:buNone/>
              <a:defRPr sz="1400" b="0">
                <a:solidFill>
                  <a:srgbClr val="000000"/>
                </a:solidFill>
                <a:latin typeface="Arial" panose="020B0604020202020204" pitchFamily="34" charset="0"/>
              </a:defRPr>
            </a:lvl1pPr>
          </a:lstStyle>
          <a:p>
            <a:pPr fontAlgn="base">
              <a:spcBef>
                <a:spcPct val="0"/>
              </a:spcBef>
              <a:spcAft>
                <a:spcPct val="0"/>
              </a:spcAft>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buFontTx/>
              <a:buNone/>
              <a:defRPr sz="1400" b="0">
                <a:solidFill>
                  <a:srgbClr val="000000"/>
                </a:solidFill>
                <a:latin typeface="Arial" panose="020B0604020202020204" pitchFamily="34" charset="0"/>
              </a:defRPr>
            </a:lvl1pPr>
          </a:lstStyle>
          <a:p>
            <a:pPr fontAlgn="base">
              <a:spcBef>
                <a:spcPct val="0"/>
              </a:spcBef>
              <a:spcAft>
                <a:spcPct val="0"/>
              </a:spcAft>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buFontTx/>
              <a:buNone/>
              <a:defRPr sz="1400" b="0">
                <a:solidFill>
                  <a:srgbClr val="000000"/>
                </a:solidFill>
                <a:latin typeface="Arial" panose="020B0604020202020204" pitchFamily="34" charset="0"/>
              </a:defRPr>
            </a:lvl1pPr>
          </a:lstStyle>
          <a:p>
            <a:pPr fontAlgn="base">
              <a:spcBef>
                <a:spcPct val="0"/>
              </a:spcBef>
              <a:spcAft>
                <a:spcPct val="0"/>
              </a:spcAft>
              <a:defRPr/>
            </a:pPr>
            <a:fld id="{6CE512A9-A462-4D74-97DB-7B8CDEA2CB00}" type="slidenum">
              <a:rPr lang="en-US" altLang="zh-CN"/>
              <a:pPr fontAlgn="base">
                <a:spcBef>
                  <a:spcPct val="0"/>
                </a:spcBef>
                <a:spcAft>
                  <a:spcPct val="0"/>
                </a:spcAft>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19000" b="-1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19000" b="-1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19000" b="-1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FF041D-4D86-4AE9-8978-17495449BA98}" type="datetimeFigureOut">
              <a:rPr lang="zh-CN" altLang="en-US" smtClean="0">
                <a:solidFill>
                  <a:prstClr val="black">
                    <a:tint val="75000"/>
                  </a:prstClr>
                </a:solidFill>
              </a:rPr>
              <a:pPr/>
              <a:t>2020/1/10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9E7D65-FDF2-4608-9E85-7A8909121C6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buFontTx/>
              <a:buNone/>
              <a:defRPr sz="1400" b="0">
                <a:solidFill>
                  <a:srgbClr val="000000"/>
                </a:solidFill>
                <a:latin typeface="Arial" panose="020B0604020202020204" pitchFamily="34" charset="0"/>
              </a:defRPr>
            </a:lvl1pPr>
          </a:lstStyle>
          <a:p>
            <a:pPr fontAlgn="base">
              <a:spcBef>
                <a:spcPct val="0"/>
              </a:spcBef>
              <a:spcAft>
                <a:spcPct val="0"/>
              </a:spcAft>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buFontTx/>
              <a:buNone/>
              <a:defRPr sz="1400" b="0">
                <a:solidFill>
                  <a:srgbClr val="000000"/>
                </a:solidFill>
                <a:latin typeface="Arial" panose="020B0604020202020204" pitchFamily="34" charset="0"/>
              </a:defRPr>
            </a:lvl1pPr>
          </a:lstStyle>
          <a:p>
            <a:pPr fontAlgn="base">
              <a:spcBef>
                <a:spcPct val="0"/>
              </a:spcBef>
              <a:spcAft>
                <a:spcPct val="0"/>
              </a:spcAft>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buFontTx/>
              <a:buNone/>
              <a:defRPr sz="1400" b="0">
                <a:solidFill>
                  <a:srgbClr val="000000"/>
                </a:solidFill>
                <a:latin typeface="Arial" panose="020B0604020202020204" pitchFamily="34" charset="0"/>
              </a:defRPr>
            </a:lvl1pPr>
          </a:lstStyle>
          <a:p>
            <a:pPr fontAlgn="base">
              <a:spcBef>
                <a:spcPct val="0"/>
              </a:spcBef>
              <a:spcAft>
                <a:spcPct val="0"/>
              </a:spcAft>
              <a:defRPr/>
            </a:pPr>
            <a:fld id="{6CE512A9-A462-4D74-97DB-7B8CDEA2CB00}" type="slidenum">
              <a:rPr lang="en-US" altLang="zh-CN"/>
              <a:pPr fontAlgn="base">
                <a:spcBef>
                  <a:spcPct val="0"/>
                </a:spcBef>
                <a:spcAft>
                  <a:spcPct val="0"/>
                </a:spcAft>
                <a:defRPr/>
              </a:pPr>
              <a:t>‹#›</a:t>
            </a:fld>
            <a:endParaRPr lang="en-US" altLang="zh-CN"/>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8"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9"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20"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1" name="Freeform 10"/>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pPr/>
              <a:t>2020/1/10</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pPr/>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7.xml"/><Relationship Id="rId1" Type="http://schemas.openxmlformats.org/officeDocument/2006/relationships/audio" Target="file:///F:\&#21021;&#19968;&#19978;\2019&#21021;&#19968;\&#19971;&#19979;&#26032;&#26631;\M4U2%20Every%20family%20will%20have%20a%20small%20plane%20--&#33521;&#35821;&#26032;&#26631;&#20934;&#19971;&#19979;&#40644;&#24800;&#20848;\4-2%20Every%20family%20will%20have%20a%20small%20plane.mp3" TargetMode="Externa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control" Target="../activeX/activeX1.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file:///G:\Moudle%204%20Hedy\M4u2a2.swf" TargetMode="Externa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extBox 6"/>
          <p:cNvSpPr txBox="1"/>
          <p:nvPr/>
        </p:nvSpPr>
        <p:spPr>
          <a:xfrm>
            <a:off x="922338" y="3543300"/>
            <a:ext cx="7269162" cy="644525"/>
          </a:xfrm>
          <a:prstGeom prst="rect">
            <a:avLst/>
          </a:prstGeom>
          <a:solidFill>
            <a:schemeClr val="bg1"/>
          </a:solidFill>
          <a:ln w="9525">
            <a:noFill/>
          </a:ln>
        </p:spPr>
        <p:txBody>
          <a:bodyPr wrap="square" anchor="t">
            <a:spAutoFit/>
          </a:bodyPr>
          <a:lstStyle/>
          <a:p>
            <a:r>
              <a:rPr lang="en-US" altLang="zh-CN" sz="3600" b="1" dirty="0">
                <a:solidFill>
                  <a:srgbClr val="FF0066"/>
                </a:solidFill>
                <a:latin typeface="Arial" panose="020B0604020202020204" pitchFamily="34" charset="0"/>
                <a:ea typeface="宋体" panose="02010600030101010101" pitchFamily="2" charset="-122"/>
              </a:rPr>
              <a:t> A year</a:t>
            </a:r>
            <a:r>
              <a:rPr lang="en-US" altLang="zh-CN" sz="3600" b="1" dirty="0">
                <a:solidFill>
                  <a:srgbClr val="0000CC"/>
                </a:solidFill>
                <a:latin typeface="Arial" panose="020B0604020202020204" pitchFamily="34" charset="0"/>
                <a:ea typeface="宋体" panose="02010600030101010101" pitchFamily="2" charset="-122"/>
              </a:rPr>
              <a:t>'s </a:t>
            </a:r>
            <a:r>
              <a:rPr lang="en-US" altLang="zh-CN" sz="3600" b="1" dirty="0">
                <a:solidFill>
                  <a:srgbClr val="FF0066"/>
                </a:solidFill>
                <a:latin typeface="Arial" panose="020B0604020202020204" pitchFamily="34" charset="0"/>
                <a:ea typeface="宋体" panose="02010600030101010101" pitchFamily="2" charset="-122"/>
              </a:rPr>
              <a:t>plan start</a:t>
            </a:r>
            <a:r>
              <a:rPr lang="en-US" altLang="zh-CN" sz="3600" b="1" dirty="0">
                <a:solidFill>
                  <a:srgbClr val="0000CC"/>
                </a:solidFill>
                <a:latin typeface="Arial" panose="020B0604020202020204" pitchFamily="34" charset="0"/>
                <a:ea typeface="宋体" panose="02010600030101010101" pitchFamily="2" charset="-122"/>
              </a:rPr>
              <a:t>s</a:t>
            </a:r>
            <a:r>
              <a:rPr lang="en-US" altLang="zh-CN" sz="3600" b="1" dirty="0">
                <a:solidFill>
                  <a:srgbClr val="FF0066"/>
                </a:solidFill>
                <a:latin typeface="Arial" panose="020B0604020202020204" pitchFamily="34" charset="0"/>
                <a:ea typeface="宋体" panose="02010600030101010101" pitchFamily="2" charset="-122"/>
              </a:rPr>
              <a:t> with spring.</a:t>
            </a:r>
          </a:p>
        </p:txBody>
      </p:sp>
      <p:sp>
        <p:nvSpPr>
          <p:cNvPr id="4" name="TextBox 6"/>
          <p:cNvSpPr txBox="1"/>
          <p:nvPr/>
        </p:nvSpPr>
        <p:spPr>
          <a:xfrm>
            <a:off x="1049338" y="4459288"/>
            <a:ext cx="4135437" cy="646112"/>
          </a:xfrm>
          <a:prstGeom prst="rect">
            <a:avLst/>
          </a:prstGeom>
          <a:solidFill>
            <a:schemeClr val="bg1"/>
          </a:solidFill>
          <a:ln w="9525">
            <a:noFill/>
          </a:ln>
        </p:spPr>
        <p:txBody>
          <a:bodyPr wrap="square" anchor="t">
            <a:spAutoFit/>
          </a:bodyPr>
          <a:lstStyle/>
          <a:p>
            <a:r>
              <a:rPr lang="zh-CN" altLang="en-US" sz="3600" b="1" dirty="0">
                <a:solidFill>
                  <a:srgbClr val="0000CC"/>
                </a:solidFill>
                <a:latin typeface="Arial" panose="020B0604020202020204" pitchFamily="34" charset="0"/>
                <a:ea typeface="宋体" panose="02010600030101010101" pitchFamily="2" charset="-122"/>
              </a:rPr>
              <a:t>一年之计在于春。</a:t>
            </a:r>
          </a:p>
        </p:txBody>
      </p:sp>
      <p:sp>
        <p:nvSpPr>
          <p:cNvPr id="7" name="矩形 6"/>
          <p:cNvSpPr/>
          <p:nvPr/>
        </p:nvSpPr>
        <p:spPr>
          <a:xfrm>
            <a:off x="1547664" y="1556792"/>
            <a:ext cx="5868210" cy="1754326"/>
          </a:xfrm>
          <a:prstGeom prst="rect">
            <a:avLst/>
          </a:prstGeom>
          <a:noFill/>
        </p:spPr>
        <p:txBody>
          <a:bodyPr wrap="none" lIns="91440" tIns="45720" rIns="91440" bIns="45720">
            <a:spAutoFit/>
          </a:bodyPr>
          <a:lstStyle/>
          <a:p>
            <a:pPr algn="ctr"/>
            <a:r>
              <a:rPr lang="en-US" altLang="zh-CN" sz="5400" b="1" cap="none" spc="0" dirty="0" smtClean="0">
                <a:ln w="18415" cmpd="sng">
                  <a:solidFill>
                    <a:srgbClr val="FFFFFF"/>
                  </a:solidFill>
                  <a:prstDash val="solid"/>
                </a:ln>
              </a:rPr>
              <a:t>W</a:t>
            </a:r>
            <a:r>
              <a:rPr lang="en-US" altLang="zh-CN" sz="5400" b="1" dirty="0" smtClean="0">
                <a:ln w="18415" cmpd="sng">
                  <a:solidFill>
                    <a:srgbClr val="FFFFFF"/>
                  </a:solidFill>
                  <a:prstDash val="solid"/>
                </a:ln>
              </a:rPr>
              <a:t>e are the wonder</a:t>
            </a:r>
          </a:p>
          <a:p>
            <a:pPr algn="ctr"/>
            <a:r>
              <a:rPr lang="en-US" altLang="zh-CN" sz="5400" b="1" cap="none" spc="0" dirty="0" smtClean="0">
                <a:ln w="18415" cmpd="sng">
                  <a:solidFill>
                    <a:srgbClr val="FFFFFF"/>
                  </a:solidFill>
                  <a:prstDash val="solid"/>
                </a:ln>
              </a:rPr>
              <a:t>We are the best</a:t>
            </a:r>
            <a:endParaRPr lang="zh-CN" altLang="en-US" sz="5400" b="1" cap="none" spc="0" dirty="0">
              <a:ln w="18415" cmpd="sng">
                <a:solidFill>
                  <a:srgbClr val="FFFFFF"/>
                </a:solidFill>
                <a:prstDash val="solid"/>
              </a:ln>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ppt_x"/>
                                          </p:val>
                                        </p:tav>
                                        <p:tav tm="100000">
                                          <p:val>
                                            <p:strVal val="#ppt_x"/>
                                          </p:val>
                                        </p:tav>
                                      </p:tavLst>
                                    </p:anim>
                                    <p:anim calcmode="lin" valueType="num">
                                      <p:cBhvr additive="base">
                                        <p:cTn id="8"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ldLvl="0" animBg="1"/>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1143000"/>
          </a:xfrm>
        </p:spPr>
        <p:txBody>
          <a:bodyPr>
            <a:normAutofit/>
          </a:bodyPr>
          <a:lstStyle/>
          <a:p>
            <a:r>
              <a:rPr lang="en-US" altLang="zh-CN" sz="5400" kern="10" dirty="0" smtClean="0">
                <a:ln w="12700">
                  <a:solidFill>
                    <a:prstClr val="black"/>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panose="020B0A04020102020204"/>
                <a:ea typeface="+mn-ea"/>
                <a:cs typeface="+mn-cs"/>
              </a:rPr>
              <a:t>5.Pairwork</a:t>
            </a:r>
            <a:endParaRPr lang="zh-CN" altLang="en-US" sz="5400" kern="10" dirty="0">
              <a:ln w="12700">
                <a:solidFill>
                  <a:prstClr val="black"/>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panose="020B0A04020102020204"/>
              <a:ea typeface="+mn-ea"/>
              <a:cs typeface="+mn-cs"/>
            </a:endParaRPr>
          </a:p>
        </p:txBody>
      </p:sp>
      <p:sp>
        <p:nvSpPr>
          <p:cNvPr id="3" name="内容占位符 2"/>
          <p:cNvSpPr>
            <a:spLocks noGrp="1"/>
          </p:cNvSpPr>
          <p:nvPr>
            <p:ph idx="1"/>
          </p:nvPr>
        </p:nvSpPr>
        <p:spPr>
          <a:xfrm>
            <a:off x="467544" y="1412776"/>
            <a:ext cx="8229600" cy="4525963"/>
          </a:xfrm>
        </p:spPr>
        <p:txBody>
          <a:bodyPr>
            <a:normAutofit/>
          </a:bodyPr>
          <a:lstStyle/>
          <a:p>
            <a:r>
              <a:rPr lang="en-US" altLang="zh-CN" sz="3600" b="1" dirty="0" smtClean="0">
                <a:solidFill>
                  <a:srgbClr val="FF0000"/>
                </a:solidFill>
              </a:rPr>
              <a:t>Talk about life in the future.</a:t>
            </a:r>
          </a:p>
          <a:p>
            <a:r>
              <a:rPr lang="en-US" altLang="zh-CN" sz="3600" b="1" dirty="0" smtClean="0"/>
              <a:t>A</a:t>
            </a:r>
            <a:r>
              <a:rPr lang="zh-CN" altLang="en-US" sz="3600" b="1" dirty="0" smtClean="0"/>
              <a:t>：</a:t>
            </a:r>
            <a:r>
              <a:rPr lang="en-US" altLang="zh-CN" sz="3600" b="1" dirty="0" smtClean="0"/>
              <a:t>What will life be like in the future?</a:t>
            </a:r>
          </a:p>
          <a:p>
            <a:r>
              <a:rPr lang="en-US" altLang="zh-CN" b="1" dirty="0" smtClean="0">
                <a:solidFill>
                  <a:srgbClr val="FF0000"/>
                </a:solidFill>
              </a:rPr>
              <a:t>B</a:t>
            </a:r>
            <a:r>
              <a:rPr lang="zh-CN" altLang="en-US" b="1" dirty="0" smtClean="0">
                <a:solidFill>
                  <a:srgbClr val="FF0000"/>
                </a:solidFill>
              </a:rPr>
              <a:t>：</a:t>
            </a:r>
            <a:r>
              <a:rPr lang="en-US" altLang="zh-CN" b="1" dirty="0" smtClean="0">
                <a:solidFill>
                  <a:srgbClr val="FF0000"/>
                </a:solidFill>
              </a:rPr>
              <a:t>I think everyone will have a small plane so travelling will be easy.</a:t>
            </a:r>
          </a:p>
          <a:p>
            <a:r>
              <a:rPr lang="en-US" altLang="zh-CN" b="1" dirty="0" smtClean="0"/>
              <a:t>A</a:t>
            </a:r>
            <a:r>
              <a:rPr lang="zh-CN" altLang="en-US" b="1" dirty="0" smtClean="0"/>
              <a:t>：</a:t>
            </a:r>
            <a:r>
              <a:rPr lang="en-US" altLang="zh-CN" b="1" dirty="0" smtClean="0"/>
              <a:t>Yes, but I think there will be traffic jams in the air.</a:t>
            </a:r>
          </a:p>
          <a:p>
            <a:r>
              <a:rPr lang="en-US" altLang="zh-CN" b="1" dirty="0" smtClean="0">
                <a:solidFill>
                  <a:srgbClr val="150DB3"/>
                </a:solidFill>
              </a:rPr>
              <a:t>…</a:t>
            </a:r>
            <a:endParaRPr lang="en-US" altLang="zh-CN" b="1" dirty="0">
              <a:solidFill>
                <a:srgbClr val="150DB3"/>
              </a:solidFill>
            </a:endParaRPr>
          </a:p>
        </p:txBody>
      </p:sp>
    </p:spTree>
    <p:extLst>
      <p:ext uri="{BB962C8B-B14F-4D97-AF65-F5344CB8AC3E}">
        <p14:creationId xmlns:p14="http://schemas.microsoft.com/office/powerpoint/2010/main" xmlns="" val="21091593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4147" name="TextBox 4"/>
          <p:cNvSpPr txBox="1">
            <a:spLocks noChangeArrowheads="1"/>
          </p:cNvSpPr>
          <p:nvPr/>
        </p:nvSpPr>
        <p:spPr bwMode="auto">
          <a:xfrm>
            <a:off x="0" y="908050"/>
            <a:ext cx="9144000" cy="760413"/>
          </a:xfrm>
          <a:prstGeom prst="rect">
            <a:avLst/>
          </a:prstGeom>
          <a:solidFill>
            <a:srgbClr val="CCFFCC"/>
          </a:solidFill>
          <a:ln w="9525">
            <a:solidFill>
              <a:srgbClr val="3399FF"/>
            </a:solidFill>
            <a:miter lim="800000"/>
          </a:ln>
        </p:spPr>
        <p:txBody>
          <a:bodyPr>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lnSpc>
                <a:spcPct val="120000"/>
              </a:lnSpc>
              <a:spcBef>
                <a:spcPct val="0"/>
              </a:spcBef>
              <a:spcAft>
                <a:spcPct val="0"/>
              </a:spcAft>
            </a:pPr>
            <a:r>
              <a:rPr lang="en-US" altLang="zh-CN" sz="3600" smtClean="0">
                <a:solidFill>
                  <a:srgbClr val="000000"/>
                </a:solidFill>
              </a:rPr>
              <a:t>  air   cheap    everywhere    into    rise    true</a:t>
            </a:r>
            <a:endParaRPr lang="zh-CN" altLang="en-US" sz="3600" smtClean="0">
              <a:solidFill>
                <a:srgbClr val="000000"/>
              </a:solidFill>
            </a:endParaRPr>
          </a:p>
        </p:txBody>
      </p:sp>
      <p:sp>
        <p:nvSpPr>
          <p:cNvPr id="134149" name="Text Box 11"/>
          <p:cNvSpPr txBox="1">
            <a:spLocks noChangeArrowheads="1"/>
          </p:cNvSpPr>
          <p:nvPr/>
        </p:nvSpPr>
        <p:spPr bwMode="auto">
          <a:xfrm>
            <a:off x="1187450" y="0"/>
            <a:ext cx="6913563" cy="757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lnSpc>
                <a:spcPct val="120000"/>
              </a:lnSpc>
              <a:spcBef>
                <a:spcPct val="0"/>
              </a:spcBef>
              <a:spcAft>
                <a:spcPct val="0"/>
              </a:spcAft>
            </a:pPr>
            <a:r>
              <a:rPr lang="en-US" altLang="zh-CN" sz="3600" kern="10" dirty="0" smtClean="0">
                <a:ln w="12700">
                  <a:solidFill>
                    <a:prstClr val="black"/>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panose="020B0A04020102020204"/>
                <a:ea typeface="+mn-ea"/>
              </a:rPr>
              <a:t>6.   Complete the passage .</a:t>
            </a:r>
            <a:endParaRPr lang="zh-CN" altLang="en-US" sz="3600" kern="10" dirty="0" smtClean="0">
              <a:ln w="12700">
                <a:solidFill>
                  <a:prstClr val="black"/>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panose="020B0A04020102020204"/>
              <a:ea typeface="+mn-ea"/>
            </a:endParaRPr>
          </a:p>
        </p:txBody>
      </p:sp>
      <p:sp>
        <p:nvSpPr>
          <p:cNvPr id="134150" name="Rectangle 3"/>
          <p:cNvSpPr/>
          <p:nvPr/>
        </p:nvSpPr>
        <p:spPr bwMode="auto">
          <a:xfrm>
            <a:off x="468313" y="1773238"/>
            <a:ext cx="8388350" cy="4968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95000"/>
              </a:lnSpc>
              <a:spcBef>
                <a:spcPct val="0"/>
              </a:spcBef>
              <a:spcAft>
                <a:spcPct val="0"/>
              </a:spcAft>
              <a:buFontTx/>
              <a:buNone/>
            </a:pPr>
            <a:r>
              <a:rPr lang="en-US" altLang="zh-CN" sz="3600" b="1" smtClean="0">
                <a:solidFill>
                  <a:srgbClr val="000000"/>
                </a:solidFill>
                <a:latin typeface="Times New Roman" panose="02020603050405020304" pitchFamily="18" charset="0"/>
              </a:rPr>
              <a:t>Will travel in the future be expensive? </a:t>
            </a:r>
          </a:p>
          <a:p>
            <a:pPr fontAlgn="base">
              <a:lnSpc>
                <a:spcPct val="95000"/>
              </a:lnSpc>
              <a:spcBef>
                <a:spcPct val="0"/>
              </a:spcBef>
              <a:spcAft>
                <a:spcPct val="0"/>
              </a:spcAft>
              <a:buFontTx/>
              <a:buNone/>
            </a:pPr>
            <a:r>
              <a:rPr lang="en-US" altLang="zh-CN" sz="3600" b="1" smtClean="0">
                <a:solidFill>
                  <a:srgbClr val="000000"/>
                </a:solidFill>
                <a:latin typeface="Times New Roman" panose="02020603050405020304" pitchFamily="18" charset="0"/>
              </a:rPr>
              <a:t>No, it’ll be (1) _______. We’ll travel (2) </a:t>
            </a:r>
          </a:p>
          <a:p>
            <a:pPr fontAlgn="base">
              <a:lnSpc>
                <a:spcPct val="95000"/>
              </a:lnSpc>
              <a:spcBef>
                <a:spcPct val="0"/>
              </a:spcBef>
              <a:spcAft>
                <a:spcPct val="0"/>
              </a:spcAft>
              <a:buFontTx/>
              <a:buNone/>
            </a:pPr>
            <a:r>
              <a:rPr lang="en-US" altLang="zh-CN" sz="3600" b="1" smtClean="0">
                <a:solidFill>
                  <a:srgbClr val="000000"/>
                </a:solidFill>
                <a:latin typeface="Times New Roman" panose="02020603050405020304" pitchFamily="18" charset="0"/>
              </a:rPr>
              <a:t>____________by plane. We’ll be able to </a:t>
            </a:r>
          </a:p>
          <a:p>
            <a:pPr fontAlgn="base">
              <a:lnSpc>
                <a:spcPct val="95000"/>
              </a:lnSpc>
              <a:spcBef>
                <a:spcPct val="0"/>
              </a:spcBef>
              <a:spcAft>
                <a:spcPct val="0"/>
              </a:spcAft>
              <a:buFontTx/>
              <a:buNone/>
            </a:pPr>
            <a:r>
              <a:rPr lang="en-US" altLang="zh-CN" sz="3600" b="1" smtClean="0">
                <a:solidFill>
                  <a:srgbClr val="000000"/>
                </a:solidFill>
                <a:latin typeface="Times New Roman" panose="02020603050405020304" pitchFamily="18" charset="0"/>
              </a:rPr>
              <a:t>(3) _</a:t>
            </a:r>
            <a:r>
              <a:rPr lang="en-US" altLang="zh-CN" sz="3600" b="1" smtClean="0">
                <a:solidFill>
                  <a:srgbClr val="FF0000"/>
                </a:solidFill>
                <a:latin typeface="Times New Roman" panose="02020603050405020304" pitchFamily="18" charset="0"/>
              </a:rPr>
              <a:t>_______over</a:t>
            </a:r>
            <a:r>
              <a:rPr lang="en-US" altLang="zh-CN" sz="3600" b="1" smtClean="0">
                <a:solidFill>
                  <a:srgbClr val="000000"/>
                </a:solidFill>
                <a:latin typeface="Times New Roman" panose="02020603050405020304" pitchFamily="18" charset="0"/>
              </a:rPr>
              <a:t> the traffic jams on the </a:t>
            </a:r>
          </a:p>
          <a:p>
            <a:pPr fontAlgn="base">
              <a:lnSpc>
                <a:spcPct val="95000"/>
              </a:lnSpc>
              <a:spcBef>
                <a:spcPct val="0"/>
              </a:spcBef>
              <a:spcAft>
                <a:spcPct val="0"/>
              </a:spcAft>
              <a:buFontTx/>
              <a:buNone/>
            </a:pPr>
            <a:r>
              <a:rPr lang="en-US" altLang="zh-CN" sz="3600" b="1" smtClean="0">
                <a:solidFill>
                  <a:srgbClr val="000000"/>
                </a:solidFill>
                <a:latin typeface="Times New Roman" panose="02020603050405020304" pitchFamily="18" charset="0"/>
              </a:rPr>
              <a:t>land, and we’ll be able to go (4) _______ </a:t>
            </a:r>
          </a:p>
          <a:p>
            <a:pPr fontAlgn="base">
              <a:lnSpc>
                <a:spcPct val="95000"/>
              </a:lnSpc>
              <a:spcBef>
                <a:spcPct val="0"/>
              </a:spcBef>
              <a:spcAft>
                <a:spcPct val="0"/>
              </a:spcAft>
              <a:buFontTx/>
              <a:buNone/>
            </a:pPr>
            <a:r>
              <a:rPr lang="en-US" altLang="zh-CN" sz="3600" b="1" smtClean="0">
                <a:solidFill>
                  <a:srgbClr val="000000"/>
                </a:solidFill>
                <a:latin typeface="Times New Roman" panose="02020603050405020304" pitchFamily="18" charset="0"/>
              </a:rPr>
              <a:t>space. But maybe there’ll be traffic jams </a:t>
            </a:r>
          </a:p>
          <a:p>
            <a:pPr fontAlgn="base">
              <a:lnSpc>
                <a:spcPct val="95000"/>
              </a:lnSpc>
              <a:spcBef>
                <a:spcPct val="0"/>
              </a:spcBef>
              <a:spcAft>
                <a:spcPct val="0"/>
              </a:spcAft>
              <a:buFontTx/>
              <a:buNone/>
            </a:pPr>
            <a:r>
              <a:rPr lang="en-US" altLang="zh-CN" sz="3600" b="1" smtClean="0">
                <a:solidFill>
                  <a:srgbClr val="000000"/>
                </a:solidFill>
                <a:latin typeface="Times New Roman" panose="02020603050405020304" pitchFamily="18" charset="0"/>
              </a:rPr>
              <a:t>in the (5)_______too. What do you think? </a:t>
            </a:r>
          </a:p>
          <a:p>
            <a:pPr fontAlgn="base">
              <a:lnSpc>
                <a:spcPct val="95000"/>
              </a:lnSpc>
              <a:spcBef>
                <a:spcPct val="0"/>
              </a:spcBef>
              <a:spcAft>
                <a:spcPct val="0"/>
              </a:spcAft>
              <a:buFontTx/>
              <a:buNone/>
            </a:pPr>
            <a:r>
              <a:rPr lang="en-US" altLang="zh-CN" sz="3600" b="1" smtClean="0">
                <a:solidFill>
                  <a:srgbClr val="000000"/>
                </a:solidFill>
                <a:latin typeface="Times New Roman" panose="02020603050405020304" pitchFamily="18" charset="0"/>
              </a:rPr>
              <a:t>Do you think this idea about life in the </a:t>
            </a:r>
          </a:p>
          <a:p>
            <a:pPr fontAlgn="base">
              <a:lnSpc>
                <a:spcPct val="95000"/>
              </a:lnSpc>
              <a:spcBef>
                <a:spcPct val="0"/>
              </a:spcBef>
              <a:spcAft>
                <a:spcPct val="0"/>
              </a:spcAft>
              <a:buFontTx/>
              <a:buNone/>
            </a:pPr>
            <a:r>
              <a:rPr lang="en-US" altLang="zh-CN" sz="3600" b="1" smtClean="0">
                <a:solidFill>
                  <a:srgbClr val="000000"/>
                </a:solidFill>
                <a:latin typeface="Times New Roman" panose="02020603050405020304" pitchFamily="18" charset="0"/>
              </a:rPr>
              <a:t>future will come (6) ________?</a:t>
            </a:r>
          </a:p>
        </p:txBody>
      </p:sp>
      <p:sp>
        <p:nvSpPr>
          <p:cNvPr id="58375" name="Text Box 7"/>
          <p:cNvSpPr txBox="1">
            <a:spLocks noChangeArrowheads="1"/>
          </p:cNvSpPr>
          <p:nvPr/>
        </p:nvSpPr>
        <p:spPr bwMode="auto">
          <a:xfrm>
            <a:off x="3492500" y="2133600"/>
            <a:ext cx="1520825" cy="750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lnSpc>
                <a:spcPct val="120000"/>
              </a:lnSpc>
              <a:spcBef>
                <a:spcPct val="0"/>
              </a:spcBef>
              <a:spcAft>
                <a:spcPct val="0"/>
              </a:spcAft>
            </a:pPr>
            <a:r>
              <a:rPr lang="en-US" altLang="zh-CN" sz="3600" smtClean="0">
                <a:solidFill>
                  <a:srgbClr val="0000FF"/>
                </a:solidFill>
              </a:rPr>
              <a:t>cheap</a:t>
            </a:r>
          </a:p>
        </p:txBody>
      </p:sp>
      <p:sp>
        <p:nvSpPr>
          <p:cNvPr id="58376" name="Text Box 8"/>
          <p:cNvSpPr txBox="1">
            <a:spLocks noChangeArrowheads="1"/>
          </p:cNvSpPr>
          <p:nvPr/>
        </p:nvSpPr>
        <p:spPr bwMode="auto">
          <a:xfrm>
            <a:off x="611188" y="2708275"/>
            <a:ext cx="2641600" cy="750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lnSpc>
                <a:spcPct val="120000"/>
              </a:lnSpc>
              <a:spcBef>
                <a:spcPct val="0"/>
              </a:spcBef>
              <a:spcAft>
                <a:spcPct val="0"/>
              </a:spcAft>
            </a:pPr>
            <a:r>
              <a:rPr lang="en-US" altLang="zh-CN" sz="3600" smtClean="0">
                <a:solidFill>
                  <a:srgbClr val="0000FF"/>
                </a:solidFill>
              </a:rPr>
              <a:t>everywhere</a:t>
            </a:r>
          </a:p>
        </p:txBody>
      </p:sp>
      <p:sp>
        <p:nvSpPr>
          <p:cNvPr id="58377" name="Text Box 9"/>
          <p:cNvSpPr txBox="1">
            <a:spLocks noChangeArrowheads="1"/>
          </p:cNvSpPr>
          <p:nvPr/>
        </p:nvSpPr>
        <p:spPr bwMode="auto">
          <a:xfrm>
            <a:off x="4716463" y="5876925"/>
            <a:ext cx="1385887" cy="750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lnSpc>
                <a:spcPct val="120000"/>
              </a:lnSpc>
              <a:spcBef>
                <a:spcPct val="0"/>
              </a:spcBef>
              <a:spcAft>
                <a:spcPct val="0"/>
              </a:spcAft>
            </a:pPr>
            <a:r>
              <a:rPr lang="en-US" altLang="zh-CN" sz="3600" smtClean="0">
                <a:solidFill>
                  <a:srgbClr val="0000FF"/>
                </a:solidFill>
              </a:rPr>
              <a:t>true</a:t>
            </a:r>
          </a:p>
        </p:txBody>
      </p:sp>
      <p:sp>
        <p:nvSpPr>
          <p:cNvPr id="134154" name="Text Box 10"/>
          <p:cNvSpPr txBox="1">
            <a:spLocks noChangeArrowheads="1"/>
          </p:cNvSpPr>
          <p:nvPr/>
        </p:nvSpPr>
        <p:spPr bwMode="auto">
          <a:xfrm>
            <a:off x="2700338" y="4797425"/>
            <a:ext cx="971550" cy="750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lnSpc>
                <a:spcPct val="120000"/>
              </a:lnSpc>
              <a:spcBef>
                <a:spcPct val="0"/>
              </a:spcBef>
              <a:spcAft>
                <a:spcPct val="0"/>
              </a:spcAft>
            </a:pPr>
            <a:r>
              <a:rPr lang="en-US" altLang="zh-CN" sz="3600" smtClean="0">
                <a:solidFill>
                  <a:srgbClr val="0000FF"/>
                </a:solidFill>
              </a:rPr>
              <a:t>air</a:t>
            </a:r>
          </a:p>
        </p:txBody>
      </p:sp>
      <p:sp>
        <p:nvSpPr>
          <p:cNvPr id="58379" name="Text Box 11"/>
          <p:cNvSpPr txBox="1">
            <a:spLocks noChangeArrowheads="1"/>
          </p:cNvSpPr>
          <p:nvPr/>
        </p:nvSpPr>
        <p:spPr bwMode="auto">
          <a:xfrm>
            <a:off x="1476375" y="3213100"/>
            <a:ext cx="1057275" cy="750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lnSpc>
                <a:spcPct val="120000"/>
              </a:lnSpc>
              <a:spcBef>
                <a:spcPct val="0"/>
              </a:spcBef>
              <a:spcAft>
                <a:spcPct val="0"/>
              </a:spcAft>
            </a:pPr>
            <a:r>
              <a:rPr lang="en-US" altLang="zh-CN" sz="3600" smtClean="0">
                <a:solidFill>
                  <a:srgbClr val="FF0000"/>
                </a:solidFill>
              </a:rPr>
              <a:t>rise</a:t>
            </a:r>
          </a:p>
        </p:txBody>
      </p:sp>
      <p:sp>
        <p:nvSpPr>
          <p:cNvPr id="58380" name="Text Box 12"/>
          <p:cNvSpPr txBox="1">
            <a:spLocks noChangeArrowheads="1"/>
          </p:cNvSpPr>
          <p:nvPr/>
        </p:nvSpPr>
        <p:spPr bwMode="auto">
          <a:xfrm>
            <a:off x="6948488" y="3789363"/>
            <a:ext cx="1057275" cy="75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lnSpc>
                <a:spcPct val="120000"/>
              </a:lnSpc>
              <a:spcBef>
                <a:spcPct val="0"/>
              </a:spcBef>
              <a:spcAft>
                <a:spcPct val="0"/>
              </a:spcAft>
            </a:pPr>
            <a:r>
              <a:rPr lang="en-US" altLang="zh-CN" sz="3600" smtClean="0">
                <a:solidFill>
                  <a:srgbClr val="0000FF"/>
                </a:solidFill>
              </a:rPr>
              <a:t>into</a:t>
            </a:r>
          </a:p>
        </p:txBody>
      </p:sp>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8375"/>
                                        </p:tgtEl>
                                        <p:attrNameLst>
                                          <p:attrName>style.visibility</p:attrName>
                                        </p:attrNameLst>
                                      </p:cBhvr>
                                      <p:to>
                                        <p:strVal val="visible"/>
                                      </p:to>
                                    </p:set>
                                    <p:animEffect transition="in" filter="slide(fromBottom)">
                                      <p:cBhvr>
                                        <p:cTn id="7" dur="500"/>
                                        <p:tgtEl>
                                          <p:spTgt spid="5837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8376"/>
                                        </p:tgtEl>
                                        <p:attrNameLst>
                                          <p:attrName>style.visibility</p:attrName>
                                        </p:attrNameLst>
                                      </p:cBhvr>
                                      <p:to>
                                        <p:strVal val="visible"/>
                                      </p:to>
                                    </p:set>
                                    <p:animEffect transition="in" filter="slide(fromBottom)">
                                      <p:cBhvr>
                                        <p:cTn id="12" dur="500"/>
                                        <p:tgtEl>
                                          <p:spTgt spid="5837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8379"/>
                                        </p:tgtEl>
                                        <p:attrNameLst>
                                          <p:attrName>style.visibility</p:attrName>
                                        </p:attrNameLst>
                                      </p:cBhvr>
                                      <p:to>
                                        <p:strVal val="visible"/>
                                      </p:to>
                                    </p:set>
                                    <p:animEffect transition="in" filter="slide(fromBottom)">
                                      <p:cBhvr>
                                        <p:cTn id="17" dur="500"/>
                                        <p:tgtEl>
                                          <p:spTgt spid="58379"/>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58380"/>
                                        </p:tgtEl>
                                        <p:attrNameLst>
                                          <p:attrName>style.visibility</p:attrName>
                                        </p:attrNameLst>
                                      </p:cBhvr>
                                      <p:to>
                                        <p:strVal val="visible"/>
                                      </p:to>
                                    </p:set>
                                    <p:animEffect transition="in" filter="slide(fromBottom)">
                                      <p:cBhvr>
                                        <p:cTn id="22" dur="500"/>
                                        <p:tgtEl>
                                          <p:spTgt spid="5838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34154"/>
                                        </p:tgtEl>
                                        <p:attrNameLst>
                                          <p:attrName>style.visibility</p:attrName>
                                        </p:attrNameLst>
                                      </p:cBhvr>
                                      <p:to>
                                        <p:strVal val="visible"/>
                                      </p:to>
                                    </p:set>
                                    <p:animEffect transition="in" filter="slide(fromBottom)">
                                      <p:cBhvr>
                                        <p:cTn id="27" dur="500"/>
                                        <p:tgtEl>
                                          <p:spTgt spid="134154"/>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58377"/>
                                        </p:tgtEl>
                                        <p:attrNameLst>
                                          <p:attrName>style.visibility</p:attrName>
                                        </p:attrNameLst>
                                      </p:cBhvr>
                                      <p:to>
                                        <p:strVal val="visible"/>
                                      </p:to>
                                    </p:set>
                                    <p:animEffect transition="in" filter="slide(fromBottom)">
                                      <p:cBhvr>
                                        <p:cTn id="32" dur="500"/>
                                        <p:tgtEl>
                                          <p:spTgt spid="58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5" grpId="0"/>
      <p:bldP spid="58376" grpId="0"/>
      <p:bldP spid="58377" grpId="0"/>
      <p:bldP spid="134154" grpId="0"/>
      <p:bldP spid="58379" grpId="0"/>
      <p:bldP spid="5838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548" y="43283"/>
            <a:ext cx="8784976" cy="6093976"/>
          </a:xfrm>
          <a:prstGeom prst="rect">
            <a:avLst/>
          </a:prstGeom>
          <a:noFill/>
        </p:spPr>
        <p:txBody>
          <a:bodyPr wrap="square" rtlCol="0">
            <a:spAutoFit/>
          </a:bodyPr>
          <a:lstStyle/>
          <a:p>
            <a:pPr marL="342900" indent="-342900">
              <a:buAutoNum type="arabicPeriod"/>
            </a:pPr>
            <a:r>
              <a:rPr lang="zh-CN" altLang="en-US" sz="2600" b="1" dirty="0" smtClean="0">
                <a:solidFill>
                  <a:srgbClr val="0033CC"/>
                </a:solidFill>
                <a:latin typeface="+mn-ea"/>
              </a:rPr>
              <a:t>在将来，天气的变化并不意味着衣服都变化。</a:t>
            </a:r>
            <a:endParaRPr lang="en-US" altLang="zh-CN" sz="2600" b="1" dirty="0" smtClean="0">
              <a:solidFill>
                <a:srgbClr val="0033CC"/>
              </a:solidFill>
              <a:latin typeface="+mn-ea"/>
            </a:endParaRPr>
          </a:p>
          <a:p>
            <a:pPr marL="342900" indent="-342900">
              <a:buAutoNum type="arabicPeriod"/>
            </a:pPr>
            <a:endParaRPr lang="en-US" altLang="zh-CN" sz="2600" b="1" dirty="0" smtClean="0">
              <a:solidFill>
                <a:srgbClr val="0033CC"/>
              </a:solidFill>
              <a:latin typeface="+mn-ea"/>
            </a:endParaRPr>
          </a:p>
          <a:p>
            <a:pPr marL="342900" indent="-342900">
              <a:buAutoNum type="arabicPeriod"/>
            </a:pPr>
            <a:r>
              <a:rPr lang="zh-CN" altLang="en-US" sz="2600" b="1" dirty="0" smtClean="0">
                <a:solidFill>
                  <a:srgbClr val="0033CC"/>
                </a:solidFill>
                <a:latin typeface="+mn-ea"/>
              </a:rPr>
              <a:t>当我们冷的时候他们会变得温暖，当我们热的时候会变得凉爽。</a:t>
            </a:r>
            <a:endParaRPr lang="en-US" altLang="zh-CN" sz="2600" b="1" dirty="0" smtClean="0">
              <a:solidFill>
                <a:srgbClr val="0033CC"/>
              </a:solidFill>
              <a:latin typeface="+mn-ea"/>
            </a:endParaRPr>
          </a:p>
          <a:p>
            <a:pPr marL="342900" indent="-342900">
              <a:buAutoNum type="arabicPeriod"/>
            </a:pPr>
            <a:endParaRPr lang="en-US" altLang="zh-CN" sz="2600" b="1" dirty="0" smtClean="0">
              <a:solidFill>
                <a:srgbClr val="0033CC"/>
              </a:solidFill>
              <a:latin typeface="+mn-ea"/>
            </a:endParaRPr>
          </a:p>
          <a:p>
            <a:pPr marL="342900" indent="-342900">
              <a:buAutoNum type="arabicPeriod"/>
            </a:pPr>
            <a:r>
              <a:rPr lang="zh-CN" altLang="en-US" sz="2600" b="1" dirty="0" smtClean="0">
                <a:solidFill>
                  <a:srgbClr val="0033CC"/>
                </a:solidFill>
                <a:latin typeface="+mn-ea"/>
              </a:rPr>
              <a:t>海平面将</a:t>
            </a:r>
            <a:r>
              <a:rPr lang="zh-CN" altLang="en-US" sz="2600" b="1" dirty="0">
                <a:solidFill>
                  <a:srgbClr val="0033CC"/>
                </a:solidFill>
                <a:latin typeface="+mn-ea"/>
              </a:rPr>
              <a:t>也</a:t>
            </a:r>
            <a:r>
              <a:rPr lang="zh-CN" altLang="en-US" sz="2600" b="1" dirty="0" smtClean="0">
                <a:solidFill>
                  <a:srgbClr val="0033CC"/>
                </a:solidFill>
                <a:latin typeface="+mn-ea"/>
              </a:rPr>
              <a:t>会上升。</a:t>
            </a:r>
            <a:endParaRPr lang="en-US" altLang="zh-CN" sz="2600" b="1" dirty="0" smtClean="0">
              <a:solidFill>
                <a:srgbClr val="0033CC"/>
              </a:solidFill>
              <a:latin typeface="+mn-ea"/>
            </a:endParaRPr>
          </a:p>
          <a:p>
            <a:pPr marL="342900" indent="-342900">
              <a:buAutoNum type="arabicPeriod"/>
            </a:pPr>
            <a:endParaRPr lang="en-US" altLang="zh-CN" sz="2600" b="1" dirty="0" smtClean="0">
              <a:solidFill>
                <a:srgbClr val="0033CC"/>
              </a:solidFill>
              <a:latin typeface="+mn-ea"/>
            </a:endParaRPr>
          </a:p>
          <a:p>
            <a:pPr marL="342900" indent="-342900">
              <a:buAutoNum type="arabicPeriod"/>
            </a:pPr>
            <a:r>
              <a:rPr lang="zh-CN" altLang="en-US" sz="2600" b="1" dirty="0" smtClean="0">
                <a:solidFill>
                  <a:srgbClr val="0033CC"/>
                </a:solidFill>
                <a:latin typeface="+mn-ea"/>
              </a:rPr>
              <a:t>不再有昂贵的汽车。坐飞机去四处旅游将会变得便宜，不仅是在陆地上，而且在海面上甚至在太空里。</a:t>
            </a:r>
            <a:endParaRPr lang="en-US" altLang="zh-CN" sz="2600" b="1" dirty="0" smtClean="0">
              <a:solidFill>
                <a:srgbClr val="0033CC"/>
              </a:solidFill>
              <a:latin typeface="+mn-ea"/>
            </a:endParaRPr>
          </a:p>
          <a:p>
            <a:pPr marL="342900" indent="-342900">
              <a:buAutoNum type="arabicPeriod"/>
            </a:pPr>
            <a:endParaRPr lang="en-US" altLang="zh-CN" sz="2600" b="1" dirty="0" smtClean="0">
              <a:solidFill>
                <a:srgbClr val="0033CC"/>
              </a:solidFill>
              <a:latin typeface="+mn-ea"/>
            </a:endParaRPr>
          </a:p>
          <a:p>
            <a:pPr marL="342900" indent="-342900">
              <a:buAutoNum type="arabicPeriod"/>
            </a:pPr>
            <a:endParaRPr lang="en-US" altLang="zh-CN" sz="2600" b="1" dirty="0" smtClean="0">
              <a:solidFill>
                <a:srgbClr val="0033CC"/>
              </a:solidFill>
              <a:latin typeface="+mn-ea"/>
            </a:endParaRPr>
          </a:p>
          <a:p>
            <a:pPr marL="342900" indent="-342900">
              <a:buAutoNum type="arabicPeriod"/>
            </a:pPr>
            <a:r>
              <a:rPr lang="zh-CN" altLang="en-US" sz="2600" b="1" dirty="0" smtClean="0">
                <a:solidFill>
                  <a:srgbClr val="0033CC"/>
                </a:solidFill>
                <a:latin typeface="+mn-ea"/>
              </a:rPr>
              <a:t>或许在空中将会有交通堵塞。</a:t>
            </a:r>
            <a:endParaRPr lang="en-US" altLang="zh-CN" sz="2600" b="1" dirty="0" smtClean="0">
              <a:solidFill>
                <a:srgbClr val="0033CC"/>
              </a:solidFill>
              <a:latin typeface="+mn-ea"/>
            </a:endParaRPr>
          </a:p>
          <a:p>
            <a:pPr marL="342900" indent="-342900">
              <a:buAutoNum type="arabicPeriod"/>
            </a:pPr>
            <a:endParaRPr lang="en-US" altLang="zh-CN" sz="2600" b="1" dirty="0" smtClean="0">
              <a:solidFill>
                <a:srgbClr val="0033CC"/>
              </a:solidFill>
              <a:latin typeface="+mn-ea"/>
            </a:endParaRPr>
          </a:p>
          <a:p>
            <a:pPr marL="342900" indent="-342900">
              <a:buAutoNum type="arabicPeriod"/>
            </a:pPr>
            <a:r>
              <a:rPr lang="zh-CN" altLang="en-US" sz="2600" b="1" dirty="0" smtClean="0">
                <a:solidFill>
                  <a:srgbClr val="0033CC"/>
                </a:solidFill>
                <a:latin typeface="+mn-ea"/>
              </a:rPr>
              <a:t>你将会喜欢未来，因为机器和机器人将会做所有的繁重和困难的工作而我们将只做轻的和简单的工作。</a:t>
            </a:r>
            <a:endParaRPr lang="en-US" altLang="zh-CN" sz="2600" b="1" dirty="0" smtClean="0">
              <a:solidFill>
                <a:srgbClr val="0033CC"/>
              </a:solidFill>
              <a:latin typeface="+mn-ea"/>
            </a:endParaRPr>
          </a:p>
        </p:txBody>
      </p:sp>
      <p:sp>
        <p:nvSpPr>
          <p:cNvPr id="3" name="TextBox 2"/>
          <p:cNvSpPr txBox="1"/>
          <p:nvPr/>
        </p:nvSpPr>
        <p:spPr>
          <a:xfrm>
            <a:off x="155162" y="476672"/>
            <a:ext cx="9144000" cy="461665"/>
          </a:xfrm>
          <a:prstGeom prst="rect">
            <a:avLst/>
          </a:prstGeom>
          <a:noFill/>
        </p:spPr>
        <p:txBody>
          <a:bodyPr wrap="square" rtlCol="0">
            <a:spAutoFit/>
          </a:bodyPr>
          <a:lstStyle/>
          <a:p>
            <a:r>
              <a:rPr lang="en-US" altLang="zh-CN" sz="2400" b="1" dirty="0" smtClean="0">
                <a:solidFill>
                  <a:srgbClr val="FF0000"/>
                </a:solidFill>
                <a:latin typeface="Times New Roman" panose="02020603050405020304" pitchFamily="18" charset="0"/>
                <a:cs typeface="Times New Roman" panose="02020603050405020304" pitchFamily="18" charset="0"/>
              </a:rPr>
              <a:t>In the future, a change of weather won’t mean a change of clothes.</a:t>
            </a:r>
          </a:p>
        </p:txBody>
      </p:sp>
      <p:sp>
        <p:nvSpPr>
          <p:cNvPr id="4" name="TextBox 3"/>
          <p:cNvSpPr txBox="1"/>
          <p:nvPr/>
        </p:nvSpPr>
        <p:spPr>
          <a:xfrm>
            <a:off x="155162" y="1596033"/>
            <a:ext cx="9144000" cy="461665"/>
          </a:xfrm>
          <a:prstGeom prst="rect">
            <a:avLst/>
          </a:prstGeom>
          <a:noFill/>
        </p:spPr>
        <p:txBody>
          <a:bodyPr wrap="square" rtlCol="0">
            <a:spAutoFit/>
          </a:bodyPr>
          <a:lstStyle/>
          <a:p>
            <a:r>
              <a:rPr lang="en-US" altLang="zh-CN" sz="2400" b="1" dirty="0" smtClean="0">
                <a:solidFill>
                  <a:srgbClr val="FF0000"/>
                </a:solidFill>
                <a:latin typeface="Times New Roman" panose="02020603050405020304" pitchFamily="18" charset="0"/>
                <a:cs typeface="Times New Roman" panose="02020603050405020304" pitchFamily="18" charset="0"/>
              </a:rPr>
              <a:t>They’ll be warm when we are cold, and cool when we are hot.</a:t>
            </a:r>
          </a:p>
        </p:txBody>
      </p:sp>
      <p:sp>
        <p:nvSpPr>
          <p:cNvPr id="5" name="TextBox 4"/>
          <p:cNvSpPr txBox="1"/>
          <p:nvPr/>
        </p:nvSpPr>
        <p:spPr>
          <a:xfrm>
            <a:off x="267962" y="2361451"/>
            <a:ext cx="9144000" cy="461665"/>
          </a:xfrm>
          <a:prstGeom prst="rect">
            <a:avLst/>
          </a:prstGeom>
          <a:noFill/>
        </p:spPr>
        <p:txBody>
          <a:bodyPr wrap="square" rtlCol="0">
            <a:spAutoFit/>
          </a:bodyPr>
          <a:lstStyle/>
          <a:p>
            <a:r>
              <a:rPr lang="en-US" altLang="zh-CN" sz="2400" b="1" dirty="0" smtClean="0">
                <a:solidFill>
                  <a:srgbClr val="FF0000"/>
                </a:solidFill>
                <a:latin typeface="Times New Roman" panose="02020603050405020304" pitchFamily="18" charset="0"/>
                <a:cs typeface="Times New Roman" panose="02020603050405020304" pitchFamily="18" charset="0"/>
              </a:rPr>
              <a:t>The sea level will rise as well.</a:t>
            </a:r>
          </a:p>
        </p:txBody>
      </p:sp>
      <p:sp>
        <p:nvSpPr>
          <p:cNvPr id="6" name="TextBox 5"/>
          <p:cNvSpPr txBox="1"/>
          <p:nvPr/>
        </p:nvSpPr>
        <p:spPr>
          <a:xfrm>
            <a:off x="267979" y="3645024"/>
            <a:ext cx="9144000" cy="830997"/>
          </a:xfrm>
          <a:prstGeom prst="rect">
            <a:avLst/>
          </a:prstGeom>
          <a:noFill/>
        </p:spPr>
        <p:txBody>
          <a:bodyPr wrap="square" rtlCol="0">
            <a:spAutoFit/>
          </a:bodyPr>
          <a:lstStyle/>
          <a:p>
            <a:r>
              <a:rPr lang="en-US" altLang="zh-CN" sz="2400" b="1" dirty="0" smtClean="0">
                <a:solidFill>
                  <a:srgbClr val="FF0000"/>
                </a:solidFill>
                <a:latin typeface="Times New Roman" panose="02020603050405020304" pitchFamily="18" charset="0"/>
                <a:cs typeface="Times New Roman" panose="02020603050405020304" pitchFamily="18" charset="0"/>
              </a:rPr>
              <a:t>No more expensive cars--- it’ll be cheap to travel everywhere by plane, not only over land, but also over the sea or even into space.</a:t>
            </a:r>
          </a:p>
        </p:txBody>
      </p:sp>
      <p:sp>
        <p:nvSpPr>
          <p:cNvPr id="7" name="TextBox 6"/>
          <p:cNvSpPr txBox="1"/>
          <p:nvPr/>
        </p:nvSpPr>
        <p:spPr>
          <a:xfrm>
            <a:off x="155162" y="4869160"/>
            <a:ext cx="9144000" cy="461665"/>
          </a:xfrm>
          <a:prstGeom prst="rect">
            <a:avLst/>
          </a:prstGeom>
          <a:noFill/>
        </p:spPr>
        <p:txBody>
          <a:bodyPr wrap="square" rtlCol="0">
            <a:spAutoFit/>
          </a:bodyPr>
          <a:lstStyle/>
          <a:p>
            <a:r>
              <a:rPr lang="en-US" altLang="zh-CN" sz="2400" b="1" dirty="0" smtClean="0">
                <a:solidFill>
                  <a:srgbClr val="FF0000"/>
                </a:solidFill>
                <a:latin typeface="Times New Roman" panose="02020603050405020304" pitchFamily="18" charset="0"/>
                <a:cs typeface="Times New Roman" panose="02020603050405020304" pitchFamily="18" charset="0"/>
              </a:rPr>
              <a:t>Maybe there’ll be traffic jams in the air.</a:t>
            </a:r>
          </a:p>
        </p:txBody>
      </p:sp>
      <p:sp>
        <p:nvSpPr>
          <p:cNvPr id="8" name="TextBox 7"/>
          <p:cNvSpPr txBox="1"/>
          <p:nvPr/>
        </p:nvSpPr>
        <p:spPr>
          <a:xfrm>
            <a:off x="48295" y="6027003"/>
            <a:ext cx="9144000" cy="830997"/>
          </a:xfrm>
          <a:prstGeom prst="rect">
            <a:avLst/>
          </a:prstGeom>
          <a:noFill/>
        </p:spPr>
        <p:txBody>
          <a:bodyPr wrap="square" rtlCol="0">
            <a:spAutoFit/>
          </a:bodyPr>
          <a:lstStyle/>
          <a:p>
            <a:r>
              <a:rPr lang="en-US" altLang="zh-CN" sz="2400" b="1" dirty="0" smtClean="0">
                <a:solidFill>
                  <a:srgbClr val="FF0000"/>
                </a:solidFill>
                <a:latin typeface="Times New Roman" panose="02020603050405020304" pitchFamily="18" charset="0"/>
                <a:cs typeface="Times New Roman" panose="02020603050405020304" pitchFamily="18" charset="0"/>
              </a:rPr>
              <a:t>You are going to like the future because machines and robots will do all the heavy and difficult jobs, and we’ll only do light and easy work.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randombar(horizont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horizontal)">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ppt_x"/>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2338" name="标题 1"/>
          <p:cNvSpPr>
            <a:spLocks noGrp="1"/>
          </p:cNvSpPr>
          <p:nvPr>
            <p:ph type="title" idx="4294967295"/>
          </p:nvPr>
        </p:nvSpPr>
        <p:spPr>
          <a:xfrm>
            <a:off x="0" y="188913"/>
            <a:ext cx="9144000" cy="936625"/>
          </a:xfrm>
        </p:spPr>
        <p:txBody>
          <a:bodyPr/>
          <a:lstStyle/>
          <a:p>
            <a:pPr algn="l" eaLnBrk="1" hangingPunct="1">
              <a:lnSpc>
                <a:spcPct val="130000"/>
              </a:lnSpc>
            </a:pPr>
            <a:r>
              <a:rPr lang="en-US" altLang="zh-CN" sz="3200" b="1" kern="10" dirty="0" smtClean="0">
                <a:ln w="12700">
                  <a:solidFill>
                    <a:prstClr val="black"/>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panose="020B0A04020102020204"/>
                <a:ea typeface="+mn-ea"/>
                <a:cs typeface="+mn-cs"/>
              </a:rPr>
              <a:t>7. Match the words with their opposites. </a:t>
            </a:r>
          </a:p>
        </p:txBody>
      </p:sp>
      <p:grpSp>
        <p:nvGrpSpPr>
          <p:cNvPr id="142367" name="Group 31"/>
          <p:cNvGrpSpPr/>
          <p:nvPr/>
        </p:nvGrpSpPr>
        <p:grpSpPr bwMode="auto">
          <a:xfrm>
            <a:off x="684213" y="1412875"/>
            <a:ext cx="3457575" cy="4791075"/>
            <a:chOff x="431" y="890"/>
            <a:chExt cx="2178" cy="3018"/>
          </a:xfrm>
        </p:grpSpPr>
        <p:sp>
          <p:nvSpPr>
            <p:cNvPr id="142349" name="Rectangle 13"/>
            <p:cNvSpPr>
              <a:spLocks noChangeArrowheads="1"/>
            </p:cNvSpPr>
            <p:nvPr/>
          </p:nvSpPr>
          <p:spPr bwMode="auto">
            <a:xfrm>
              <a:off x="431" y="890"/>
              <a:ext cx="2178" cy="3018"/>
            </a:xfrm>
            <a:prstGeom prst="rect">
              <a:avLst/>
            </a:prstGeom>
            <a:solidFill>
              <a:srgbClr val="CCFFCC"/>
            </a:solidFill>
            <a:ln w="9525">
              <a:solidFill>
                <a:srgbClr val="3399FF"/>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easy  </a:t>
              </a:r>
            </a:p>
            <a:p>
              <a:pP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expensive  </a:t>
              </a:r>
            </a:p>
            <a:p>
              <a:pP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hot  </a:t>
              </a:r>
            </a:p>
            <a:p>
              <a:pP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large  </a:t>
              </a:r>
            </a:p>
            <a:p>
              <a:pP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light   </a:t>
              </a:r>
            </a:p>
            <a:p>
              <a:pP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long  </a:t>
              </a:r>
            </a:p>
            <a:p>
              <a:pP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warm</a:t>
              </a:r>
            </a:p>
          </p:txBody>
        </p:sp>
        <p:grpSp>
          <p:nvGrpSpPr>
            <p:cNvPr id="142358" name="Group 22"/>
            <p:cNvGrpSpPr/>
            <p:nvPr/>
          </p:nvGrpSpPr>
          <p:grpSpPr bwMode="auto">
            <a:xfrm>
              <a:off x="2245" y="1026"/>
              <a:ext cx="272" cy="2767"/>
              <a:chOff x="2290" y="1026"/>
              <a:chExt cx="272" cy="2767"/>
            </a:xfrm>
          </p:grpSpPr>
          <p:sp>
            <p:nvSpPr>
              <p:cNvPr id="142351" name="Oval 15"/>
              <p:cNvSpPr>
                <a:spLocks noChangeArrowheads="1"/>
              </p:cNvSpPr>
              <p:nvPr/>
            </p:nvSpPr>
            <p:spPr bwMode="auto">
              <a:xfrm>
                <a:off x="2290" y="1026"/>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52" name="Oval 16"/>
              <p:cNvSpPr>
                <a:spLocks noChangeArrowheads="1"/>
              </p:cNvSpPr>
              <p:nvPr/>
            </p:nvSpPr>
            <p:spPr bwMode="auto">
              <a:xfrm>
                <a:off x="2290" y="1441"/>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53" name="Oval 17"/>
              <p:cNvSpPr>
                <a:spLocks noChangeArrowheads="1"/>
              </p:cNvSpPr>
              <p:nvPr/>
            </p:nvSpPr>
            <p:spPr bwMode="auto">
              <a:xfrm>
                <a:off x="2290" y="1857"/>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54" name="Oval 18"/>
              <p:cNvSpPr>
                <a:spLocks noChangeArrowheads="1"/>
              </p:cNvSpPr>
              <p:nvPr/>
            </p:nvSpPr>
            <p:spPr bwMode="auto">
              <a:xfrm>
                <a:off x="2290" y="2273"/>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55" name="Oval 19"/>
              <p:cNvSpPr>
                <a:spLocks noChangeArrowheads="1"/>
              </p:cNvSpPr>
              <p:nvPr/>
            </p:nvSpPr>
            <p:spPr bwMode="auto">
              <a:xfrm>
                <a:off x="2290" y="2689"/>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56" name="Oval 20"/>
              <p:cNvSpPr>
                <a:spLocks noChangeArrowheads="1"/>
              </p:cNvSpPr>
              <p:nvPr/>
            </p:nvSpPr>
            <p:spPr bwMode="auto">
              <a:xfrm>
                <a:off x="2290" y="3105"/>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57" name="Oval 21"/>
              <p:cNvSpPr>
                <a:spLocks noChangeArrowheads="1"/>
              </p:cNvSpPr>
              <p:nvPr/>
            </p:nvSpPr>
            <p:spPr bwMode="auto">
              <a:xfrm>
                <a:off x="2290" y="3521"/>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grpSp>
      </p:grpSp>
      <p:grpSp>
        <p:nvGrpSpPr>
          <p:cNvPr id="142368" name="Group 32"/>
          <p:cNvGrpSpPr/>
          <p:nvPr/>
        </p:nvGrpSpPr>
        <p:grpSpPr bwMode="auto">
          <a:xfrm>
            <a:off x="5580063" y="1412875"/>
            <a:ext cx="2952750" cy="4791075"/>
            <a:chOff x="3515" y="890"/>
            <a:chExt cx="1860" cy="3018"/>
          </a:xfrm>
        </p:grpSpPr>
        <p:sp>
          <p:nvSpPr>
            <p:cNvPr id="142350" name="Rectangle 14"/>
            <p:cNvSpPr>
              <a:spLocks noChangeArrowheads="1"/>
            </p:cNvSpPr>
            <p:nvPr/>
          </p:nvSpPr>
          <p:spPr bwMode="auto">
            <a:xfrm>
              <a:off x="3515" y="890"/>
              <a:ext cx="1860" cy="3018"/>
            </a:xfrm>
            <a:prstGeom prst="rect">
              <a:avLst/>
            </a:prstGeom>
            <a:solidFill>
              <a:srgbClr val="CCFFCC"/>
            </a:solidFill>
            <a:ln w="9525">
              <a:solidFill>
                <a:srgbClr val="3399FF"/>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cheap   </a:t>
              </a:r>
            </a:p>
            <a:p>
              <a:pPr algn="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cold  </a:t>
              </a:r>
            </a:p>
            <a:p>
              <a:pPr algn="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cool  </a:t>
              </a:r>
            </a:p>
            <a:p>
              <a:pPr algn="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difficult  </a:t>
              </a:r>
            </a:p>
            <a:p>
              <a:pPr algn="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heavy  </a:t>
              </a:r>
            </a:p>
            <a:p>
              <a:pPr algn="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short  </a:t>
              </a:r>
            </a:p>
            <a:p>
              <a:pPr algn="r" fontAlgn="base">
                <a:spcBef>
                  <a:spcPct val="0"/>
                </a:spcBef>
                <a:spcAft>
                  <a:spcPct val="0"/>
                </a:spcAft>
                <a:buFont typeface="Times New Roman" panose="02020603050405020304" pitchFamily="18" charset="0"/>
                <a:buNone/>
              </a:pPr>
              <a:r>
                <a:rPr lang="en-US" altLang="zh-CN" sz="4400" b="1" smtClean="0">
                  <a:solidFill>
                    <a:srgbClr val="000000"/>
                  </a:solidFill>
                  <a:latin typeface="Times New Roman" panose="02020603050405020304" pitchFamily="18" charset="0"/>
                </a:rPr>
                <a:t>small</a:t>
              </a:r>
            </a:p>
          </p:txBody>
        </p:sp>
        <p:grpSp>
          <p:nvGrpSpPr>
            <p:cNvPr id="142359" name="Group 23"/>
            <p:cNvGrpSpPr/>
            <p:nvPr/>
          </p:nvGrpSpPr>
          <p:grpSpPr bwMode="auto">
            <a:xfrm>
              <a:off x="3651" y="1026"/>
              <a:ext cx="272" cy="2767"/>
              <a:chOff x="2290" y="1026"/>
              <a:chExt cx="272" cy="2767"/>
            </a:xfrm>
          </p:grpSpPr>
          <p:sp>
            <p:nvSpPr>
              <p:cNvPr id="142360" name="Oval 24"/>
              <p:cNvSpPr>
                <a:spLocks noChangeArrowheads="1"/>
              </p:cNvSpPr>
              <p:nvPr/>
            </p:nvSpPr>
            <p:spPr bwMode="auto">
              <a:xfrm>
                <a:off x="2290" y="1026"/>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61" name="Oval 25"/>
              <p:cNvSpPr>
                <a:spLocks noChangeArrowheads="1"/>
              </p:cNvSpPr>
              <p:nvPr/>
            </p:nvSpPr>
            <p:spPr bwMode="auto">
              <a:xfrm>
                <a:off x="2290" y="1441"/>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62" name="Oval 26"/>
              <p:cNvSpPr>
                <a:spLocks noChangeArrowheads="1"/>
              </p:cNvSpPr>
              <p:nvPr/>
            </p:nvSpPr>
            <p:spPr bwMode="auto">
              <a:xfrm>
                <a:off x="2290" y="1857"/>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63" name="Oval 27"/>
              <p:cNvSpPr>
                <a:spLocks noChangeArrowheads="1"/>
              </p:cNvSpPr>
              <p:nvPr/>
            </p:nvSpPr>
            <p:spPr bwMode="auto">
              <a:xfrm>
                <a:off x="2290" y="2273"/>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64" name="Oval 28"/>
              <p:cNvSpPr>
                <a:spLocks noChangeArrowheads="1"/>
              </p:cNvSpPr>
              <p:nvPr/>
            </p:nvSpPr>
            <p:spPr bwMode="auto">
              <a:xfrm>
                <a:off x="2290" y="2689"/>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65" name="Oval 29"/>
              <p:cNvSpPr>
                <a:spLocks noChangeArrowheads="1"/>
              </p:cNvSpPr>
              <p:nvPr/>
            </p:nvSpPr>
            <p:spPr bwMode="auto">
              <a:xfrm>
                <a:off x="2290" y="3105"/>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66" name="Oval 30"/>
              <p:cNvSpPr>
                <a:spLocks noChangeArrowheads="1"/>
              </p:cNvSpPr>
              <p:nvPr/>
            </p:nvSpPr>
            <p:spPr bwMode="auto">
              <a:xfrm>
                <a:off x="2290" y="3521"/>
                <a:ext cx="272" cy="272"/>
              </a:xfrm>
              <a:prstGeom prst="ellipse">
                <a:avLst/>
              </a:prstGeom>
              <a:solidFill>
                <a:schemeClr val="bg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grpSp>
      </p:grpSp>
      <p:sp>
        <p:nvSpPr>
          <p:cNvPr id="142369" name="Line 33"/>
          <p:cNvSpPr>
            <a:spLocks noChangeShapeType="1"/>
          </p:cNvSpPr>
          <p:nvPr/>
        </p:nvSpPr>
        <p:spPr bwMode="auto">
          <a:xfrm>
            <a:off x="3851275" y="1844675"/>
            <a:ext cx="2160588" cy="2016125"/>
          </a:xfrm>
          <a:prstGeom prst="line">
            <a:avLst/>
          </a:prstGeom>
          <a:noFill/>
          <a:ln w="38100">
            <a:solidFill>
              <a:srgbClr val="FF0000"/>
            </a:solidFill>
            <a:prstDash val="dash"/>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70" name="Line 34"/>
          <p:cNvSpPr>
            <a:spLocks noChangeShapeType="1"/>
          </p:cNvSpPr>
          <p:nvPr/>
        </p:nvSpPr>
        <p:spPr bwMode="auto">
          <a:xfrm flipV="1">
            <a:off x="3851275" y="1844675"/>
            <a:ext cx="2160588" cy="647700"/>
          </a:xfrm>
          <a:prstGeom prst="line">
            <a:avLst/>
          </a:prstGeom>
          <a:noFill/>
          <a:ln w="38100">
            <a:solidFill>
              <a:srgbClr val="3399FF"/>
            </a:solidFill>
            <a:prstDash val="dash"/>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71" name="Line 35"/>
          <p:cNvSpPr>
            <a:spLocks noChangeShapeType="1"/>
          </p:cNvSpPr>
          <p:nvPr/>
        </p:nvSpPr>
        <p:spPr bwMode="auto">
          <a:xfrm flipV="1">
            <a:off x="3779838" y="2492375"/>
            <a:ext cx="2232025" cy="649288"/>
          </a:xfrm>
          <a:prstGeom prst="line">
            <a:avLst/>
          </a:prstGeom>
          <a:noFill/>
          <a:ln w="38100">
            <a:solidFill>
              <a:srgbClr val="3399FF"/>
            </a:solidFill>
            <a:prstDash val="dash"/>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72" name="Line 36"/>
          <p:cNvSpPr>
            <a:spLocks noChangeShapeType="1"/>
          </p:cNvSpPr>
          <p:nvPr/>
        </p:nvSpPr>
        <p:spPr bwMode="auto">
          <a:xfrm>
            <a:off x="3779838" y="3789363"/>
            <a:ext cx="2232025" cy="2087562"/>
          </a:xfrm>
          <a:prstGeom prst="line">
            <a:avLst/>
          </a:prstGeom>
          <a:noFill/>
          <a:ln w="38100">
            <a:solidFill>
              <a:srgbClr val="FF0000"/>
            </a:solidFill>
            <a:prstDash val="dash"/>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73" name="Line 37"/>
          <p:cNvSpPr>
            <a:spLocks noChangeShapeType="1"/>
          </p:cNvSpPr>
          <p:nvPr/>
        </p:nvSpPr>
        <p:spPr bwMode="auto">
          <a:xfrm>
            <a:off x="3779838" y="4508500"/>
            <a:ext cx="2232025" cy="0"/>
          </a:xfrm>
          <a:prstGeom prst="line">
            <a:avLst/>
          </a:prstGeom>
          <a:noFill/>
          <a:ln w="38100">
            <a:solidFill>
              <a:srgbClr val="3399FF"/>
            </a:solidFill>
            <a:prstDash val="dash"/>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74" name="Line 38"/>
          <p:cNvSpPr>
            <a:spLocks noChangeShapeType="1"/>
          </p:cNvSpPr>
          <p:nvPr/>
        </p:nvSpPr>
        <p:spPr bwMode="auto">
          <a:xfrm>
            <a:off x="3779838" y="5157788"/>
            <a:ext cx="2305050" cy="0"/>
          </a:xfrm>
          <a:prstGeom prst="line">
            <a:avLst/>
          </a:prstGeom>
          <a:noFill/>
          <a:ln w="38100">
            <a:solidFill>
              <a:srgbClr val="3399FF"/>
            </a:solidFill>
            <a:prstDash val="dash"/>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
        <p:nvSpPr>
          <p:cNvPr id="142375" name="Line 39"/>
          <p:cNvSpPr>
            <a:spLocks noChangeShapeType="1"/>
          </p:cNvSpPr>
          <p:nvPr/>
        </p:nvSpPr>
        <p:spPr bwMode="auto">
          <a:xfrm flipH="1">
            <a:off x="3852863" y="3141663"/>
            <a:ext cx="2159000" cy="2735262"/>
          </a:xfrm>
          <a:prstGeom prst="line">
            <a:avLst/>
          </a:prstGeom>
          <a:noFill/>
          <a:ln w="38100">
            <a:solidFill>
              <a:srgbClr val="FF0000"/>
            </a:solidFill>
            <a:prstDash val="dash"/>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buFont typeface="Times New Roman" panose="02020603050405020304" pitchFamily="18" charset="0"/>
              <a:buNone/>
            </a:pPr>
            <a:endParaRPr lang="zh-CN" altLang="en-US" sz="4400" b="1" smtClean="0">
              <a:solidFill>
                <a:srgbClr val="000000"/>
              </a:solidFill>
              <a:latin typeface="Times New Roman" panose="02020603050405020304" pitchFamily="18" charset="0"/>
            </a:endParaRPr>
          </a:p>
        </p:txBody>
      </p:sp>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2369"/>
                                        </p:tgtEl>
                                        <p:attrNameLst>
                                          <p:attrName>style.visibility</p:attrName>
                                        </p:attrNameLst>
                                      </p:cBhvr>
                                      <p:to>
                                        <p:strVal val="visible"/>
                                      </p:to>
                                    </p:set>
                                    <p:animEffect transition="in" filter="wipe(left)">
                                      <p:cBhvr>
                                        <p:cTn id="7" dur="1000"/>
                                        <p:tgtEl>
                                          <p:spTgt spid="14236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2370"/>
                                        </p:tgtEl>
                                        <p:attrNameLst>
                                          <p:attrName>style.visibility</p:attrName>
                                        </p:attrNameLst>
                                      </p:cBhvr>
                                      <p:to>
                                        <p:strVal val="visible"/>
                                      </p:to>
                                    </p:set>
                                    <p:animEffect transition="in" filter="wipe(left)">
                                      <p:cBhvr>
                                        <p:cTn id="10" dur="1000"/>
                                        <p:tgtEl>
                                          <p:spTgt spid="14237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2371"/>
                                        </p:tgtEl>
                                        <p:attrNameLst>
                                          <p:attrName>style.visibility</p:attrName>
                                        </p:attrNameLst>
                                      </p:cBhvr>
                                      <p:to>
                                        <p:strVal val="visible"/>
                                      </p:to>
                                    </p:set>
                                    <p:animEffect transition="in" filter="wipe(left)">
                                      <p:cBhvr>
                                        <p:cTn id="13" dur="1000"/>
                                        <p:tgtEl>
                                          <p:spTgt spid="14237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42372"/>
                                        </p:tgtEl>
                                        <p:attrNameLst>
                                          <p:attrName>style.visibility</p:attrName>
                                        </p:attrNameLst>
                                      </p:cBhvr>
                                      <p:to>
                                        <p:strVal val="visible"/>
                                      </p:to>
                                    </p:set>
                                    <p:animEffect transition="in" filter="wipe(left)">
                                      <p:cBhvr>
                                        <p:cTn id="16" dur="1000"/>
                                        <p:tgtEl>
                                          <p:spTgt spid="14237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2373"/>
                                        </p:tgtEl>
                                        <p:attrNameLst>
                                          <p:attrName>style.visibility</p:attrName>
                                        </p:attrNameLst>
                                      </p:cBhvr>
                                      <p:to>
                                        <p:strVal val="visible"/>
                                      </p:to>
                                    </p:set>
                                    <p:animEffect transition="in" filter="wipe(left)">
                                      <p:cBhvr>
                                        <p:cTn id="19" dur="1000"/>
                                        <p:tgtEl>
                                          <p:spTgt spid="14237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42374"/>
                                        </p:tgtEl>
                                        <p:attrNameLst>
                                          <p:attrName>style.visibility</p:attrName>
                                        </p:attrNameLst>
                                      </p:cBhvr>
                                      <p:to>
                                        <p:strVal val="visible"/>
                                      </p:to>
                                    </p:set>
                                    <p:animEffect transition="in" filter="wipe(left)">
                                      <p:cBhvr>
                                        <p:cTn id="22" dur="1000"/>
                                        <p:tgtEl>
                                          <p:spTgt spid="14237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42375"/>
                                        </p:tgtEl>
                                        <p:attrNameLst>
                                          <p:attrName>style.visibility</p:attrName>
                                        </p:attrNameLst>
                                      </p:cBhvr>
                                      <p:to>
                                        <p:strVal val="visible"/>
                                      </p:to>
                                    </p:set>
                                    <p:animEffect transition="in" filter="wipe(left)">
                                      <p:cBhvr>
                                        <p:cTn id="25" dur="1000"/>
                                        <p:tgtEl>
                                          <p:spTgt spid="142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69" grpId="0" animBg="1"/>
      <p:bldP spid="142370" grpId="0" animBg="1"/>
      <p:bldP spid="142371" grpId="0" animBg="1"/>
      <p:bldP spid="142372" grpId="0" animBg="1"/>
      <p:bldP spid="142373" grpId="0" animBg="1"/>
      <p:bldP spid="142374" grpId="0" animBg="1"/>
      <p:bldP spid="14237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bwMode="auto">
          <a:xfrm>
            <a:off x="2123728" y="1052736"/>
            <a:ext cx="4896544" cy="936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4800" b="1" i="0" u="none" strike="noStrike" kern="10" cap="none" spc="0" normalizeH="0" baseline="0" noProof="0" dirty="0" smtClean="0">
                <a:ln w="12700">
                  <a:solidFill>
                    <a:prstClr val="black"/>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uLnTx/>
                <a:uFillTx/>
                <a:latin typeface="Arial Black" panose="020B0A04020102020204"/>
                <a:ea typeface="+mn-ea"/>
                <a:cs typeface="+mn-cs"/>
              </a:rPr>
              <a:t>8. Homework</a:t>
            </a:r>
          </a:p>
        </p:txBody>
      </p:sp>
      <p:sp>
        <p:nvSpPr>
          <p:cNvPr id="3" name="TextBox 2"/>
          <p:cNvSpPr txBox="1"/>
          <p:nvPr/>
        </p:nvSpPr>
        <p:spPr>
          <a:xfrm>
            <a:off x="1115616" y="2564904"/>
            <a:ext cx="7848872" cy="2123658"/>
          </a:xfrm>
          <a:prstGeom prst="rect">
            <a:avLst/>
          </a:prstGeom>
          <a:noFill/>
        </p:spPr>
        <p:txBody>
          <a:bodyPr wrap="square" rtlCol="0">
            <a:spAutoFit/>
          </a:bodyPr>
          <a:lstStyle/>
          <a:p>
            <a:pPr marL="342900" indent="-342900">
              <a:lnSpc>
                <a:spcPct val="150000"/>
              </a:lnSpc>
              <a:buAutoNum type="arabicPeriod"/>
            </a:pPr>
            <a:r>
              <a:rPr lang="en-US" altLang="zh-CN" sz="4400" b="1" dirty="0" smtClean="0"/>
              <a:t>Recite M4U2</a:t>
            </a:r>
          </a:p>
          <a:p>
            <a:pPr marL="342900" indent="-342900">
              <a:lnSpc>
                <a:spcPct val="150000"/>
              </a:lnSpc>
              <a:buAutoNum type="arabicPeriod"/>
            </a:pPr>
            <a:r>
              <a:rPr lang="en-US" altLang="zh-CN" sz="4400" b="1" dirty="0" smtClean="0"/>
              <a:t>Finish a</a:t>
            </a:r>
            <a:r>
              <a:rPr lang="en-US" altLang="zh-CN" sz="4400" b="1" dirty="0" smtClean="0">
                <a:solidFill>
                  <a:srgbClr val="000000"/>
                </a:solidFill>
                <a:latin typeface="Times New Roman" pitchFamily="18" charset="0"/>
              </a:rPr>
              <a:t>dditional exercises.</a:t>
            </a:r>
            <a:endParaRPr lang="en-US" altLang="zh-CN" sz="4400" b="1"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15730" name="Text Box 18"/>
          <p:cNvSpPr txBox="1">
            <a:spLocks noChangeArrowheads="1"/>
          </p:cNvSpPr>
          <p:nvPr/>
        </p:nvSpPr>
        <p:spPr bwMode="auto">
          <a:xfrm>
            <a:off x="1494790" y="166370"/>
            <a:ext cx="2586990" cy="6096635"/>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r" fontAlgn="base">
              <a:lnSpc>
                <a:spcPct val="90000"/>
              </a:lnSpc>
              <a:spcBef>
                <a:spcPct val="0"/>
              </a:spcBef>
              <a:spcAft>
                <a:spcPct val="0"/>
              </a:spcAft>
              <a:buFont typeface="Times New Roman" panose="02020603050405020304" pitchFamily="18" charset="0"/>
              <a:buNone/>
            </a:pPr>
            <a:r>
              <a:rPr lang="en-US" altLang="zh-CN" sz="2800" b="1" dirty="0" smtClean="0">
                <a:solidFill>
                  <a:srgbClr val="000000"/>
                </a:solidFill>
                <a:latin typeface="Times New Roman" panose="02020603050405020304" pitchFamily="18" charset="0"/>
              </a:rPr>
              <a:t>air</a:t>
            </a:r>
          </a:p>
          <a:p>
            <a:pPr algn="r" fontAlgn="base">
              <a:lnSpc>
                <a:spcPct val="90000"/>
              </a:lnSpc>
              <a:spcBef>
                <a:spcPct val="0"/>
              </a:spcBef>
              <a:spcAft>
                <a:spcPct val="0"/>
              </a:spcAft>
              <a:buFont typeface="Times New Roman" panose="02020603050405020304" pitchFamily="18" charset="0"/>
              <a:buNone/>
            </a:pPr>
            <a:r>
              <a:rPr lang="en-US" altLang="zh-CN" sz="2800" b="1" dirty="0" smtClean="0">
                <a:solidFill>
                  <a:srgbClr val="000000"/>
                </a:solidFill>
                <a:latin typeface="Times New Roman" panose="02020603050405020304" pitchFamily="18" charset="0"/>
              </a:rPr>
              <a:t>land</a:t>
            </a:r>
          </a:p>
          <a:p>
            <a:pPr algn="r" fontAlgn="base">
              <a:lnSpc>
                <a:spcPct val="90000"/>
              </a:lnSpc>
              <a:spcBef>
                <a:spcPct val="0"/>
              </a:spcBef>
              <a:spcAft>
                <a:spcPct val="0"/>
              </a:spcAft>
              <a:buFont typeface="Times New Roman" panose="02020603050405020304" pitchFamily="18" charset="0"/>
              <a:buNone/>
            </a:pPr>
            <a:r>
              <a:rPr lang="en-US" altLang="zh-CN" sz="2800" b="1" dirty="0" smtClean="0">
                <a:solidFill>
                  <a:srgbClr val="000000"/>
                </a:solidFill>
                <a:latin typeface="Times New Roman" panose="02020603050405020304" pitchFamily="18" charset="0"/>
              </a:rPr>
              <a:t>robot</a:t>
            </a:r>
          </a:p>
          <a:p>
            <a:pPr algn="r" fontAlgn="base">
              <a:lnSpc>
                <a:spcPct val="90000"/>
              </a:lnSpc>
              <a:spcBef>
                <a:spcPct val="0"/>
              </a:spcBef>
              <a:spcAft>
                <a:spcPct val="0"/>
              </a:spcAft>
              <a:buFont typeface="Times New Roman" panose="02020603050405020304" pitchFamily="18" charset="0"/>
              <a:buNone/>
            </a:pPr>
            <a:r>
              <a:rPr lang="en-US" altLang="zh-CN" sz="2800" b="1" dirty="0" smtClean="0">
                <a:solidFill>
                  <a:srgbClr val="000000"/>
                </a:solidFill>
                <a:latin typeface="Times New Roman" panose="02020603050405020304" pitchFamily="18" charset="0"/>
              </a:rPr>
              <a:t>sea</a:t>
            </a:r>
          </a:p>
          <a:p>
            <a:pPr algn="r" fontAlgn="base">
              <a:lnSpc>
                <a:spcPct val="90000"/>
              </a:lnSpc>
              <a:spcBef>
                <a:spcPct val="0"/>
              </a:spcBef>
              <a:spcAft>
                <a:spcPct val="0"/>
              </a:spcAft>
              <a:buFont typeface="Times New Roman" panose="02020603050405020304" pitchFamily="18" charset="0"/>
              <a:buNone/>
            </a:pPr>
            <a:r>
              <a:rPr lang="en-US" altLang="zh-CN" sz="2800" b="1" dirty="0" smtClean="0">
                <a:solidFill>
                  <a:srgbClr val="000000"/>
                </a:solidFill>
                <a:latin typeface="Times New Roman" panose="02020603050405020304" pitchFamily="18" charset="0"/>
              </a:rPr>
              <a:t>space</a:t>
            </a:r>
          </a:p>
          <a:p>
            <a:pPr algn="r" fontAlgn="base">
              <a:lnSpc>
                <a:spcPct val="90000"/>
              </a:lnSpc>
              <a:spcBef>
                <a:spcPct val="0"/>
              </a:spcBef>
              <a:spcAft>
                <a:spcPct val="0"/>
              </a:spcAft>
              <a:buFont typeface="Times New Roman" panose="02020603050405020304" pitchFamily="18" charset="0"/>
              <a:buNone/>
            </a:pPr>
            <a:r>
              <a:rPr lang="en-US" altLang="zh-CN" sz="2800" b="1" dirty="0" smtClean="0">
                <a:solidFill>
                  <a:srgbClr val="000000"/>
                </a:solidFill>
                <a:latin typeface="Times New Roman" panose="02020603050405020304" pitchFamily="18" charset="0"/>
              </a:rPr>
              <a:t>traffic</a:t>
            </a:r>
          </a:p>
          <a:p>
            <a:pPr algn="r" fontAlgn="base">
              <a:lnSpc>
                <a:spcPct val="95000"/>
              </a:lnSpc>
              <a:spcBef>
                <a:spcPct val="0"/>
              </a:spcBef>
              <a:spcAft>
                <a:spcPct val="0"/>
              </a:spcAft>
              <a:buFont typeface="Times New Roman" panose="02020603050405020304" pitchFamily="18" charset="0"/>
              <a:buNone/>
            </a:pPr>
            <a:r>
              <a:rPr lang="en-US" altLang="zh-CN" sz="2800" b="1" smtClean="0">
                <a:solidFill>
                  <a:srgbClr val="000000"/>
                </a:solidFill>
                <a:latin typeface="Times New Roman" panose="02020603050405020304" pitchFamily="18" charset="0"/>
                <a:sym typeface="+mn-ea"/>
              </a:rPr>
              <a:t>traffice jam</a:t>
            </a:r>
            <a:endParaRPr lang="en-US" altLang="zh-CN" sz="2800" b="1" smtClean="0">
              <a:solidFill>
                <a:srgbClr val="000000"/>
              </a:solidFill>
              <a:latin typeface="Times New Roman" panose="02020603050405020304" pitchFamily="18" charset="0"/>
            </a:endParaRPr>
          </a:p>
          <a:p>
            <a:pPr algn="r" fontAlgn="base">
              <a:lnSpc>
                <a:spcPct val="95000"/>
              </a:lnSpc>
              <a:spcBef>
                <a:spcPct val="0"/>
              </a:spcBef>
              <a:spcAft>
                <a:spcPct val="0"/>
              </a:spcAft>
              <a:buFont typeface="Times New Roman" panose="02020603050405020304" pitchFamily="18" charset="0"/>
              <a:buNone/>
            </a:pPr>
            <a:r>
              <a:rPr lang="en-US" altLang="zh-CN" sz="2800" b="1" smtClean="0">
                <a:solidFill>
                  <a:srgbClr val="000000"/>
                </a:solidFill>
                <a:latin typeface="Times New Roman" panose="02020603050405020304" pitchFamily="18" charset="0"/>
                <a:sym typeface="+mn-ea"/>
              </a:rPr>
              <a:t>wind</a:t>
            </a:r>
            <a:endParaRPr lang="en-US" altLang="zh-CN" sz="2800" b="1" smtClean="0">
              <a:solidFill>
                <a:srgbClr val="000000"/>
              </a:solidFill>
              <a:latin typeface="Times New Roman" panose="02020603050405020304" pitchFamily="18" charset="0"/>
            </a:endParaRPr>
          </a:p>
          <a:p>
            <a:pPr algn="r" fontAlgn="base">
              <a:lnSpc>
                <a:spcPct val="95000"/>
              </a:lnSpc>
              <a:spcBef>
                <a:spcPct val="0"/>
              </a:spcBef>
              <a:spcAft>
                <a:spcPct val="0"/>
              </a:spcAft>
              <a:buFont typeface="Times New Roman" panose="02020603050405020304" pitchFamily="18" charset="0"/>
              <a:buNone/>
            </a:pPr>
            <a:r>
              <a:rPr lang="en-US" altLang="zh-CN" sz="2800" b="1" smtClean="0">
                <a:solidFill>
                  <a:srgbClr val="000000"/>
                </a:solidFill>
                <a:latin typeface="Times New Roman" panose="02020603050405020304" pitchFamily="18" charset="0"/>
                <a:sym typeface="+mn-ea"/>
              </a:rPr>
              <a:t>true</a:t>
            </a:r>
            <a:endParaRPr lang="en-US" altLang="zh-CN" sz="2800" b="1" smtClean="0">
              <a:solidFill>
                <a:srgbClr val="000000"/>
              </a:solidFill>
              <a:latin typeface="Times New Roman" panose="02020603050405020304" pitchFamily="18" charset="0"/>
            </a:endParaRPr>
          </a:p>
          <a:p>
            <a:pPr algn="r" fontAlgn="base">
              <a:lnSpc>
                <a:spcPct val="95000"/>
              </a:lnSpc>
              <a:spcBef>
                <a:spcPct val="0"/>
              </a:spcBef>
              <a:spcAft>
                <a:spcPct val="0"/>
              </a:spcAft>
              <a:buFont typeface="Times New Roman" panose="02020603050405020304" pitchFamily="18" charset="0"/>
              <a:buNone/>
            </a:pPr>
            <a:r>
              <a:rPr lang="en-US" altLang="zh-CN" sz="2800" b="1" smtClean="0">
                <a:solidFill>
                  <a:srgbClr val="000000"/>
                </a:solidFill>
                <a:latin typeface="Times New Roman" panose="02020603050405020304" pitchFamily="18" charset="0"/>
                <a:sym typeface="+mn-ea"/>
              </a:rPr>
              <a:t>come true</a:t>
            </a:r>
            <a:endParaRPr lang="en-US" altLang="zh-CN" sz="2800" b="1" dirty="0" smtClean="0">
              <a:solidFill>
                <a:srgbClr val="000000"/>
              </a:solidFill>
              <a:latin typeface="Times New Roman" panose="02020603050405020304" pitchFamily="18" charset="0"/>
            </a:endParaRPr>
          </a:p>
          <a:p>
            <a:pPr algn="r" fontAlgn="base">
              <a:lnSpc>
                <a:spcPct val="95000"/>
              </a:lnSpc>
              <a:spcBef>
                <a:spcPct val="0"/>
              </a:spcBef>
              <a:spcAft>
                <a:spcPct val="0"/>
              </a:spcAft>
              <a:buFont typeface="Times New Roman" panose="02020603050405020304" pitchFamily="18" charset="0"/>
              <a:buNone/>
            </a:pPr>
            <a:r>
              <a:rPr lang="en-US" altLang="zh-CN" sz="2800" b="1" smtClean="0">
                <a:solidFill>
                  <a:srgbClr val="000000"/>
                </a:solidFill>
                <a:latin typeface="Times New Roman" panose="02020603050405020304" pitchFamily="18" charset="0"/>
                <a:sym typeface="+mn-ea"/>
              </a:rPr>
              <a:t>cheap</a:t>
            </a:r>
            <a:endParaRPr lang="en-US" altLang="zh-CN" sz="2800" b="1" smtClean="0">
              <a:solidFill>
                <a:srgbClr val="000000"/>
              </a:solidFill>
              <a:latin typeface="Times New Roman" panose="02020603050405020304" pitchFamily="18" charset="0"/>
            </a:endParaRPr>
          </a:p>
          <a:p>
            <a:pPr algn="r" fontAlgn="base">
              <a:lnSpc>
                <a:spcPct val="95000"/>
              </a:lnSpc>
              <a:spcBef>
                <a:spcPct val="0"/>
              </a:spcBef>
              <a:spcAft>
                <a:spcPct val="0"/>
              </a:spcAft>
              <a:buFont typeface="Times New Roman" panose="02020603050405020304" pitchFamily="18" charset="0"/>
              <a:buNone/>
            </a:pPr>
            <a:r>
              <a:rPr lang="en-US" altLang="zh-CN" sz="2800" b="1" smtClean="0">
                <a:solidFill>
                  <a:schemeClr val="tx1"/>
                </a:solidFill>
                <a:latin typeface="Times New Roman" panose="02020603050405020304" pitchFamily="18" charset="0"/>
                <a:sym typeface="+mn-ea"/>
              </a:rPr>
              <a:t>not only…</a:t>
            </a:r>
          </a:p>
          <a:p>
            <a:pPr algn="r" fontAlgn="base">
              <a:lnSpc>
                <a:spcPct val="95000"/>
              </a:lnSpc>
              <a:spcBef>
                <a:spcPct val="0"/>
              </a:spcBef>
              <a:spcAft>
                <a:spcPct val="0"/>
              </a:spcAft>
              <a:buFont typeface="Times New Roman" panose="02020603050405020304" pitchFamily="18" charset="0"/>
              <a:buNone/>
            </a:pPr>
            <a:r>
              <a:rPr lang="en-US" altLang="zh-CN" sz="2800" b="1" smtClean="0">
                <a:solidFill>
                  <a:schemeClr val="tx1"/>
                </a:solidFill>
                <a:latin typeface="Times New Roman" panose="02020603050405020304" pitchFamily="18" charset="0"/>
                <a:sym typeface="+mn-ea"/>
              </a:rPr>
              <a:t>but also…</a:t>
            </a:r>
          </a:p>
          <a:p>
            <a:pPr algn="r" fontAlgn="base">
              <a:lnSpc>
                <a:spcPct val="95000"/>
              </a:lnSpc>
              <a:spcBef>
                <a:spcPct val="0"/>
              </a:spcBef>
              <a:spcAft>
                <a:spcPct val="0"/>
              </a:spcAft>
              <a:buFont typeface="Times New Roman" panose="02020603050405020304" pitchFamily="18" charset="0"/>
              <a:buNone/>
            </a:pPr>
            <a:r>
              <a:rPr lang="en-US" altLang="zh-CN" sz="2800" b="1" smtClean="0">
                <a:solidFill>
                  <a:srgbClr val="000000"/>
                </a:solidFill>
                <a:latin typeface="Times New Roman" panose="02020603050405020304" pitchFamily="18" charset="0"/>
                <a:sym typeface="+mn-ea"/>
              </a:rPr>
              <a:t>light</a:t>
            </a:r>
          </a:p>
          <a:p>
            <a:pPr algn="r" fontAlgn="base">
              <a:lnSpc>
                <a:spcPct val="95000"/>
              </a:lnSpc>
              <a:spcBef>
                <a:spcPct val="0"/>
              </a:spcBef>
              <a:spcAft>
                <a:spcPct val="0"/>
              </a:spcAft>
              <a:buFont typeface="Times New Roman" panose="02020603050405020304" pitchFamily="18" charset="0"/>
              <a:buNone/>
            </a:pPr>
            <a:r>
              <a:rPr lang="en-US" altLang="zh-CN" sz="2800" b="1" smtClean="0">
                <a:solidFill>
                  <a:srgbClr val="000000"/>
                </a:solidFill>
                <a:latin typeface="Times New Roman" panose="02020603050405020304" pitchFamily="18" charset="0"/>
                <a:sym typeface="+mn-ea"/>
              </a:rPr>
              <a:t>rise </a:t>
            </a:r>
            <a:r>
              <a:rPr lang="en-US" altLang="zh-CN" sz="2800" b="1" smtClean="0">
                <a:solidFill>
                  <a:srgbClr val="0000FF"/>
                </a:solidFill>
                <a:latin typeface="Times New Roman" panose="02020603050405020304" pitchFamily="18" charset="0"/>
                <a:sym typeface="+mn-ea"/>
              </a:rPr>
              <a:t>(</a:t>
            </a:r>
            <a:r>
              <a:rPr lang="en-US" altLang="zh-CN" sz="2800" b="1" smtClean="0">
                <a:solidFill>
                  <a:srgbClr val="000000"/>
                </a:solidFill>
                <a:latin typeface="Times New Roman" panose="02020603050405020304" pitchFamily="18" charset="0"/>
                <a:sym typeface="+mn-ea"/>
              </a:rPr>
              <a:t>r</a:t>
            </a:r>
            <a:r>
              <a:rPr lang="en-US" altLang="zh-CN" sz="2800" b="1" smtClean="0">
                <a:solidFill>
                  <a:srgbClr val="FF0000"/>
                </a:solidFill>
                <a:latin typeface="Times New Roman" panose="02020603050405020304" pitchFamily="18" charset="0"/>
                <a:sym typeface="+mn-ea"/>
              </a:rPr>
              <a:t>o</a:t>
            </a:r>
            <a:r>
              <a:rPr lang="en-US" altLang="zh-CN" sz="2800" b="1" smtClean="0">
                <a:solidFill>
                  <a:srgbClr val="000000"/>
                </a:solidFill>
                <a:latin typeface="Times New Roman" panose="02020603050405020304" pitchFamily="18" charset="0"/>
                <a:sym typeface="+mn-ea"/>
              </a:rPr>
              <a:t>se</a:t>
            </a:r>
            <a:r>
              <a:rPr lang="en-US" altLang="zh-CN" sz="2800" b="1" smtClean="0">
                <a:solidFill>
                  <a:srgbClr val="0000FF"/>
                </a:solidFill>
                <a:latin typeface="Times New Roman" panose="02020603050405020304" pitchFamily="18" charset="0"/>
                <a:sym typeface="+mn-ea"/>
              </a:rPr>
              <a:t>)</a:t>
            </a:r>
            <a:endParaRPr lang="en-US" altLang="zh-CN" sz="2800" b="1" dirty="0" smtClean="0">
              <a:solidFill>
                <a:srgbClr val="000000"/>
              </a:solidFill>
              <a:latin typeface="Times New Roman" panose="02020603050405020304" pitchFamily="18" charset="0"/>
            </a:endParaRPr>
          </a:p>
        </p:txBody>
      </p:sp>
      <p:sp>
        <p:nvSpPr>
          <p:cNvPr id="115731" name="Text Box 19"/>
          <p:cNvSpPr txBox="1">
            <a:spLocks noChangeArrowheads="1"/>
          </p:cNvSpPr>
          <p:nvPr/>
        </p:nvSpPr>
        <p:spPr bwMode="auto">
          <a:xfrm>
            <a:off x="4081780" y="89535"/>
            <a:ext cx="1998345" cy="624967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fontAlgn="base">
              <a:lnSpc>
                <a:spcPct val="95000"/>
              </a:lnSpc>
              <a:spcBef>
                <a:spcPct val="0"/>
              </a:spcBef>
              <a:spcAft>
                <a:spcPct val="0"/>
              </a:spcAft>
              <a:buFont typeface="Times New Roman" panose="02020603050405020304" pitchFamily="18" charset="0"/>
              <a:buNone/>
            </a:pPr>
            <a:r>
              <a:rPr lang="en-US" altLang="zh-CN" sz="2800" b="1" smtClean="0">
                <a:solidFill>
                  <a:srgbClr val="0000FF"/>
                </a:solidFill>
                <a:latin typeface="Times New Roman" panose="02020603050405020304" pitchFamily="18" charset="0"/>
              </a:rPr>
              <a:t>n.</a:t>
            </a:r>
            <a:r>
              <a:rPr lang="zh-CN" altLang="en-US" sz="2800" b="1" smtClean="0">
                <a:solidFill>
                  <a:srgbClr val="000000"/>
                </a:solidFill>
                <a:latin typeface="Times New Roman" panose="02020603050405020304" pitchFamily="18" charset="0"/>
              </a:rPr>
              <a:t>天空</a:t>
            </a:r>
            <a:r>
              <a:rPr lang="en-US" altLang="zh-CN" sz="2800" b="1" smtClean="0">
                <a:solidFill>
                  <a:srgbClr val="000000"/>
                </a:solidFill>
                <a:latin typeface="Times New Roman" panose="02020603050405020304" pitchFamily="18" charset="0"/>
              </a:rPr>
              <a:t>/</a:t>
            </a:r>
            <a:r>
              <a:rPr lang="zh-CN" altLang="en-US" sz="2800" b="1" smtClean="0">
                <a:solidFill>
                  <a:srgbClr val="000000"/>
                </a:solidFill>
                <a:latin typeface="Times New Roman" panose="02020603050405020304" pitchFamily="18" charset="0"/>
              </a:rPr>
              <a:t>空气</a:t>
            </a:r>
          </a:p>
          <a:p>
            <a:pPr algn="l" fontAlgn="base">
              <a:lnSpc>
                <a:spcPct val="95000"/>
              </a:lnSpc>
              <a:spcBef>
                <a:spcPct val="0"/>
              </a:spcBef>
              <a:spcAft>
                <a:spcPct val="0"/>
              </a:spcAft>
              <a:buFont typeface="Times New Roman" panose="02020603050405020304" pitchFamily="18" charset="0"/>
              <a:buNone/>
            </a:pPr>
            <a:r>
              <a:rPr lang="en-US" altLang="zh-CN" sz="2800" b="1" smtClean="0">
                <a:solidFill>
                  <a:srgbClr val="0000FF"/>
                </a:solidFill>
                <a:latin typeface="Times New Roman" panose="02020603050405020304" pitchFamily="18" charset="0"/>
              </a:rPr>
              <a:t>n.</a:t>
            </a:r>
            <a:r>
              <a:rPr lang="zh-CN" altLang="en-US" sz="2800" b="1" smtClean="0">
                <a:solidFill>
                  <a:srgbClr val="000000"/>
                </a:solidFill>
                <a:latin typeface="Times New Roman" panose="02020603050405020304" pitchFamily="18" charset="0"/>
              </a:rPr>
              <a:t>陆地</a:t>
            </a:r>
          </a:p>
          <a:p>
            <a:pPr algn="l" fontAlgn="base">
              <a:lnSpc>
                <a:spcPct val="95000"/>
              </a:lnSpc>
              <a:spcBef>
                <a:spcPct val="0"/>
              </a:spcBef>
              <a:spcAft>
                <a:spcPct val="0"/>
              </a:spcAft>
              <a:buFont typeface="Times New Roman" panose="02020603050405020304" pitchFamily="18" charset="0"/>
              <a:buNone/>
            </a:pPr>
            <a:r>
              <a:rPr lang="en-US" altLang="zh-CN" sz="2800" b="1" smtClean="0">
                <a:solidFill>
                  <a:srgbClr val="0000FF"/>
                </a:solidFill>
                <a:latin typeface="Times New Roman" panose="02020603050405020304" pitchFamily="18" charset="0"/>
              </a:rPr>
              <a:t>n.</a:t>
            </a:r>
            <a:r>
              <a:rPr lang="zh-CN" altLang="en-US" sz="2800" b="1" smtClean="0">
                <a:solidFill>
                  <a:srgbClr val="000000"/>
                </a:solidFill>
                <a:latin typeface="Times New Roman" panose="02020603050405020304" pitchFamily="18" charset="0"/>
              </a:rPr>
              <a:t>机器人</a:t>
            </a:r>
          </a:p>
          <a:p>
            <a:pPr algn="l" fontAlgn="base">
              <a:lnSpc>
                <a:spcPct val="95000"/>
              </a:lnSpc>
              <a:spcBef>
                <a:spcPct val="0"/>
              </a:spcBef>
              <a:spcAft>
                <a:spcPct val="0"/>
              </a:spcAft>
              <a:buFont typeface="Times New Roman" panose="02020603050405020304" pitchFamily="18" charset="0"/>
              <a:buNone/>
            </a:pPr>
            <a:r>
              <a:rPr lang="en-US" altLang="zh-CN" sz="2800" b="1" smtClean="0">
                <a:solidFill>
                  <a:srgbClr val="0000FF"/>
                </a:solidFill>
                <a:latin typeface="Times New Roman" panose="02020603050405020304" pitchFamily="18" charset="0"/>
              </a:rPr>
              <a:t>n.</a:t>
            </a:r>
            <a:r>
              <a:rPr lang="zh-CN" altLang="en-US" sz="2800" b="1" smtClean="0">
                <a:solidFill>
                  <a:srgbClr val="000000"/>
                </a:solidFill>
                <a:latin typeface="Times New Roman" panose="02020603050405020304" pitchFamily="18" charset="0"/>
              </a:rPr>
              <a:t>海洋</a:t>
            </a:r>
          </a:p>
          <a:p>
            <a:pPr algn="l" fontAlgn="base">
              <a:lnSpc>
                <a:spcPct val="95000"/>
              </a:lnSpc>
              <a:spcBef>
                <a:spcPct val="0"/>
              </a:spcBef>
              <a:spcAft>
                <a:spcPct val="0"/>
              </a:spcAft>
              <a:buFont typeface="Times New Roman" panose="02020603050405020304" pitchFamily="18" charset="0"/>
              <a:buNone/>
            </a:pPr>
            <a:r>
              <a:rPr lang="en-US" altLang="zh-CN" sz="2800" b="1" smtClean="0">
                <a:solidFill>
                  <a:srgbClr val="0000FF"/>
                </a:solidFill>
                <a:latin typeface="Times New Roman" panose="02020603050405020304" pitchFamily="18" charset="0"/>
              </a:rPr>
              <a:t>n.</a:t>
            </a:r>
            <a:r>
              <a:rPr lang="zh-CN" altLang="en-US" sz="2800" b="1" smtClean="0">
                <a:solidFill>
                  <a:srgbClr val="000000"/>
                </a:solidFill>
                <a:latin typeface="Times New Roman" panose="02020603050405020304" pitchFamily="18" charset="0"/>
              </a:rPr>
              <a:t>太空</a:t>
            </a:r>
          </a:p>
          <a:p>
            <a:pPr algn="l" fontAlgn="base">
              <a:lnSpc>
                <a:spcPct val="95000"/>
              </a:lnSpc>
              <a:spcBef>
                <a:spcPct val="0"/>
              </a:spcBef>
              <a:spcAft>
                <a:spcPct val="0"/>
              </a:spcAft>
              <a:buFont typeface="Times New Roman" panose="02020603050405020304" pitchFamily="18" charset="0"/>
              <a:buNone/>
            </a:pPr>
            <a:r>
              <a:rPr lang="en-US" altLang="zh-CN" sz="2800" b="1" smtClean="0">
                <a:solidFill>
                  <a:srgbClr val="0000FF"/>
                </a:solidFill>
                <a:latin typeface="Times New Roman" panose="02020603050405020304" pitchFamily="18" charset="0"/>
              </a:rPr>
              <a:t>n.</a:t>
            </a:r>
            <a:r>
              <a:rPr lang="zh-CN" altLang="en-US" sz="2800" b="1" smtClean="0">
                <a:solidFill>
                  <a:srgbClr val="000000"/>
                </a:solidFill>
                <a:latin typeface="Times New Roman" panose="02020603050405020304" pitchFamily="18" charset="0"/>
              </a:rPr>
              <a:t>交通</a:t>
            </a:r>
          </a:p>
          <a:p>
            <a:pPr algn="l" fontAlgn="base">
              <a:lnSpc>
                <a:spcPct val="95000"/>
              </a:lnSpc>
              <a:spcBef>
                <a:spcPct val="0"/>
              </a:spcBef>
              <a:spcAft>
                <a:spcPct val="0"/>
              </a:spcAft>
              <a:buFont typeface="Times New Roman" panose="02020603050405020304" pitchFamily="18" charset="0"/>
              <a:buNone/>
            </a:pPr>
            <a:r>
              <a:rPr lang="zh-CN" altLang="en-US" sz="2800" b="1" smtClean="0">
                <a:solidFill>
                  <a:srgbClr val="000000"/>
                </a:solidFill>
                <a:latin typeface="Times New Roman" panose="02020603050405020304" pitchFamily="18" charset="0"/>
                <a:sym typeface="+mn-ea"/>
              </a:rPr>
              <a:t>交通堵塞</a:t>
            </a:r>
            <a:endParaRPr lang="zh-CN" altLang="en-US" sz="2800" b="1" smtClean="0">
              <a:solidFill>
                <a:srgbClr val="000000"/>
              </a:solidFill>
              <a:latin typeface="Times New Roman" panose="02020603050405020304" pitchFamily="18" charset="0"/>
            </a:endParaRPr>
          </a:p>
          <a:p>
            <a:pPr algn="l" fontAlgn="base">
              <a:lnSpc>
                <a:spcPct val="95000"/>
              </a:lnSpc>
              <a:spcBef>
                <a:spcPct val="0"/>
              </a:spcBef>
              <a:spcAft>
                <a:spcPct val="0"/>
              </a:spcAft>
              <a:buFont typeface="Times New Roman" panose="02020603050405020304" pitchFamily="18" charset="0"/>
              <a:buNone/>
            </a:pPr>
            <a:r>
              <a:rPr lang="en-US" altLang="zh-CN" sz="2800" b="1" smtClean="0">
                <a:solidFill>
                  <a:srgbClr val="0000FF"/>
                </a:solidFill>
                <a:latin typeface="Times New Roman" panose="02020603050405020304" pitchFamily="18" charset="0"/>
                <a:sym typeface="+mn-ea"/>
              </a:rPr>
              <a:t>n.</a:t>
            </a:r>
            <a:r>
              <a:rPr lang="zh-CN" altLang="en-US" sz="2800" b="1" smtClean="0">
                <a:solidFill>
                  <a:srgbClr val="000000"/>
                </a:solidFill>
                <a:latin typeface="Times New Roman" panose="02020603050405020304" pitchFamily="18" charset="0"/>
                <a:sym typeface="+mn-ea"/>
              </a:rPr>
              <a:t>风</a:t>
            </a:r>
            <a:endParaRPr lang="zh-CN" altLang="en-US" sz="2800" b="1" smtClean="0">
              <a:solidFill>
                <a:srgbClr val="000000"/>
              </a:solidFill>
              <a:latin typeface="Times New Roman" panose="02020603050405020304" pitchFamily="18" charset="0"/>
            </a:endParaRPr>
          </a:p>
          <a:p>
            <a:pPr algn="l" fontAlgn="base">
              <a:lnSpc>
                <a:spcPct val="95000"/>
              </a:lnSpc>
              <a:spcBef>
                <a:spcPct val="0"/>
              </a:spcBef>
              <a:spcAft>
                <a:spcPct val="0"/>
              </a:spcAft>
              <a:buFont typeface="Times New Roman" panose="02020603050405020304" pitchFamily="18" charset="0"/>
              <a:buNone/>
            </a:pPr>
            <a:r>
              <a:rPr lang="en-US" altLang="zh-CN" sz="2800" b="1" smtClean="0">
                <a:solidFill>
                  <a:srgbClr val="0000FF"/>
                </a:solidFill>
                <a:latin typeface="Times New Roman" panose="02020603050405020304" pitchFamily="18" charset="0"/>
                <a:sym typeface="+mn-ea"/>
              </a:rPr>
              <a:t>adj.</a:t>
            </a:r>
            <a:r>
              <a:rPr lang="zh-CN" altLang="en-US" sz="2800" b="1" smtClean="0">
                <a:solidFill>
                  <a:srgbClr val="000000"/>
                </a:solidFill>
                <a:latin typeface="Times New Roman" panose="02020603050405020304" pitchFamily="18" charset="0"/>
                <a:sym typeface="+mn-ea"/>
              </a:rPr>
              <a:t>真实的</a:t>
            </a:r>
            <a:endParaRPr lang="zh-CN" altLang="en-US" sz="2800" b="1" smtClean="0">
              <a:solidFill>
                <a:srgbClr val="000000"/>
              </a:solidFill>
              <a:latin typeface="Times New Roman" panose="02020603050405020304" pitchFamily="18" charset="0"/>
            </a:endParaRPr>
          </a:p>
          <a:p>
            <a:pPr algn="l" fontAlgn="base">
              <a:lnSpc>
                <a:spcPct val="95000"/>
              </a:lnSpc>
              <a:spcBef>
                <a:spcPct val="0"/>
              </a:spcBef>
              <a:spcAft>
                <a:spcPct val="0"/>
              </a:spcAft>
              <a:buFont typeface="Times New Roman" panose="02020603050405020304" pitchFamily="18" charset="0"/>
              <a:buNone/>
            </a:pPr>
            <a:r>
              <a:rPr lang="zh-CN" altLang="en-US" sz="2800" b="1" smtClean="0">
                <a:solidFill>
                  <a:srgbClr val="000000"/>
                </a:solidFill>
                <a:latin typeface="Times New Roman" panose="02020603050405020304" pitchFamily="18" charset="0"/>
                <a:sym typeface="+mn-ea"/>
              </a:rPr>
              <a:t>   实现</a:t>
            </a:r>
          </a:p>
          <a:p>
            <a:pPr algn="l" fontAlgn="base">
              <a:lnSpc>
                <a:spcPct val="95000"/>
              </a:lnSpc>
              <a:spcBef>
                <a:spcPct val="0"/>
              </a:spcBef>
              <a:spcAft>
                <a:spcPct val="0"/>
              </a:spcAft>
              <a:buFont typeface="Times New Roman" panose="02020603050405020304" pitchFamily="18" charset="0"/>
              <a:buNone/>
            </a:pPr>
            <a:r>
              <a:rPr lang="en-US" altLang="zh-CN" sz="2800" b="1" smtClean="0">
                <a:solidFill>
                  <a:srgbClr val="0000FF"/>
                </a:solidFill>
                <a:latin typeface="Times New Roman" panose="02020603050405020304" pitchFamily="18" charset="0"/>
                <a:sym typeface="+mn-ea"/>
              </a:rPr>
              <a:t>adj.</a:t>
            </a:r>
            <a:r>
              <a:rPr lang="zh-CN" altLang="en-US" sz="2800" b="1" smtClean="0">
                <a:solidFill>
                  <a:srgbClr val="000000"/>
                </a:solidFill>
                <a:latin typeface="Times New Roman" panose="02020603050405020304" pitchFamily="18" charset="0"/>
                <a:sym typeface="+mn-ea"/>
              </a:rPr>
              <a:t>便宜的</a:t>
            </a:r>
            <a:endParaRPr lang="zh-CN" altLang="en-US" sz="2800" b="1" smtClean="0">
              <a:solidFill>
                <a:srgbClr val="000000"/>
              </a:solidFill>
              <a:latin typeface="Times New Roman" panose="02020603050405020304" pitchFamily="18" charset="0"/>
            </a:endParaRPr>
          </a:p>
          <a:p>
            <a:pPr algn="l" fontAlgn="base">
              <a:lnSpc>
                <a:spcPct val="95000"/>
              </a:lnSpc>
              <a:spcBef>
                <a:spcPct val="0"/>
              </a:spcBef>
              <a:spcAft>
                <a:spcPct val="0"/>
              </a:spcAft>
              <a:buFont typeface="Times New Roman" panose="02020603050405020304" pitchFamily="18" charset="0"/>
              <a:buNone/>
            </a:pPr>
            <a:r>
              <a:rPr lang="zh-CN" altLang="en-US" sz="2800" b="1" smtClean="0">
                <a:solidFill>
                  <a:srgbClr val="000000"/>
                </a:solidFill>
                <a:latin typeface="Times New Roman" panose="02020603050405020304" pitchFamily="18" charset="0"/>
                <a:sym typeface="+mn-ea"/>
              </a:rPr>
              <a:t>       </a:t>
            </a:r>
            <a:r>
              <a:rPr lang="zh-CN" altLang="en-US" sz="2800" b="1" smtClean="0">
                <a:solidFill>
                  <a:schemeClr val="tx1"/>
                </a:solidFill>
                <a:latin typeface="Times New Roman" panose="02020603050405020304" pitchFamily="18" charset="0"/>
                <a:sym typeface="+mn-ea"/>
              </a:rPr>
              <a:t>不仅</a:t>
            </a:r>
            <a:r>
              <a:rPr lang="en-US" altLang="zh-CN" sz="2800" b="1" smtClean="0">
                <a:solidFill>
                  <a:schemeClr val="tx1"/>
                </a:solidFill>
                <a:latin typeface="Times New Roman" panose="02020603050405020304" pitchFamily="18" charset="0"/>
                <a:sym typeface="+mn-ea"/>
              </a:rPr>
              <a:t>…</a:t>
            </a:r>
          </a:p>
          <a:p>
            <a:pPr algn="l" fontAlgn="base">
              <a:lnSpc>
                <a:spcPct val="95000"/>
              </a:lnSpc>
              <a:spcBef>
                <a:spcPct val="0"/>
              </a:spcBef>
              <a:spcAft>
                <a:spcPct val="0"/>
              </a:spcAft>
              <a:buFont typeface="Times New Roman" panose="02020603050405020304" pitchFamily="18" charset="0"/>
              <a:buNone/>
            </a:pPr>
            <a:r>
              <a:rPr lang="zh-CN" altLang="en-US" sz="2800" b="1" smtClean="0">
                <a:solidFill>
                  <a:schemeClr val="tx1"/>
                </a:solidFill>
                <a:latin typeface="Times New Roman" panose="02020603050405020304" pitchFamily="18" charset="0"/>
                <a:sym typeface="+mn-ea"/>
              </a:rPr>
              <a:t>       而且</a:t>
            </a:r>
            <a:r>
              <a:rPr lang="en-US" altLang="zh-CN" sz="2800" b="1" smtClean="0">
                <a:solidFill>
                  <a:schemeClr val="tx1"/>
                </a:solidFill>
                <a:latin typeface="Times New Roman" panose="02020603050405020304" pitchFamily="18" charset="0"/>
                <a:sym typeface="+mn-ea"/>
              </a:rPr>
              <a:t>…</a:t>
            </a:r>
          </a:p>
          <a:p>
            <a:pPr algn="l" fontAlgn="base">
              <a:lnSpc>
                <a:spcPct val="95000"/>
              </a:lnSpc>
              <a:spcBef>
                <a:spcPct val="0"/>
              </a:spcBef>
              <a:spcAft>
                <a:spcPct val="0"/>
              </a:spcAft>
              <a:buFont typeface="Times New Roman" panose="02020603050405020304" pitchFamily="18" charset="0"/>
              <a:buNone/>
            </a:pPr>
            <a:r>
              <a:rPr lang="en-US" altLang="zh-CN" sz="2800" b="1" smtClean="0">
                <a:solidFill>
                  <a:srgbClr val="0000FF"/>
                </a:solidFill>
                <a:latin typeface="Times New Roman" panose="02020603050405020304" pitchFamily="18" charset="0"/>
                <a:sym typeface="+mn-ea"/>
              </a:rPr>
              <a:t>adj.</a:t>
            </a:r>
            <a:r>
              <a:rPr lang="zh-CN" altLang="en-US" sz="2800" b="1" smtClean="0">
                <a:solidFill>
                  <a:srgbClr val="000000"/>
                </a:solidFill>
                <a:latin typeface="Times New Roman" panose="02020603050405020304" pitchFamily="18" charset="0"/>
                <a:sym typeface="+mn-ea"/>
              </a:rPr>
              <a:t>轻的</a:t>
            </a:r>
          </a:p>
          <a:p>
            <a:pPr algn="l" fontAlgn="base">
              <a:spcBef>
                <a:spcPct val="0"/>
              </a:spcBef>
              <a:spcAft>
                <a:spcPct val="0"/>
              </a:spcAft>
              <a:buFont typeface="Times New Roman" panose="02020603050405020304" pitchFamily="18" charset="0"/>
              <a:buNone/>
            </a:pPr>
            <a:r>
              <a:rPr lang="en-US" altLang="zh-CN" sz="2800" b="1" smtClean="0">
                <a:solidFill>
                  <a:srgbClr val="0000FF"/>
                </a:solidFill>
                <a:latin typeface="Times New Roman" panose="02020603050405020304" pitchFamily="18" charset="0"/>
                <a:sym typeface="+mn-ea"/>
              </a:rPr>
              <a:t>v.</a:t>
            </a:r>
            <a:r>
              <a:rPr lang="zh-CN" altLang="en-US" sz="2800" b="1" smtClean="0">
                <a:solidFill>
                  <a:srgbClr val="000000"/>
                </a:solidFill>
                <a:latin typeface="Times New Roman" panose="02020603050405020304" pitchFamily="18" charset="0"/>
                <a:sym typeface="+mn-ea"/>
              </a:rPr>
              <a:t>升起</a:t>
            </a:r>
            <a:endParaRPr lang="zh-CN" altLang="en-US" sz="2800" b="1" smtClean="0">
              <a:solidFill>
                <a:srgbClr val="000000"/>
              </a:solidFill>
              <a:latin typeface="Times New Roman" panose="02020603050405020304" pitchFamily="18" charset="0"/>
            </a:endParaRPr>
          </a:p>
        </p:txBody>
      </p:sp>
      <p:sp>
        <p:nvSpPr>
          <p:cNvPr id="2" name="文本框 1"/>
          <p:cNvSpPr txBox="1"/>
          <p:nvPr/>
        </p:nvSpPr>
        <p:spPr>
          <a:xfrm>
            <a:off x="2112645" y="532765"/>
            <a:ext cx="1176020" cy="460375"/>
          </a:xfrm>
          <a:prstGeom prst="rect">
            <a:avLst/>
          </a:prstGeom>
          <a:noFill/>
        </p:spPr>
        <p:txBody>
          <a:bodyPr wrap="square" rtlCol="0" anchor="t">
            <a:spAutoFit/>
          </a:bodyPr>
          <a:lstStyle/>
          <a:p>
            <a:r>
              <a:rPr lang="zh-CN" altLang="en-US" sz="2400" b="1">
                <a:solidFill>
                  <a:srgbClr val="FF0000"/>
                </a:solidFill>
              </a:rPr>
              <a:t>/lænd/</a:t>
            </a:r>
          </a:p>
        </p:txBody>
      </p:sp>
      <p:sp>
        <p:nvSpPr>
          <p:cNvPr id="3" name="文本框 2"/>
          <p:cNvSpPr txBox="1"/>
          <p:nvPr/>
        </p:nvSpPr>
        <p:spPr>
          <a:xfrm>
            <a:off x="1711325" y="993140"/>
            <a:ext cx="1419225" cy="460375"/>
          </a:xfrm>
          <a:prstGeom prst="rect">
            <a:avLst/>
          </a:prstGeom>
          <a:noFill/>
        </p:spPr>
        <p:txBody>
          <a:bodyPr wrap="square" rtlCol="0" anchor="t">
            <a:spAutoFit/>
          </a:bodyPr>
          <a:lstStyle/>
          <a:p>
            <a:r>
              <a:rPr lang="zh-CN" altLang="en-US" sz="2400" b="1">
                <a:solidFill>
                  <a:srgbClr val="FF0000"/>
                </a:solidFill>
              </a:rPr>
              <a:t>/'rə</a:t>
            </a:r>
            <a:r>
              <a:rPr lang="en-US" altLang="zh-CN" sz="2400" b="1">
                <a:solidFill>
                  <a:srgbClr val="FF0000"/>
                </a:solidFill>
              </a:rPr>
              <a:t>u</a:t>
            </a:r>
            <a:r>
              <a:rPr lang="zh-CN" altLang="en-US" sz="2400" b="1">
                <a:solidFill>
                  <a:srgbClr val="FF0000"/>
                </a:solidFill>
              </a:rPr>
              <a:t>bɒt/ </a:t>
            </a:r>
          </a:p>
        </p:txBody>
      </p:sp>
      <p:sp>
        <p:nvSpPr>
          <p:cNvPr id="4" name="文本框 3"/>
          <p:cNvSpPr txBox="1"/>
          <p:nvPr/>
        </p:nvSpPr>
        <p:spPr>
          <a:xfrm>
            <a:off x="1972310" y="1717675"/>
            <a:ext cx="2540000" cy="460375"/>
          </a:xfrm>
          <a:prstGeom prst="rect">
            <a:avLst/>
          </a:prstGeom>
          <a:noFill/>
        </p:spPr>
        <p:txBody>
          <a:bodyPr wrap="square" rtlCol="0" anchor="t">
            <a:spAutoFit/>
          </a:bodyPr>
          <a:lstStyle/>
          <a:p>
            <a:r>
              <a:rPr lang="zh-CN" altLang="en-US" sz="2400" b="1">
                <a:solidFill>
                  <a:srgbClr val="FF0000"/>
                </a:solidFill>
              </a:rPr>
              <a:t>/spe</a:t>
            </a:r>
            <a:r>
              <a:rPr lang="en-US" altLang="zh-CN" sz="2400" b="1">
                <a:solidFill>
                  <a:srgbClr val="FF0000"/>
                </a:solidFill>
              </a:rPr>
              <a:t>i</a:t>
            </a:r>
            <a:r>
              <a:rPr lang="zh-CN" altLang="en-US" sz="2400" b="1">
                <a:solidFill>
                  <a:srgbClr val="FF0000"/>
                </a:solidFill>
              </a:rPr>
              <a:t>s/</a:t>
            </a:r>
            <a:r>
              <a:rPr lang="zh-CN" altLang="en-US"/>
              <a:t> </a:t>
            </a:r>
          </a:p>
        </p:txBody>
      </p:sp>
      <p:sp>
        <p:nvSpPr>
          <p:cNvPr id="5" name="文本框 4"/>
          <p:cNvSpPr txBox="1"/>
          <p:nvPr/>
        </p:nvSpPr>
        <p:spPr>
          <a:xfrm>
            <a:off x="1711325" y="2072640"/>
            <a:ext cx="2540000" cy="460375"/>
          </a:xfrm>
          <a:prstGeom prst="rect">
            <a:avLst/>
          </a:prstGeom>
          <a:noFill/>
        </p:spPr>
        <p:txBody>
          <a:bodyPr wrap="square" rtlCol="0" anchor="t">
            <a:spAutoFit/>
          </a:bodyPr>
          <a:lstStyle/>
          <a:p>
            <a:r>
              <a:rPr lang="zh-CN" altLang="en-US" sz="2400" b="1">
                <a:solidFill>
                  <a:srgbClr val="FF0000"/>
                </a:solidFill>
              </a:rPr>
              <a:t>/'træf</a:t>
            </a:r>
            <a:r>
              <a:rPr lang="en-US" altLang="zh-CN" sz="2400" b="1">
                <a:solidFill>
                  <a:srgbClr val="FF0000"/>
                </a:solidFill>
              </a:rPr>
              <a:t>i</a:t>
            </a:r>
            <a:r>
              <a:rPr lang="zh-CN" altLang="en-US" sz="2400" b="1">
                <a:solidFill>
                  <a:srgbClr val="FF0000"/>
                </a:solidFill>
              </a:rPr>
              <a:t>k/</a:t>
            </a:r>
          </a:p>
        </p:txBody>
      </p:sp>
      <p:sp>
        <p:nvSpPr>
          <p:cNvPr id="6" name="文本框 5"/>
          <p:cNvSpPr txBox="1"/>
          <p:nvPr/>
        </p:nvSpPr>
        <p:spPr>
          <a:xfrm>
            <a:off x="2485390" y="3336290"/>
            <a:ext cx="2540000" cy="460375"/>
          </a:xfrm>
          <a:prstGeom prst="rect">
            <a:avLst/>
          </a:prstGeom>
          <a:noFill/>
        </p:spPr>
        <p:txBody>
          <a:bodyPr wrap="square" rtlCol="0" anchor="t">
            <a:spAutoFit/>
          </a:bodyPr>
          <a:lstStyle/>
          <a:p>
            <a:r>
              <a:rPr lang="zh-CN" altLang="en-US" sz="2400" b="1">
                <a:solidFill>
                  <a:srgbClr val="FF0000"/>
                </a:solidFill>
              </a:rPr>
              <a:t>/truː/</a:t>
            </a:r>
          </a:p>
        </p:txBody>
      </p:sp>
      <p:sp>
        <p:nvSpPr>
          <p:cNvPr id="7" name="文本框 6"/>
          <p:cNvSpPr txBox="1"/>
          <p:nvPr/>
        </p:nvSpPr>
        <p:spPr>
          <a:xfrm>
            <a:off x="2112645" y="4114165"/>
            <a:ext cx="2540000" cy="460375"/>
          </a:xfrm>
          <a:prstGeom prst="rect">
            <a:avLst/>
          </a:prstGeom>
          <a:noFill/>
        </p:spPr>
        <p:txBody>
          <a:bodyPr wrap="square" rtlCol="0" anchor="t">
            <a:spAutoFit/>
          </a:bodyPr>
          <a:lstStyle/>
          <a:p>
            <a:r>
              <a:rPr lang="zh-CN" altLang="en-US" sz="2400" b="1">
                <a:solidFill>
                  <a:srgbClr val="FF0000"/>
                </a:solidFill>
              </a:rPr>
              <a:t>/tʃiːp/</a:t>
            </a:r>
          </a:p>
        </p:txBody>
      </p:sp>
      <p:sp>
        <p:nvSpPr>
          <p:cNvPr id="8" name="文本框 7"/>
          <p:cNvSpPr txBox="1"/>
          <p:nvPr/>
        </p:nvSpPr>
        <p:spPr>
          <a:xfrm>
            <a:off x="1518285" y="5758815"/>
            <a:ext cx="2540000" cy="460375"/>
          </a:xfrm>
          <a:prstGeom prst="rect">
            <a:avLst/>
          </a:prstGeom>
          <a:noFill/>
        </p:spPr>
        <p:txBody>
          <a:bodyPr wrap="square" rtlCol="0" anchor="t">
            <a:spAutoFit/>
          </a:bodyPr>
          <a:lstStyle/>
          <a:p>
            <a:r>
              <a:rPr lang="zh-CN" altLang="en-US" sz="2400" b="1">
                <a:solidFill>
                  <a:srgbClr val="FF0000"/>
                </a:solidFill>
              </a:rPr>
              <a:t>/ra</a:t>
            </a:r>
            <a:r>
              <a:rPr lang="en-US" altLang="zh-CN" sz="2400" b="1">
                <a:solidFill>
                  <a:srgbClr val="FF0000"/>
                </a:solidFill>
              </a:rPr>
              <a:t>i</a:t>
            </a:r>
            <a:r>
              <a:rPr lang="zh-CN" altLang="en-US" sz="2400" b="1">
                <a:solidFill>
                  <a:srgbClr val="FF0000"/>
                </a:solidFill>
              </a:rPr>
              <a:t>z/</a:t>
            </a:r>
            <a:r>
              <a:rPr lang="zh-CN" altLang="en-US"/>
              <a:t> </a:t>
            </a:r>
          </a:p>
        </p:txBody>
      </p:sp>
      <p:sp>
        <p:nvSpPr>
          <p:cNvPr id="9" name="文本框 8"/>
          <p:cNvSpPr txBox="1"/>
          <p:nvPr/>
        </p:nvSpPr>
        <p:spPr>
          <a:xfrm>
            <a:off x="2265680" y="2875915"/>
            <a:ext cx="1045210" cy="460375"/>
          </a:xfrm>
          <a:prstGeom prst="rect">
            <a:avLst/>
          </a:prstGeom>
          <a:noFill/>
        </p:spPr>
        <p:txBody>
          <a:bodyPr wrap="none" rtlCol="0" anchor="t">
            <a:spAutoFit/>
          </a:bodyPr>
          <a:lstStyle/>
          <a:p>
            <a:r>
              <a:rPr lang="zh-CN" altLang="en-US" sz="2400" b="1">
                <a:solidFill>
                  <a:srgbClr val="FF0000"/>
                </a:solidFill>
                <a:sym typeface="+mn-ea"/>
              </a:rPr>
              <a:t>/</a:t>
            </a:r>
            <a:r>
              <a:rPr lang="en-US" altLang="zh-CN" sz="2400" b="1">
                <a:solidFill>
                  <a:srgbClr val="FF0000"/>
                </a:solidFill>
                <a:sym typeface="+mn-ea"/>
              </a:rPr>
              <a:t>wind</a:t>
            </a:r>
            <a:r>
              <a:rPr lang="zh-CN" altLang="en-US" sz="2400" b="1">
                <a:solidFill>
                  <a:srgbClr val="FF0000"/>
                </a:solidFill>
                <a:sym typeface="+mn-ea"/>
              </a:rPr>
              <a:t>/</a:t>
            </a:r>
            <a:endParaRPr lang="zh-CN" altLang="en-US" sz="2400"/>
          </a:p>
        </p:txBody>
      </p:sp>
      <p:sp>
        <p:nvSpPr>
          <p:cNvPr id="10" name="文本框 9"/>
          <p:cNvSpPr txBox="1"/>
          <p:nvPr/>
        </p:nvSpPr>
        <p:spPr>
          <a:xfrm>
            <a:off x="2367280" y="166370"/>
            <a:ext cx="2540000" cy="460375"/>
          </a:xfrm>
          <a:prstGeom prst="rect">
            <a:avLst/>
          </a:prstGeom>
          <a:noFill/>
        </p:spPr>
        <p:txBody>
          <a:bodyPr wrap="square" rtlCol="0" anchor="t">
            <a:spAutoFit/>
          </a:bodyPr>
          <a:lstStyle/>
          <a:p>
            <a:r>
              <a:rPr lang="zh-CN" altLang="en-US" sz="2400" b="1">
                <a:solidFill>
                  <a:srgbClr val="FF0000"/>
                </a:solidFill>
              </a:rPr>
              <a:t>/eə/ </a:t>
            </a:r>
          </a:p>
        </p:txBody>
      </p:sp>
      <p:sp>
        <p:nvSpPr>
          <p:cNvPr id="11" name="文本框 10"/>
          <p:cNvSpPr txBox="1"/>
          <p:nvPr/>
        </p:nvSpPr>
        <p:spPr>
          <a:xfrm>
            <a:off x="2367280" y="1349375"/>
            <a:ext cx="2540000" cy="460375"/>
          </a:xfrm>
          <a:prstGeom prst="rect">
            <a:avLst/>
          </a:prstGeom>
          <a:noFill/>
        </p:spPr>
        <p:txBody>
          <a:bodyPr wrap="square" rtlCol="0" anchor="t">
            <a:spAutoFit/>
          </a:bodyPr>
          <a:lstStyle/>
          <a:p>
            <a:r>
              <a:rPr lang="zh-CN" altLang="en-US" sz="2400" b="1">
                <a:solidFill>
                  <a:srgbClr val="FF0000"/>
                </a:solidFill>
              </a:rPr>
              <a:t>/siː/</a:t>
            </a:r>
          </a:p>
        </p:txBody>
      </p:sp>
      <p:sp>
        <p:nvSpPr>
          <p:cNvPr id="12" name="文本框 11"/>
          <p:cNvSpPr txBox="1"/>
          <p:nvPr/>
        </p:nvSpPr>
        <p:spPr>
          <a:xfrm>
            <a:off x="2265680" y="5311775"/>
            <a:ext cx="2540000" cy="460375"/>
          </a:xfrm>
          <a:prstGeom prst="rect">
            <a:avLst/>
          </a:prstGeom>
          <a:noFill/>
        </p:spPr>
        <p:txBody>
          <a:bodyPr wrap="square" rtlCol="0" anchor="t">
            <a:spAutoFit/>
          </a:bodyPr>
          <a:lstStyle/>
          <a:p>
            <a:r>
              <a:rPr lang="zh-CN" altLang="en-US" sz="2400" b="1">
                <a:solidFill>
                  <a:srgbClr val="FF0000"/>
                </a:solidFill>
              </a:rPr>
              <a:t>/la</a:t>
            </a:r>
            <a:r>
              <a:rPr lang="en-US" altLang="zh-CN" sz="2400" b="1">
                <a:solidFill>
                  <a:srgbClr val="FF0000"/>
                </a:solidFill>
              </a:rPr>
              <a:t>i</a:t>
            </a:r>
            <a:r>
              <a:rPr lang="zh-CN" altLang="en-US" sz="2400" b="1">
                <a:solidFill>
                  <a:srgbClr val="FF0000"/>
                </a:solidFill>
              </a:rPr>
              <a:t>t/</a:t>
            </a:r>
            <a:r>
              <a:rPr lang="zh-CN" altLang="en-US"/>
              <a:t> </a:t>
            </a:r>
          </a:p>
        </p:txBody>
      </p:sp>
      <p:sp>
        <p:nvSpPr>
          <p:cNvPr id="13" name="矩形 12"/>
          <p:cNvSpPr/>
          <p:nvPr/>
        </p:nvSpPr>
        <p:spPr>
          <a:xfrm>
            <a:off x="5651500" y="4114165"/>
            <a:ext cx="3561715" cy="1938020"/>
          </a:xfrm>
          <a:prstGeom prst="rect">
            <a:avLst/>
          </a:prstGeom>
          <a:noFill/>
          <a:ln>
            <a:noFill/>
          </a:ln>
        </p:spPr>
        <p:txBody>
          <a:bodyPr wrap="square" rtlCol="0" anchor="t">
            <a:spAutoFit/>
            <a:scene3d>
              <a:camera prst="orthographicFront"/>
              <a:lightRig rig="threePt" dir="t">
                <a:rot lat="0" lon="0" rev="0"/>
              </a:lightRig>
            </a:scene3d>
            <a:sp3d extrusionH="120650" prstMaterial="matte"/>
          </a:bodyPr>
          <a:lstStyle/>
          <a:p>
            <a:pPr algn="ctr"/>
            <a:r>
              <a:rPr lang="en-US" altLang="zh-CN" sz="60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rPr>
              <a:t>New words</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WordArt 26"/>
          <p:cNvSpPr>
            <a:spLocks noChangeArrowheads="1" noChangeShapeType="1" noTextEdit="1"/>
          </p:cNvSpPr>
          <p:nvPr/>
        </p:nvSpPr>
        <p:spPr bwMode="auto">
          <a:xfrm>
            <a:off x="4859338" y="1125538"/>
            <a:ext cx="3960812" cy="1366837"/>
          </a:xfrm>
          <a:prstGeom prst="rect">
            <a:avLst/>
          </a:prstGeom>
        </p:spPr>
        <p:txBody>
          <a:bodyPr wrap="none" fromWordArt="1">
            <a:prstTxWarp prst="textChevron">
              <a:avLst>
                <a:gd name="adj" fmla="val 25000"/>
              </a:avLst>
            </a:prstTxWarp>
          </a:bodyPr>
          <a:lstStyle/>
          <a:p>
            <a:pPr algn="ctr" fontAlgn="base">
              <a:spcBef>
                <a:spcPct val="0"/>
              </a:spcBef>
              <a:spcAft>
                <a:spcPct val="0"/>
              </a:spcAft>
              <a:buFont typeface="Times New Roman" panose="02020603050405020304" pitchFamily="18" charset="0"/>
              <a:buNone/>
            </a:pPr>
            <a:r>
              <a:rPr lang="en-US" altLang="zh-CN" sz="3600" b="1" kern="10" spc="-180" smtClean="0">
                <a:ln w="12700">
                  <a:solidFill>
                    <a:srgbClr val="000099"/>
                  </a:solidFill>
                  <a:round/>
                </a:ln>
                <a:solidFill>
                  <a:srgbClr val="33CCFF"/>
                </a:solidFill>
                <a:effectLst>
                  <a:outerShdw dist="125724" dir="18900000" algn="ctr" rotWithShape="0">
                    <a:srgbClr val="000099"/>
                  </a:outerShdw>
                </a:effectLst>
                <a:latin typeface="Times New Roman" panose="02020603050405020304"/>
                <a:cs typeface="Times New Roman" panose="02020603050405020304"/>
              </a:rPr>
              <a:t>Module </a:t>
            </a:r>
            <a:endParaRPr lang="zh-CN" altLang="en-US" sz="3600" b="1" kern="10" spc="-180" smtClean="0">
              <a:ln w="12700">
                <a:solidFill>
                  <a:srgbClr val="000099"/>
                </a:solidFill>
                <a:round/>
              </a:ln>
              <a:solidFill>
                <a:srgbClr val="33CCFF"/>
              </a:solidFill>
              <a:effectLst>
                <a:outerShdw dist="125724" dir="18900000" algn="ctr" rotWithShape="0">
                  <a:srgbClr val="000099"/>
                </a:outerShdw>
              </a:effectLst>
              <a:latin typeface="Times New Roman" panose="02020603050405020304"/>
              <a:cs typeface="Times New Roman" panose="02020603050405020304"/>
            </a:endParaRPr>
          </a:p>
        </p:txBody>
      </p:sp>
      <p:grpSp>
        <p:nvGrpSpPr>
          <p:cNvPr id="3079" name="Group 7"/>
          <p:cNvGrpSpPr/>
          <p:nvPr/>
        </p:nvGrpSpPr>
        <p:grpSpPr bwMode="auto">
          <a:xfrm>
            <a:off x="5795963" y="2420938"/>
            <a:ext cx="1795462" cy="1795462"/>
            <a:chOff x="3923" y="2205"/>
            <a:chExt cx="1131" cy="1131"/>
          </a:xfrm>
        </p:grpSpPr>
        <p:pic>
          <p:nvPicPr>
            <p:cNvPr id="14342" name="Picture 25" descr="t0144ad60e06f6f482a"/>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23" y="2205"/>
              <a:ext cx="1131" cy="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3" name="WordArt 29"/>
            <p:cNvSpPr>
              <a:spLocks noChangeArrowheads="1" noChangeShapeType="1" noTextEdit="1"/>
            </p:cNvSpPr>
            <p:nvPr/>
          </p:nvSpPr>
          <p:spPr bwMode="auto">
            <a:xfrm>
              <a:off x="4286" y="2568"/>
              <a:ext cx="416" cy="298"/>
            </a:xfrm>
            <a:prstGeom prst="rect">
              <a:avLst/>
            </a:prstGeom>
          </p:spPr>
          <p:txBody>
            <a:bodyPr wrap="none" fromWordArt="1">
              <a:prstTxWarp prst="textPlain">
                <a:avLst>
                  <a:gd name="adj" fmla="val 50000"/>
                </a:avLst>
              </a:prstTxWarp>
            </a:bodyPr>
            <a:lstStyle/>
            <a:p>
              <a:pPr algn="ctr" fontAlgn="base">
                <a:spcBef>
                  <a:spcPct val="0"/>
                </a:spcBef>
                <a:spcAft>
                  <a:spcPct val="0"/>
                </a:spcAft>
                <a:buFont typeface="Times New Roman" panose="02020603050405020304" pitchFamily="18" charset="0"/>
                <a:buNone/>
              </a:pPr>
              <a:r>
                <a:rPr lang="en-US" altLang="zh-CN" b="1" kern="10" spc="-180" smtClean="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rPr>
                <a:t>4</a:t>
              </a:r>
              <a:endParaRPr lang="zh-CN" altLang="en-US" b="1" kern="10" spc="-180" smtClean="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ndParaRPr>
            </a:p>
          </p:txBody>
        </p:sp>
      </p:grpSp>
      <p:pic>
        <p:nvPicPr>
          <p:cNvPr id="14340" name="Picture 9" descr="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1188" y="692150"/>
            <a:ext cx="3841750" cy="541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1" name="TextBox 1"/>
          <p:cNvSpPr txBox="1">
            <a:spLocks noChangeArrowheads="1"/>
          </p:cNvSpPr>
          <p:nvPr/>
        </p:nvSpPr>
        <p:spPr bwMode="auto">
          <a:xfrm>
            <a:off x="4716463" y="4437063"/>
            <a:ext cx="4265612"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0"/>
              </a:spcBef>
              <a:spcAft>
                <a:spcPct val="0"/>
              </a:spcAft>
              <a:buFont typeface="Times New Roman" panose="02020603050405020304" pitchFamily="18" charset="0"/>
              <a:buNone/>
            </a:pPr>
            <a:r>
              <a:rPr lang="en-US" altLang="zh-CN" smtClean="0">
                <a:solidFill>
                  <a:srgbClr val="006600"/>
                </a:solidFill>
              </a:rPr>
              <a:t>Life in the future</a:t>
            </a:r>
            <a:endParaRPr lang="zh-CN" altLang="en-US" smtClean="0">
              <a:solidFill>
                <a:srgbClr val="0066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ssolve">
                                      <p:cBhvr>
                                        <p:cTn id="7" dur="500"/>
                                        <p:tgtEl>
                                          <p:spTgt spid="2050"/>
                                        </p:tgtEl>
                                      </p:cBhvr>
                                    </p:animEffect>
                                  </p:childTnLst>
                                </p:cTn>
                              </p:par>
                              <p:par>
                                <p:cTn id="8" presetID="15" presetClass="entr" presetSubtype="0" fill="hold" nodeType="withEffect">
                                  <p:stCondLst>
                                    <p:cond delay="0"/>
                                  </p:stCondLst>
                                  <p:childTnLst>
                                    <p:set>
                                      <p:cBhvr>
                                        <p:cTn id="9" dur="1" fill="hold">
                                          <p:stCondLst>
                                            <p:cond delay="0"/>
                                          </p:stCondLst>
                                        </p:cTn>
                                        <p:tgtEl>
                                          <p:spTgt spid="3079"/>
                                        </p:tgtEl>
                                        <p:attrNameLst>
                                          <p:attrName>style.visibility</p:attrName>
                                        </p:attrNameLst>
                                      </p:cBhvr>
                                      <p:to>
                                        <p:strVal val="visible"/>
                                      </p:to>
                                    </p:set>
                                    <p:anim calcmode="lin" valueType="num">
                                      <p:cBhvr>
                                        <p:cTn id="10" dur="1000" fill="hold"/>
                                        <p:tgtEl>
                                          <p:spTgt spid="3079"/>
                                        </p:tgtEl>
                                        <p:attrNameLst>
                                          <p:attrName>ppt_w</p:attrName>
                                        </p:attrNameLst>
                                      </p:cBhvr>
                                      <p:tavLst>
                                        <p:tav tm="0">
                                          <p:val>
                                            <p:fltVal val="0"/>
                                          </p:val>
                                        </p:tav>
                                        <p:tav tm="100000">
                                          <p:val>
                                            <p:strVal val="#ppt_w"/>
                                          </p:val>
                                        </p:tav>
                                      </p:tavLst>
                                    </p:anim>
                                    <p:anim calcmode="lin" valueType="num">
                                      <p:cBhvr>
                                        <p:cTn id="11" dur="1000" fill="hold"/>
                                        <p:tgtEl>
                                          <p:spTgt spid="3079"/>
                                        </p:tgtEl>
                                        <p:attrNameLst>
                                          <p:attrName>ppt_h</p:attrName>
                                        </p:attrNameLst>
                                      </p:cBhvr>
                                      <p:tavLst>
                                        <p:tav tm="0">
                                          <p:val>
                                            <p:fltVal val="0"/>
                                          </p:val>
                                        </p:tav>
                                        <p:tav tm="100000">
                                          <p:val>
                                            <p:strVal val="#ppt_h"/>
                                          </p:val>
                                        </p:tav>
                                      </p:tavLst>
                                    </p:anim>
                                    <p:anim calcmode="lin" valueType="num">
                                      <p:cBhvr>
                                        <p:cTn id="12" dur="1000" fill="hold"/>
                                        <p:tgtEl>
                                          <p:spTgt spid="3079"/>
                                        </p:tgtEl>
                                        <p:attrNameLst>
                                          <p:attrName>ppt_x</p:attrName>
                                        </p:attrNameLst>
                                      </p:cBhvr>
                                      <p:tavLst>
                                        <p:tav tm="0" fmla="#ppt_x+(cos(-2*pi*(1-$))*-#ppt_x-sin(-2*pi*(1-$))*(1-#ppt_y))*(1-$)">
                                          <p:val>
                                            <p:fltVal val="0"/>
                                          </p:val>
                                        </p:tav>
                                        <p:tav tm="100000">
                                          <p:val>
                                            <p:fltVal val="1"/>
                                          </p:val>
                                        </p:tav>
                                      </p:tavLst>
                                    </p:anim>
                                    <p:anim calcmode="lin" valueType="num">
                                      <p:cBhvr>
                                        <p:cTn id="13" dur="1000" fill="hold"/>
                                        <p:tgtEl>
                                          <p:spTgt spid="3079"/>
                                        </p:tgtEl>
                                        <p:attrNameLst>
                                          <p:attrName>ppt_y</p:attrName>
                                        </p:attrNameLst>
                                      </p:cBhvr>
                                      <p:tavLst>
                                        <p:tav tm="0" fmla="#ppt_y+(sin(-2*pi*(1-$))*-#ppt_x+cos(-2*pi*(1-$))*(1-#ppt_y))*(1-$)">
                                          <p:val>
                                            <p:fltVal val="0"/>
                                          </p:val>
                                        </p:tav>
                                        <p:tav tm="100000">
                                          <p:val>
                                            <p:fltVal val="1"/>
                                          </p:val>
                                        </p:tav>
                                      </p:tavLst>
                                    </p:anim>
                                  </p:childTnLst>
                                </p:cTn>
                              </p:par>
                              <p:par>
                                <p:cTn id="14" presetID="8" presetClass="emph" presetSubtype="0" repeatCount="2000" fill="hold" nodeType="withEffect">
                                  <p:stCondLst>
                                    <p:cond delay="0"/>
                                  </p:stCondLst>
                                  <p:childTnLst>
                                    <p:animRot by="21600000">
                                      <p:cBhvr>
                                        <p:cTn id="15" dur="1000" fill="hold"/>
                                        <p:tgtEl>
                                          <p:spTgt spid="307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5362" name="Text Box 5"/>
          <p:cNvSpPr txBox="1">
            <a:spLocks noChangeArrowheads="1"/>
          </p:cNvSpPr>
          <p:nvPr/>
        </p:nvSpPr>
        <p:spPr bwMode="auto">
          <a:xfrm>
            <a:off x="0" y="5232400"/>
            <a:ext cx="9144000" cy="1625600"/>
          </a:xfrm>
          <a:prstGeom prst="rect">
            <a:avLst/>
          </a:prstGeom>
          <a:solidFill>
            <a:srgbClr val="CCFFCC"/>
          </a:solidFill>
          <a:ln w="9525">
            <a:solidFill>
              <a:srgbClr val="3399FF"/>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algn="ctr" eaLnBrk="1" fontAlgn="base" hangingPunct="1">
              <a:spcBef>
                <a:spcPct val="0"/>
              </a:spcBef>
              <a:spcAft>
                <a:spcPct val="0"/>
              </a:spcAft>
            </a:pPr>
            <a:r>
              <a:rPr lang="en-US" altLang="zh-CN" sz="5000" smtClean="0">
                <a:solidFill>
                  <a:srgbClr val="FF0000"/>
                </a:solidFill>
                <a:cs typeface="Times New Roman" panose="02020603050405020304" pitchFamily="18" charset="0"/>
              </a:rPr>
              <a:t>Unit 2  </a:t>
            </a:r>
            <a:r>
              <a:rPr lang="en-US" altLang="zh-CN" sz="5000" smtClean="0">
                <a:solidFill>
                  <a:srgbClr val="0000FF"/>
                </a:solidFill>
                <a:cs typeface="Times New Roman" panose="02020603050405020304" pitchFamily="18" charset="0"/>
              </a:rPr>
              <a:t>Every family </a:t>
            </a:r>
            <a:r>
              <a:rPr lang="en-US" altLang="zh-CN" sz="5000" smtClean="0">
                <a:solidFill>
                  <a:srgbClr val="FF0000"/>
                </a:solidFill>
                <a:cs typeface="Times New Roman" panose="02020603050405020304" pitchFamily="18" charset="0"/>
              </a:rPr>
              <a:t>will</a:t>
            </a:r>
            <a:r>
              <a:rPr lang="en-US" altLang="zh-CN" sz="5000" smtClean="0">
                <a:solidFill>
                  <a:srgbClr val="0000FF"/>
                </a:solidFill>
                <a:cs typeface="Times New Roman" panose="02020603050405020304" pitchFamily="18" charset="0"/>
              </a:rPr>
              <a:t> have a small plane.</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500" fill="hold"/>
                                        <p:tgtEl>
                                          <p:spTgt spid="15362"/>
                                        </p:tgtEl>
                                        <p:attrNameLst>
                                          <p:attrName>ppt_w</p:attrName>
                                        </p:attrNameLst>
                                      </p:cBhvr>
                                      <p:tavLst>
                                        <p:tav tm="0">
                                          <p:val>
                                            <p:fltVal val="0"/>
                                          </p:val>
                                        </p:tav>
                                        <p:tav tm="100000">
                                          <p:val>
                                            <p:strVal val="#ppt_w"/>
                                          </p:val>
                                        </p:tav>
                                      </p:tavLst>
                                    </p:anim>
                                    <p:anim calcmode="lin" valueType="num">
                                      <p:cBhvr>
                                        <p:cTn id="8" dur="500" fill="hold"/>
                                        <p:tgtEl>
                                          <p:spTgt spid="15362"/>
                                        </p:tgtEl>
                                        <p:attrNameLst>
                                          <p:attrName>ppt_h</p:attrName>
                                        </p:attrNameLst>
                                      </p:cBhvr>
                                      <p:tavLst>
                                        <p:tav tm="0">
                                          <p:val>
                                            <p:fltVal val="0"/>
                                          </p:val>
                                        </p:tav>
                                        <p:tav tm="100000">
                                          <p:val>
                                            <p:strVal val="#ppt_h"/>
                                          </p:val>
                                        </p:tav>
                                      </p:tavLst>
                                    </p:anim>
                                    <p:animEffect transition="in" filter="fade">
                                      <p:cBhvr>
                                        <p:cTn id="9"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39" name="Text Box 31"/>
          <p:cNvSpPr txBox="1">
            <a:spLocks noChangeArrowheads="1"/>
          </p:cNvSpPr>
          <p:nvPr/>
        </p:nvSpPr>
        <p:spPr bwMode="auto">
          <a:xfrm>
            <a:off x="179388" y="39864"/>
            <a:ext cx="8801100" cy="1938992"/>
          </a:xfrm>
          <a:prstGeom prst="rect">
            <a:avLst/>
          </a:prstGeom>
          <a:solidFill>
            <a:srgbClr val="CCFFCC"/>
          </a:solidFill>
          <a:ln w="9525">
            <a:solidFill>
              <a:srgbClr val="0066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0"/>
              </a:spcBef>
              <a:spcAft>
                <a:spcPct val="0"/>
              </a:spcAft>
              <a:buFont typeface="Times New Roman" pitchFamily="18" charset="0"/>
              <a:buNone/>
            </a:pPr>
            <a:r>
              <a:rPr lang="en-US" altLang="zh-CN" sz="4000" b="1" dirty="0" smtClean="0">
                <a:solidFill>
                  <a:srgbClr val="0000FF"/>
                </a:solidFill>
                <a:latin typeface="Times New Roman" pitchFamily="18" charset="0"/>
              </a:rPr>
              <a:t>Make sentences according to the </a:t>
            </a:r>
          </a:p>
          <a:p>
            <a:pPr algn="ctr" fontAlgn="base">
              <a:spcBef>
                <a:spcPct val="0"/>
              </a:spcBef>
              <a:spcAft>
                <a:spcPct val="0"/>
              </a:spcAft>
              <a:buFont typeface="Times New Roman" pitchFamily="18" charset="0"/>
              <a:buNone/>
            </a:pPr>
            <a:r>
              <a:rPr lang="en-US" altLang="zh-CN" sz="4000" b="1" dirty="0" smtClean="0">
                <a:solidFill>
                  <a:srgbClr val="0000FF"/>
                </a:solidFill>
                <a:latin typeface="Times New Roman" pitchFamily="18" charset="0"/>
              </a:rPr>
              <a:t>information in the table. Then make more sentences</a:t>
            </a:r>
            <a:r>
              <a:rPr lang="en-US" altLang="zh-CN" sz="4000" b="1" dirty="0">
                <a:solidFill>
                  <a:srgbClr val="0000FF"/>
                </a:solidFill>
                <a:latin typeface="Times New Roman" pitchFamily="18" charset="0"/>
              </a:rPr>
              <a:t>.</a:t>
            </a:r>
            <a:endParaRPr lang="en-US" altLang="zh-CN" sz="4000" b="1" dirty="0" smtClean="0">
              <a:solidFill>
                <a:srgbClr val="0000FF"/>
              </a:solidFill>
              <a:latin typeface="Times New Roman" pitchFamily="18" charset="0"/>
            </a:endParaRPr>
          </a:p>
        </p:txBody>
      </p:sp>
      <p:graphicFrame>
        <p:nvGraphicFramePr>
          <p:cNvPr id="145437" name="Group 29"/>
          <p:cNvGraphicFramePr>
            <a:graphicFrameLocks noGrp="1"/>
          </p:cNvGraphicFramePr>
          <p:nvPr>
            <p:extLst>
              <p:ext uri="{D42A27DB-BD31-4B8C-83A1-F6EECF244321}">
                <p14:modId xmlns:p14="http://schemas.microsoft.com/office/powerpoint/2010/main" xmlns="" val="2904693966"/>
              </p:ext>
            </p:extLst>
          </p:nvPr>
        </p:nvGraphicFramePr>
        <p:xfrm>
          <a:off x="168275" y="1927225"/>
          <a:ext cx="8785225" cy="4465639"/>
        </p:xfrm>
        <a:graphic>
          <a:graphicData uri="http://schemas.openxmlformats.org/drawingml/2006/table">
            <a:tbl>
              <a:tblPr/>
              <a:tblGrid>
                <a:gridCol w="4392613"/>
                <a:gridCol w="4392612"/>
              </a:tblGrid>
              <a:tr h="744538">
                <a:tc>
                  <a:txBody>
                    <a:bodyPr/>
                    <a:lstStyle>
                      <a:lvl1pPr eaLnBrk="0" hangingPunct="0">
                        <a:spcBef>
                          <a:spcPct val="20000"/>
                        </a:spcBef>
                        <a:defRPr sz="2800">
                          <a:solidFill>
                            <a:schemeClr val="tx1"/>
                          </a:solidFill>
                          <a:latin typeface="Arial" charset="0"/>
                          <a:ea typeface="宋体" pitchFamily="2" charset="-122"/>
                        </a:defRPr>
                      </a:lvl1pPr>
                      <a:lvl2pPr eaLnBrk="0" hangingPunct="0">
                        <a:spcBef>
                          <a:spcPct val="20000"/>
                        </a:spcBef>
                        <a:defRPr sz="2400">
                          <a:solidFill>
                            <a:schemeClr val="tx1"/>
                          </a:solidFill>
                          <a:latin typeface="Arial" charset="0"/>
                          <a:ea typeface="宋体" pitchFamily="2" charset="-122"/>
                        </a:defRPr>
                      </a:lvl2pPr>
                      <a:lvl3pPr eaLnBrk="0" hangingPunct="0">
                        <a:spcBef>
                          <a:spcPct val="20000"/>
                        </a:spcBef>
                        <a:defRPr sz="2000">
                          <a:solidFill>
                            <a:schemeClr val="tx1"/>
                          </a:solidFill>
                          <a:latin typeface="Arial" charset="0"/>
                          <a:ea typeface="宋体" pitchFamily="2" charset="-122"/>
                        </a:defRPr>
                      </a:lvl3pPr>
                      <a:lvl4pPr eaLnBrk="0" hangingPunct="0">
                        <a:spcBef>
                          <a:spcPct val="20000"/>
                        </a:spcBef>
                        <a:defRPr>
                          <a:solidFill>
                            <a:schemeClr val="tx1"/>
                          </a:solidFill>
                          <a:latin typeface="Arial" charset="0"/>
                          <a:ea typeface="宋体" pitchFamily="2" charset="-122"/>
                        </a:defRPr>
                      </a:lvl4pPr>
                      <a:lvl5pPr eaLnBrk="0" hangingPunct="0">
                        <a:spcBef>
                          <a:spcPct val="20000"/>
                        </a:spcBef>
                        <a:defRPr>
                          <a:solidFill>
                            <a:schemeClr val="tx1"/>
                          </a:solidFill>
                          <a:latin typeface="Arial" charset="0"/>
                          <a:ea typeface="宋体" pitchFamily="2" charset="-122"/>
                        </a:defRPr>
                      </a:lvl5pPr>
                      <a:lvl6pPr eaLnBrk="0" fontAlgn="base" hangingPunct="0">
                        <a:spcBef>
                          <a:spcPct val="20000"/>
                        </a:spcBef>
                        <a:spcAft>
                          <a:spcPct val="0"/>
                        </a:spcAft>
                        <a:defRPr>
                          <a:solidFill>
                            <a:schemeClr val="tx1"/>
                          </a:solidFill>
                          <a:latin typeface="Arial" charset="0"/>
                          <a:ea typeface="宋体" pitchFamily="2" charset="-122"/>
                        </a:defRPr>
                      </a:lvl6pPr>
                      <a:lvl7pPr eaLnBrk="0" fontAlgn="base" hangingPunct="0">
                        <a:spcBef>
                          <a:spcPct val="20000"/>
                        </a:spcBef>
                        <a:spcAft>
                          <a:spcPct val="0"/>
                        </a:spcAft>
                        <a:defRPr>
                          <a:solidFill>
                            <a:schemeClr val="tx1"/>
                          </a:solidFill>
                          <a:latin typeface="Arial" charset="0"/>
                          <a:ea typeface="宋体" pitchFamily="2" charset="-122"/>
                        </a:defRPr>
                      </a:lvl7pPr>
                      <a:lvl8pPr eaLnBrk="0" fontAlgn="base" hangingPunct="0">
                        <a:spcBef>
                          <a:spcPct val="20000"/>
                        </a:spcBef>
                        <a:spcAft>
                          <a:spcPct val="0"/>
                        </a:spcAft>
                        <a:defRPr>
                          <a:solidFill>
                            <a:schemeClr val="tx1"/>
                          </a:solidFill>
                          <a:latin typeface="Arial" charset="0"/>
                          <a:ea typeface="宋体" pitchFamily="2" charset="-122"/>
                        </a:defRPr>
                      </a:lvl8pPr>
                      <a:lvl9pPr eaLnBrk="0" fontAlgn="base" hangingPunct="0">
                        <a:spcBef>
                          <a:spcPct val="20000"/>
                        </a:spcBef>
                        <a:spcAft>
                          <a:spcPct val="0"/>
                        </a:spcAft>
                        <a:defRPr>
                          <a:solidFill>
                            <a:schemeClr val="tx1"/>
                          </a:solidFill>
                          <a:latin typeface="Arial"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3600" b="1" i="0" u="none" strike="noStrike" cap="none" normalizeH="0" baseline="0" dirty="0" smtClean="0">
                          <a:ln>
                            <a:noFill/>
                          </a:ln>
                          <a:solidFill>
                            <a:schemeClr val="tx1"/>
                          </a:solidFill>
                          <a:effectLst/>
                          <a:latin typeface="Times New Roman" pitchFamily="18" charset="0"/>
                          <a:ea typeface="宋体" pitchFamily="2" charset="-122"/>
                        </a:rPr>
                        <a:t>Now</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eaLnBrk="0" hangingPunct="0">
                        <a:spcBef>
                          <a:spcPct val="20000"/>
                        </a:spcBef>
                        <a:defRPr sz="2800">
                          <a:solidFill>
                            <a:schemeClr val="tx1"/>
                          </a:solidFill>
                          <a:latin typeface="Arial" charset="0"/>
                          <a:ea typeface="宋体" pitchFamily="2" charset="-122"/>
                        </a:defRPr>
                      </a:lvl1pPr>
                      <a:lvl2pPr eaLnBrk="0" hangingPunct="0">
                        <a:spcBef>
                          <a:spcPct val="20000"/>
                        </a:spcBef>
                        <a:defRPr sz="2400">
                          <a:solidFill>
                            <a:schemeClr val="tx1"/>
                          </a:solidFill>
                          <a:latin typeface="Arial" charset="0"/>
                          <a:ea typeface="宋体" pitchFamily="2" charset="-122"/>
                        </a:defRPr>
                      </a:lvl2pPr>
                      <a:lvl3pPr eaLnBrk="0" hangingPunct="0">
                        <a:spcBef>
                          <a:spcPct val="20000"/>
                        </a:spcBef>
                        <a:defRPr sz="2000">
                          <a:solidFill>
                            <a:schemeClr val="tx1"/>
                          </a:solidFill>
                          <a:latin typeface="Arial" charset="0"/>
                          <a:ea typeface="宋体" pitchFamily="2" charset="-122"/>
                        </a:defRPr>
                      </a:lvl3pPr>
                      <a:lvl4pPr eaLnBrk="0" hangingPunct="0">
                        <a:spcBef>
                          <a:spcPct val="20000"/>
                        </a:spcBef>
                        <a:defRPr>
                          <a:solidFill>
                            <a:schemeClr val="tx1"/>
                          </a:solidFill>
                          <a:latin typeface="Arial" charset="0"/>
                          <a:ea typeface="宋体" pitchFamily="2" charset="-122"/>
                        </a:defRPr>
                      </a:lvl4pPr>
                      <a:lvl5pPr eaLnBrk="0" hangingPunct="0">
                        <a:spcBef>
                          <a:spcPct val="20000"/>
                        </a:spcBef>
                        <a:defRPr>
                          <a:solidFill>
                            <a:schemeClr val="tx1"/>
                          </a:solidFill>
                          <a:latin typeface="Arial" charset="0"/>
                          <a:ea typeface="宋体" pitchFamily="2" charset="-122"/>
                        </a:defRPr>
                      </a:lvl5pPr>
                      <a:lvl6pPr eaLnBrk="0" fontAlgn="base" hangingPunct="0">
                        <a:spcBef>
                          <a:spcPct val="20000"/>
                        </a:spcBef>
                        <a:spcAft>
                          <a:spcPct val="0"/>
                        </a:spcAft>
                        <a:defRPr>
                          <a:solidFill>
                            <a:schemeClr val="tx1"/>
                          </a:solidFill>
                          <a:latin typeface="Arial" charset="0"/>
                          <a:ea typeface="宋体" pitchFamily="2" charset="-122"/>
                        </a:defRPr>
                      </a:lvl6pPr>
                      <a:lvl7pPr eaLnBrk="0" fontAlgn="base" hangingPunct="0">
                        <a:spcBef>
                          <a:spcPct val="20000"/>
                        </a:spcBef>
                        <a:spcAft>
                          <a:spcPct val="0"/>
                        </a:spcAft>
                        <a:defRPr>
                          <a:solidFill>
                            <a:schemeClr val="tx1"/>
                          </a:solidFill>
                          <a:latin typeface="Arial" charset="0"/>
                          <a:ea typeface="宋体" pitchFamily="2" charset="-122"/>
                        </a:defRPr>
                      </a:lvl7pPr>
                      <a:lvl8pPr eaLnBrk="0" fontAlgn="base" hangingPunct="0">
                        <a:spcBef>
                          <a:spcPct val="20000"/>
                        </a:spcBef>
                        <a:spcAft>
                          <a:spcPct val="0"/>
                        </a:spcAft>
                        <a:defRPr>
                          <a:solidFill>
                            <a:schemeClr val="tx1"/>
                          </a:solidFill>
                          <a:latin typeface="Arial" charset="0"/>
                          <a:ea typeface="宋体" pitchFamily="2" charset="-122"/>
                        </a:defRPr>
                      </a:lvl8pPr>
                      <a:lvl9pPr eaLnBrk="0" fontAlgn="base" hangingPunct="0">
                        <a:spcBef>
                          <a:spcPct val="20000"/>
                        </a:spcBef>
                        <a:spcAft>
                          <a:spcPct val="0"/>
                        </a:spcAft>
                        <a:defRPr>
                          <a:solidFill>
                            <a:schemeClr val="tx1"/>
                          </a:solidFill>
                          <a:latin typeface="Arial"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3600" b="1" i="0" u="none" strike="noStrike" cap="none" normalizeH="0" baseline="0" smtClean="0">
                          <a:ln>
                            <a:noFill/>
                          </a:ln>
                          <a:solidFill>
                            <a:schemeClr val="tx1"/>
                          </a:solidFill>
                          <a:effectLst/>
                          <a:latin typeface="Times New Roman" pitchFamily="18" charset="0"/>
                          <a:ea typeface="宋体" pitchFamily="2" charset="-122"/>
                        </a:rPr>
                        <a:t>In the future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r>
              <a:tr h="742950">
                <a:tc>
                  <a:txBody>
                    <a:bodyPr/>
                    <a:lstStyle>
                      <a:lvl1pPr eaLnBrk="0" hangingPunct="0">
                        <a:spcBef>
                          <a:spcPct val="20000"/>
                        </a:spcBef>
                        <a:defRPr sz="2800">
                          <a:solidFill>
                            <a:schemeClr val="tx1"/>
                          </a:solidFill>
                          <a:latin typeface="Arial" charset="0"/>
                          <a:ea typeface="宋体" pitchFamily="2" charset="-122"/>
                        </a:defRPr>
                      </a:lvl1pPr>
                      <a:lvl2pPr eaLnBrk="0" hangingPunct="0">
                        <a:spcBef>
                          <a:spcPct val="20000"/>
                        </a:spcBef>
                        <a:defRPr sz="2400">
                          <a:solidFill>
                            <a:schemeClr val="tx1"/>
                          </a:solidFill>
                          <a:latin typeface="Arial" charset="0"/>
                          <a:ea typeface="宋体" pitchFamily="2" charset="-122"/>
                        </a:defRPr>
                      </a:lvl2pPr>
                      <a:lvl3pPr eaLnBrk="0" hangingPunct="0">
                        <a:spcBef>
                          <a:spcPct val="20000"/>
                        </a:spcBef>
                        <a:defRPr sz="2000">
                          <a:solidFill>
                            <a:schemeClr val="tx1"/>
                          </a:solidFill>
                          <a:latin typeface="Arial" charset="0"/>
                          <a:ea typeface="宋体" pitchFamily="2" charset="-122"/>
                        </a:defRPr>
                      </a:lvl3pPr>
                      <a:lvl4pPr eaLnBrk="0" hangingPunct="0">
                        <a:spcBef>
                          <a:spcPct val="20000"/>
                        </a:spcBef>
                        <a:defRPr>
                          <a:solidFill>
                            <a:schemeClr val="tx1"/>
                          </a:solidFill>
                          <a:latin typeface="Arial" charset="0"/>
                          <a:ea typeface="宋体" pitchFamily="2" charset="-122"/>
                        </a:defRPr>
                      </a:lvl4pPr>
                      <a:lvl5pPr eaLnBrk="0" hangingPunct="0">
                        <a:spcBef>
                          <a:spcPct val="20000"/>
                        </a:spcBef>
                        <a:defRPr>
                          <a:solidFill>
                            <a:schemeClr val="tx1"/>
                          </a:solidFill>
                          <a:latin typeface="Arial" charset="0"/>
                          <a:ea typeface="宋体" pitchFamily="2" charset="-122"/>
                        </a:defRPr>
                      </a:lvl5pPr>
                      <a:lvl6pPr eaLnBrk="0" fontAlgn="base" hangingPunct="0">
                        <a:spcBef>
                          <a:spcPct val="20000"/>
                        </a:spcBef>
                        <a:spcAft>
                          <a:spcPct val="0"/>
                        </a:spcAft>
                        <a:defRPr>
                          <a:solidFill>
                            <a:schemeClr val="tx1"/>
                          </a:solidFill>
                          <a:latin typeface="Arial" charset="0"/>
                          <a:ea typeface="宋体" pitchFamily="2" charset="-122"/>
                        </a:defRPr>
                      </a:lvl6pPr>
                      <a:lvl7pPr eaLnBrk="0" fontAlgn="base" hangingPunct="0">
                        <a:spcBef>
                          <a:spcPct val="20000"/>
                        </a:spcBef>
                        <a:spcAft>
                          <a:spcPct val="0"/>
                        </a:spcAft>
                        <a:defRPr>
                          <a:solidFill>
                            <a:schemeClr val="tx1"/>
                          </a:solidFill>
                          <a:latin typeface="Arial" charset="0"/>
                          <a:ea typeface="宋体" pitchFamily="2" charset="-122"/>
                        </a:defRPr>
                      </a:lvl7pPr>
                      <a:lvl8pPr eaLnBrk="0" fontAlgn="base" hangingPunct="0">
                        <a:spcBef>
                          <a:spcPct val="20000"/>
                        </a:spcBef>
                        <a:spcAft>
                          <a:spcPct val="0"/>
                        </a:spcAft>
                        <a:defRPr>
                          <a:solidFill>
                            <a:schemeClr val="tx1"/>
                          </a:solidFill>
                          <a:latin typeface="Arial" charset="0"/>
                          <a:ea typeface="宋体" pitchFamily="2" charset="-122"/>
                        </a:defRPr>
                      </a:lvl8pPr>
                      <a:lvl9pPr eaLnBrk="0" fontAlgn="base" hangingPunct="0">
                        <a:spcBef>
                          <a:spcPct val="20000"/>
                        </a:spcBef>
                        <a:spcAft>
                          <a:spcPct val="0"/>
                        </a:spcAft>
                        <a:defRPr>
                          <a:solidFill>
                            <a:schemeClr val="tx1"/>
                          </a:solidFill>
                          <a:latin typeface="Arial"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3600" b="1" i="0" u="none" strike="noStrike" cap="none" normalizeH="0" baseline="0" smtClean="0">
                          <a:ln>
                            <a:noFill/>
                          </a:ln>
                          <a:solidFill>
                            <a:schemeClr val="tx1"/>
                          </a:solidFill>
                          <a:effectLst/>
                          <a:latin typeface="Times New Roman" pitchFamily="18" charset="0"/>
                          <a:ea typeface="宋体" pitchFamily="2" charset="-122"/>
                        </a:rPr>
                        <a:t>read paper books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ea typeface="宋体" pitchFamily="2" charset="-122"/>
                        </a:defRPr>
                      </a:lvl1pPr>
                      <a:lvl2pPr eaLnBrk="0" hangingPunct="0">
                        <a:spcBef>
                          <a:spcPct val="20000"/>
                        </a:spcBef>
                        <a:defRPr sz="2400">
                          <a:solidFill>
                            <a:schemeClr val="tx1"/>
                          </a:solidFill>
                          <a:latin typeface="Arial" charset="0"/>
                          <a:ea typeface="宋体" pitchFamily="2" charset="-122"/>
                        </a:defRPr>
                      </a:lvl2pPr>
                      <a:lvl3pPr eaLnBrk="0" hangingPunct="0">
                        <a:spcBef>
                          <a:spcPct val="20000"/>
                        </a:spcBef>
                        <a:defRPr sz="2000">
                          <a:solidFill>
                            <a:schemeClr val="tx1"/>
                          </a:solidFill>
                          <a:latin typeface="Arial" charset="0"/>
                          <a:ea typeface="宋体" pitchFamily="2" charset="-122"/>
                        </a:defRPr>
                      </a:lvl3pPr>
                      <a:lvl4pPr eaLnBrk="0" hangingPunct="0">
                        <a:spcBef>
                          <a:spcPct val="20000"/>
                        </a:spcBef>
                        <a:defRPr>
                          <a:solidFill>
                            <a:schemeClr val="tx1"/>
                          </a:solidFill>
                          <a:latin typeface="Arial" charset="0"/>
                          <a:ea typeface="宋体" pitchFamily="2" charset="-122"/>
                        </a:defRPr>
                      </a:lvl4pPr>
                      <a:lvl5pPr eaLnBrk="0" hangingPunct="0">
                        <a:spcBef>
                          <a:spcPct val="20000"/>
                        </a:spcBef>
                        <a:defRPr>
                          <a:solidFill>
                            <a:schemeClr val="tx1"/>
                          </a:solidFill>
                          <a:latin typeface="Arial" charset="0"/>
                          <a:ea typeface="宋体" pitchFamily="2" charset="-122"/>
                        </a:defRPr>
                      </a:lvl5pPr>
                      <a:lvl6pPr eaLnBrk="0" fontAlgn="base" hangingPunct="0">
                        <a:spcBef>
                          <a:spcPct val="20000"/>
                        </a:spcBef>
                        <a:spcAft>
                          <a:spcPct val="0"/>
                        </a:spcAft>
                        <a:defRPr>
                          <a:solidFill>
                            <a:schemeClr val="tx1"/>
                          </a:solidFill>
                          <a:latin typeface="Arial" charset="0"/>
                          <a:ea typeface="宋体" pitchFamily="2" charset="-122"/>
                        </a:defRPr>
                      </a:lvl6pPr>
                      <a:lvl7pPr eaLnBrk="0" fontAlgn="base" hangingPunct="0">
                        <a:spcBef>
                          <a:spcPct val="20000"/>
                        </a:spcBef>
                        <a:spcAft>
                          <a:spcPct val="0"/>
                        </a:spcAft>
                        <a:defRPr>
                          <a:solidFill>
                            <a:schemeClr val="tx1"/>
                          </a:solidFill>
                          <a:latin typeface="Arial" charset="0"/>
                          <a:ea typeface="宋体" pitchFamily="2" charset="-122"/>
                        </a:defRPr>
                      </a:lvl7pPr>
                      <a:lvl8pPr eaLnBrk="0" fontAlgn="base" hangingPunct="0">
                        <a:spcBef>
                          <a:spcPct val="20000"/>
                        </a:spcBef>
                        <a:spcAft>
                          <a:spcPct val="0"/>
                        </a:spcAft>
                        <a:defRPr>
                          <a:solidFill>
                            <a:schemeClr val="tx1"/>
                          </a:solidFill>
                          <a:latin typeface="Arial" charset="0"/>
                          <a:ea typeface="宋体" pitchFamily="2" charset="-122"/>
                        </a:defRPr>
                      </a:lvl8pPr>
                      <a:lvl9pPr eaLnBrk="0" fontAlgn="base" hangingPunct="0">
                        <a:spcBef>
                          <a:spcPct val="20000"/>
                        </a:spcBef>
                        <a:spcAft>
                          <a:spcPct val="0"/>
                        </a:spcAft>
                        <a:defRPr>
                          <a:solidFill>
                            <a:schemeClr val="tx1"/>
                          </a:solidFill>
                          <a:latin typeface="Arial"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3600" b="1" i="0" u="none" strike="noStrike" cap="none" normalizeH="0" baseline="0" smtClean="0">
                          <a:ln>
                            <a:noFill/>
                          </a:ln>
                          <a:solidFill>
                            <a:schemeClr val="tx1"/>
                          </a:solidFill>
                          <a:effectLst/>
                          <a:latin typeface="Times New Roman" pitchFamily="18" charset="0"/>
                          <a:ea typeface="宋体" pitchFamily="2" charset="-122"/>
                        </a:rPr>
                        <a:t>read E-books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6125">
                <a:tc>
                  <a:txBody>
                    <a:bodyPr/>
                    <a:lstStyle>
                      <a:lvl1pPr eaLnBrk="0" hangingPunct="0">
                        <a:spcBef>
                          <a:spcPct val="20000"/>
                        </a:spcBef>
                        <a:defRPr sz="2800">
                          <a:solidFill>
                            <a:schemeClr val="tx1"/>
                          </a:solidFill>
                          <a:latin typeface="Arial" charset="0"/>
                          <a:ea typeface="宋体" pitchFamily="2" charset="-122"/>
                        </a:defRPr>
                      </a:lvl1pPr>
                      <a:lvl2pPr eaLnBrk="0" hangingPunct="0">
                        <a:spcBef>
                          <a:spcPct val="20000"/>
                        </a:spcBef>
                        <a:defRPr sz="2400">
                          <a:solidFill>
                            <a:schemeClr val="tx1"/>
                          </a:solidFill>
                          <a:latin typeface="Arial" charset="0"/>
                          <a:ea typeface="宋体" pitchFamily="2" charset="-122"/>
                        </a:defRPr>
                      </a:lvl2pPr>
                      <a:lvl3pPr eaLnBrk="0" hangingPunct="0">
                        <a:spcBef>
                          <a:spcPct val="20000"/>
                        </a:spcBef>
                        <a:defRPr sz="2000">
                          <a:solidFill>
                            <a:schemeClr val="tx1"/>
                          </a:solidFill>
                          <a:latin typeface="Arial" charset="0"/>
                          <a:ea typeface="宋体" pitchFamily="2" charset="-122"/>
                        </a:defRPr>
                      </a:lvl3pPr>
                      <a:lvl4pPr eaLnBrk="0" hangingPunct="0">
                        <a:spcBef>
                          <a:spcPct val="20000"/>
                        </a:spcBef>
                        <a:defRPr>
                          <a:solidFill>
                            <a:schemeClr val="tx1"/>
                          </a:solidFill>
                          <a:latin typeface="Arial" charset="0"/>
                          <a:ea typeface="宋体" pitchFamily="2" charset="-122"/>
                        </a:defRPr>
                      </a:lvl4pPr>
                      <a:lvl5pPr eaLnBrk="0" hangingPunct="0">
                        <a:spcBef>
                          <a:spcPct val="20000"/>
                        </a:spcBef>
                        <a:defRPr>
                          <a:solidFill>
                            <a:schemeClr val="tx1"/>
                          </a:solidFill>
                          <a:latin typeface="Arial" charset="0"/>
                          <a:ea typeface="宋体" pitchFamily="2" charset="-122"/>
                        </a:defRPr>
                      </a:lvl5pPr>
                      <a:lvl6pPr eaLnBrk="0" fontAlgn="base" hangingPunct="0">
                        <a:spcBef>
                          <a:spcPct val="20000"/>
                        </a:spcBef>
                        <a:spcAft>
                          <a:spcPct val="0"/>
                        </a:spcAft>
                        <a:defRPr>
                          <a:solidFill>
                            <a:schemeClr val="tx1"/>
                          </a:solidFill>
                          <a:latin typeface="Arial" charset="0"/>
                          <a:ea typeface="宋体" pitchFamily="2" charset="-122"/>
                        </a:defRPr>
                      </a:lvl6pPr>
                      <a:lvl7pPr eaLnBrk="0" fontAlgn="base" hangingPunct="0">
                        <a:spcBef>
                          <a:spcPct val="20000"/>
                        </a:spcBef>
                        <a:spcAft>
                          <a:spcPct val="0"/>
                        </a:spcAft>
                        <a:defRPr>
                          <a:solidFill>
                            <a:schemeClr val="tx1"/>
                          </a:solidFill>
                          <a:latin typeface="Arial" charset="0"/>
                          <a:ea typeface="宋体" pitchFamily="2" charset="-122"/>
                        </a:defRPr>
                      </a:lvl7pPr>
                      <a:lvl8pPr eaLnBrk="0" fontAlgn="base" hangingPunct="0">
                        <a:spcBef>
                          <a:spcPct val="20000"/>
                        </a:spcBef>
                        <a:spcAft>
                          <a:spcPct val="0"/>
                        </a:spcAft>
                        <a:defRPr>
                          <a:solidFill>
                            <a:schemeClr val="tx1"/>
                          </a:solidFill>
                          <a:latin typeface="Arial" charset="0"/>
                          <a:ea typeface="宋体" pitchFamily="2" charset="-122"/>
                        </a:defRPr>
                      </a:lvl8pPr>
                      <a:lvl9pPr eaLnBrk="0" fontAlgn="base" hangingPunct="0">
                        <a:spcBef>
                          <a:spcPct val="20000"/>
                        </a:spcBef>
                        <a:spcAft>
                          <a:spcPct val="0"/>
                        </a:spcAft>
                        <a:defRPr>
                          <a:solidFill>
                            <a:schemeClr val="tx1"/>
                          </a:solidFill>
                          <a:latin typeface="Arial"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3600" b="1" i="0" u="none" strike="noStrike" cap="none" normalizeH="0" baseline="0" dirty="0" smtClean="0">
                          <a:ln>
                            <a:noFill/>
                          </a:ln>
                          <a:solidFill>
                            <a:schemeClr val="tx1"/>
                          </a:solidFill>
                          <a:effectLst/>
                          <a:latin typeface="Times New Roman" pitchFamily="18" charset="0"/>
                          <a:ea typeface="宋体" pitchFamily="2" charset="-122"/>
                        </a:rPr>
                        <a:t>travel by bus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ea typeface="宋体" pitchFamily="2" charset="-122"/>
                        </a:defRPr>
                      </a:lvl1pPr>
                      <a:lvl2pPr eaLnBrk="0" hangingPunct="0">
                        <a:spcBef>
                          <a:spcPct val="20000"/>
                        </a:spcBef>
                        <a:defRPr sz="2400">
                          <a:solidFill>
                            <a:schemeClr val="tx1"/>
                          </a:solidFill>
                          <a:latin typeface="Arial" charset="0"/>
                          <a:ea typeface="宋体" pitchFamily="2" charset="-122"/>
                        </a:defRPr>
                      </a:lvl2pPr>
                      <a:lvl3pPr eaLnBrk="0" hangingPunct="0">
                        <a:spcBef>
                          <a:spcPct val="20000"/>
                        </a:spcBef>
                        <a:defRPr sz="2000">
                          <a:solidFill>
                            <a:schemeClr val="tx1"/>
                          </a:solidFill>
                          <a:latin typeface="Arial" charset="0"/>
                          <a:ea typeface="宋体" pitchFamily="2" charset="-122"/>
                        </a:defRPr>
                      </a:lvl3pPr>
                      <a:lvl4pPr eaLnBrk="0" hangingPunct="0">
                        <a:spcBef>
                          <a:spcPct val="20000"/>
                        </a:spcBef>
                        <a:defRPr>
                          <a:solidFill>
                            <a:schemeClr val="tx1"/>
                          </a:solidFill>
                          <a:latin typeface="Arial" charset="0"/>
                          <a:ea typeface="宋体" pitchFamily="2" charset="-122"/>
                        </a:defRPr>
                      </a:lvl4pPr>
                      <a:lvl5pPr eaLnBrk="0" hangingPunct="0">
                        <a:spcBef>
                          <a:spcPct val="20000"/>
                        </a:spcBef>
                        <a:defRPr>
                          <a:solidFill>
                            <a:schemeClr val="tx1"/>
                          </a:solidFill>
                          <a:latin typeface="Arial" charset="0"/>
                          <a:ea typeface="宋体" pitchFamily="2" charset="-122"/>
                        </a:defRPr>
                      </a:lvl5pPr>
                      <a:lvl6pPr eaLnBrk="0" fontAlgn="base" hangingPunct="0">
                        <a:spcBef>
                          <a:spcPct val="20000"/>
                        </a:spcBef>
                        <a:spcAft>
                          <a:spcPct val="0"/>
                        </a:spcAft>
                        <a:defRPr>
                          <a:solidFill>
                            <a:schemeClr val="tx1"/>
                          </a:solidFill>
                          <a:latin typeface="Arial" charset="0"/>
                          <a:ea typeface="宋体" pitchFamily="2" charset="-122"/>
                        </a:defRPr>
                      </a:lvl6pPr>
                      <a:lvl7pPr eaLnBrk="0" fontAlgn="base" hangingPunct="0">
                        <a:spcBef>
                          <a:spcPct val="20000"/>
                        </a:spcBef>
                        <a:spcAft>
                          <a:spcPct val="0"/>
                        </a:spcAft>
                        <a:defRPr>
                          <a:solidFill>
                            <a:schemeClr val="tx1"/>
                          </a:solidFill>
                          <a:latin typeface="Arial" charset="0"/>
                          <a:ea typeface="宋体" pitchFamily="2" charset="-122"/>
                        </a:defRPr>
                      </a:lvl7pPr>
                      <a:lvl8pPr eaLnBrk="0" fontAlgn="base" hangingPunct="0">
                        <a:spcBef>
                          <a:spcPct val="20000"/>
                        </a:spcBef>
                        <a:spcAft>
                          <a:spcPct val="0"/>
                        </a:spcAft>
                        <a:defRPr>
                          <a:solidFill>
                            <a:schemeClr val="tx1"/>
                          </a:solidFill>
                          <a:latin typeface="Arial" charset="0"/>
                          <a:ea typeface="宋体" pitchFamily="2" charset="-122"/>
                        </a:defRPr>
                      </a:lvl8pPr>
                      <a:lvl9pPr eaLnBrk="0" fontAlgn="base" hangingPunct="0">
                        <a:spcBef>
                          <a:spcPct val="20000"/>
                        </a:spcBef>
                        <a:spcAft>
                          <a:spcPct val="0"/>
                        </a:spcAft>
                        <a:defRPr>
                          <a:solidFill>
                            <a:schemeClr val="tx1"/>
                          </a:solidFill>
                          <a:latin typeface="Arial"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3600" b="1" i="0" u="none" strike="noStrike" cap="none" normalizeH="0" baseline="0" dirty="0" smtClean="0">
                          <a:ln>
                            <a:noFill/>
                          </a:ln>
                          <a:solidFill>
                            <a:schemeClr val="tx1"/>
                          </a:solidFill>
                          <a:effectLst/>
                          <a:latin typeface="Times New Roman" pitchFamily="18" charset="0"/>
                          <a:ea typeface="宋体" pitchFamily="2" charset="-122"/>
                        </a:rPr>
                        <a:t>have a small plane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4538">
                <a:tc>
                  <a:txBody>
                    <a:bodyPr/>
                    <a:lstStyle>
                      <a:lvl1pPr eaLnBrk="0" hangingPunct="0">
                        <a:spcBef>
                          <a:spcPct val="20000"/>
                        </a:spcBef>
                        <a:defRPr sz="2800">
                          <a:solidFill>
                            <a:schemeClr val="tx1"/>
                          </a:solidFill>
                          <a:latin typeface="Arial" charset="0"/>
                          <a:ea typeface="宋体" pitchFamily="2" charset="-122"/>
                        </a:defRPr>
                      </a:lvl1pPr>
                      <a:lvl2pPr eaLnBrk="0" hangingPunct="0">
                        <a:spcBef>
                          <a:spcPct val="20000"/>
                        </a:spcBef>
                        <a:defRPr sz="2400">
                          <a:solidFill>
                            <a:schemeClr val="tx1"/>
                          </a:solidFill>
                          <a:latin typeface="Arial" charset="0"/>
                          <a:ea typeface="宋体" pitchFamily="2" charset="-122"/>
                        </a:defRPr>
                      </a:lvl2pPr>
                      <a:lvl3pPr eaLnBrk="0" hangingPunct="0">
                        <a:spcBef>
                          <a:spcPct val="20000"/>
                        </a:spcBef>
                        <a:defRPr sz="2000">
                          <a:solidFill>
                            <a:schemeClr val="tx1"/>
                          </a:solidFill>
                          <a:latin typeface="Arial" charset="0"/>
                          <a:ea typeface="宋体" pitchFamily="2" charset="-122"/>
                        </a:defRPr>
                      </a:lvl3pPr>
                      <a:lvl4pPr eaLnBrk="0" hangingPunct="0">
                        <a:spcBef>
                          <a:spcPct val="20000"/>
                        </a:spcBef>
                        <a:defRPr>
                          <a:solidFill>
                            <a:schemeClr val="tx1"/>
                          </a:solidFill>
                          <a:latin typeface="Arial" charset="0"/>
                          <a:ea typeface="宋体" pitchFamily="2" charset="-122"/>
                        </a:defRPr>
                      </a:lvl4pPr>
                      <a:lvl5pPr eaLnBrk="0" hangingPunct="0">
                        <a:spcBef>
                          <a:spcPct val="20000"/>
                        </a:spcBef>
                        <a:defRPr>
                          <a:solidFill>
                            <a:schemeClr val="tx1"/>
                          </a:solidFill>
                          <a:latin typeface="Arial" charset="0"/>
                          <a:ea typeface="宋体" pitchFamily="2" charset="-122"/>
                        </a:defRPr>
                      </a:lvl5pPr>
                      <a:lvl6pPr eaLnBrk="0" fontAlgn="base" hangingPunct="0">
                        <a:spcBef>
                          <a:spcPct val="20000"/>
                        </a:spcBef>
                        <a:spcAft>
                          <a:spcPct val="0"/>
                        </a:spcAft>
                        <a:defRPr>
                          <a:solidFill>
                            <a:schemeClr val="tx1"/>
                          </a:solidFill>
                          <a:latin typeface="Arial" charset="0"/>
                          <a:ea typeface="宋体" pitchFamily="2" charset="-122"/>
                        </a:defRPr>
                      </a:lvl6pPr>
                      <a:lvl7pPr eaLnBrk="0" fontAlgn="base" hangingPunct="0">
                        <a:spcBef>
                          <a:spcPct val="20000"/>
                        </a:spcBef>
                        <a:spcAft>
                          <a:spcPct val="0"/>
                        </a:spcAft>
                        <a:defRPr>
                          <a:solidFill>
                            <a:schemeClr val="tx1"/>
                          </a:solidFill>
                          <a:latin typeface="Arial" charset="0"/>
                          <a:ea typeface="宋体" pitchFamily="2" charset="-122"/>
                        </a:defRPr>
                      </a:lvl7pPr>
                      <a:lvl8pPr eaLnBrk="0" fontAlgn="base" hangingPunct="0">
                        <a:spcBef>
                          <a:spcPct val="20000"/>
                        </a:spcBef>
                        <a:spcAft>
                          <a:spcPct val="0"/>
                        </a:spcAft>
                        <a:defRPr>
                          <a:solidFill>
                            <a:schemeClr val="tx1"/>
                          </a:solidFill>
                          <a:latin typeface="Arial" charset="0"/>
                          <a:ea typeface="宋体" pitchFamily="2" charset="-122"/>
                        </a:defRPr>
                      </a:lvl8pPr>
                      <a:lvl9pPr eaLnBrk="0" fontAlgn="base" hangingPunct="0">
                        <a:spcBef>
                          <a:spcPct val="20000"/>
                        </a:spcBef>
                        <a:spcAft>
                          <a:spcPct val="0"/>
                        </a:spcAft>
                        <a:defRPr>
                          <a:solidFill>
                            <a:schemeClr val="tx1"/>
                          </a:solidFill>
                          <a:latin typeface="Arial"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3600" b="1" i="0" u="none" strike="noStrike" cap="none" normalizeH="0" baseline="0" dirty="0" smtClean="0">
                          <a:ln>
                            <a:noFill/>
                          </a:ln>
                          <a:solidFill>
                            <a:schemeClr val="tx1"/>
                          </a:solidFill>
                          <a:effectLst/>
                          <a:latin typeface="Times New Roman" pitchFamily="18" charset="0"/>
                          <a:ea typeface="宋体" pitchFamily="2" charset="-122"/>
                        </a:rPr>
                        <a:t>study at school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ea typeface="宋体" pitchFamily="2" charset="-122"/>
                        </a:defRPr>
                      </a:lvl1pPr>
                      <a:lvl2pPr eaLnBrk="0" hangingPunct="0">
                        <a:spcBef>
                          <a:spcPct val="20000"/>
                        </a:spcBef>
                        <a:defRPr sz="2400">
                          <a:solidFill>
                            <a:schemeClr val="tx1"/>
                          </a:solidFill>
                          <a:latin typeface="Arial" charset="0"/>
                          <a:ea typeface="宋体" pitchFamily="2" charset="-122"/>
                        </a:defRPr>
                      </a:lvl2pPr>
                      <a:lvl3pPr eaLnBrk="0" hangingPunct="0">
                        <a:spcBef>
                          <a:spcPct val="20000"/>
                        </a:spcBef>
                        <a:defRPr sz="2000">
                          <a:solidFill>
                            <a:schemeClr val="tx1"/>
                          </a:solidFill>
                          <a:latin typeface="Arial" charset="0"/>
                          <a:ea typeface="宋体" pitchFamily="2" charset="-122"/>
                        </a:defRPr>
                      </a:lvl3pPr>
                      <a:lvl4pPr eaLnBrk="0" hangingPunct="0">
                        <a:spcBef>
                          <a:spcPct val="20000"/>
                        </a:spcBef>
                        <a:defRPr>
                          <a:solidFill>
                            <a:schemeClr val="tx1"/>
                          </a:solidFill>
                          <a:latin typeface="Arial" charset="0"/>
                          <a:ea typeface="宋体" pitchFamily="2" charset="-122"/>
                        </a:defRPr>
                      </a:lvl4pPr>
                      <a:lvl5pPr eaLnBrk="0" hangingPunct="0">
                        <a:spcBef>
                          <a:spcPct val="20000"/>
                        </a:spcBef>
                        <a:defRPr>
                          <a:solidFill>
                            <a:schemeClr val="tx1"/>
                          </a:solidFill>
                          <a:latin typeface="Arial" charset="0"/>
                          <a:ea typeface="宋体" pitchFamily="2" charset="-122"/>
                        </a:defRPr>
                      </a:lvl5pPr>
                      <a:lvl6pPr eaLnBrk="0" fontAlgn="base" hangingPunct="0">
                        <a:spcBef>
                          <a:spcPct val="20000"/>
                        </a:spcBef>
                        <a:spcAft>
                          <a:spcPct val="0"/>
                        </a:spcAft>
                        <a:defRPr>
                          <a:solidFill>
                            <a:schemeClr val="tx1"/>
                          </a:solidFill>
                          <a:latin typeface="Arial" charset="0"/>
                          <a:ea typeface="宋体" pitchFamily="2" charset="-122"/>
                        </a:defRPr>
                      </a:lvl6pPr>
                      <a:lvl7pPr eaLnBrk="0" fontAlgn="base" hangingPunct="0">
                        <a:spcBef>
                          <a:spcPct val="20000"/>
                        </a:spcBef>
                        <a:spcAft>
                          <a:spcPct val="0"/>
                        </a:spcAft>
                        <a:defRPr>
                          <a:solidFill>
                            <a:schemeClr val="tx1"/>
                          </a:solidFill>
                          <a:latin typeface="Arial" charset="0"/>
                          <a:ea typeface="宋体" pitchFamily="2" charset="-122"/>
                        </a:defRPr>
                      </a:lvl7pPr>
                      <a:lvl8pPr eaLnBrk="0" fontAlgn="base" hangingPunct="0">
                        <a:spcBef>
                          <a:spcPct val="20000"/>
                        </a:spcBef>
                        <a:spcAft>
                          <a:spcPct val="0"/>
                        </a:spcAft>
                        <a:defRPr>
                          <a:solidFill>
                            <a:schemeClr val="tx1"/>
                          </a:solidFill>
                          <a:latin typeface="Arial" charset="0"/>
                          <a:ea typeface="宋体" pitchFamily="2" charset="-122"/>
                        </a:defRPr>
                      </a:lvl8pPr>
                      <a:lvl9pPr eaLnBrk="0" fontAlgn="base" hangingPunct="0">
                        <a:spcBef>
                          <a:spcPct val="20000"/>
                        </a:spcBef>
                        <a:spcAft>
                          <a:spcPct val="0"/>
                        </a:spcAft>
                        <a:defRPr>
                          <a:solidFill>
                            <a:schemeClr val="tx1"/>
                          </a:solidFill>
                          <a:latin typeface="Arial"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3600" b="1" i="0" u="none" strike="noStrike" cap="none" normalizeH="0" baseline="0" smtClean="0">
                          <a:ln>
                            <a:noFill/>
                          </a:ln>
                          <a:solidFill>
                            <a:schemeClr val="tx1"/>
                          </a:solidFill>
                          <a:effectLst/>
                          <a:latin typeface="Times New Roman" pitchFamily="18" charset="0"/>
                          <a:ea typeface="宋体" pitchFamily="2" charset="-122"/>
                        </a:rPr>
                        <a:t>study at home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2950">
                <a:tc>
                  <a:txBody>
                    <a:bodyPr/>
                    <a:lstStyle>
                      <a:lvl1pPr eaLnBrk="0" hangingPunct="0">
                        <a:spcBef>
                          <a:spcPct val="20000"/>
                        </a:spcBef>
                        <a:defRPr sz="2800">
                          <a:solidFill>
                            <a:schemeClr val="tx1"/>
                          </a:solidFill>
                          <a:latin typeface="Arial" charset="0"/>
                          <a:ea typeface="宋体" pitchFamily="2" charset="-122"/>
                        </a:defRPr>
                      </a:lvl1pPr>
                      <a:lvl2pPr eaLnBrk="0" hangingPunct="0">
                        <a:spcBef>
                          <a:spcPct val="20000"/>
                        </a:spcBef>
                        <a:defRPr sz="2400">
                          <a:solidFill>
                            <a:schemeClr val="tx1"/>
                          </a:solidFill>
                          <a:latin typeface="Arial" charset="0"/>
                          <a:ea typeface="宋体" pitchFamily="2" charset="-122"/>
                        </a:defRPr>
                      </a:lvl2pPr>
                      <a:lvl3pPr eaLnBrk="0" hangingPunct="0">
                        <a:spcBef>
                          <a:spcPct val="20000"/>
                        </a:spcBef>
                        <a:defRPr sz="2000">
                          <a:solidFill>
                            <a:schemeClr val="tx1"/>
                          </a:solidFill>
                          <a:latin typeface="Arial" charset="0"/>
                          <a:ea typeface="宋体" pitchFamily="2" charset="-122"/>
                        </a:defRPr>
                      </a:lvl3pPr>
                      <a:lvl4pPr eaLnBrk="0" hangingPunct="0">
                        <a:spcBef>
                          <a:spcPct val="20000"/>
                        </a:spcBef>
                        <a:defRPr>
                          <a:solidFill>
                            <a:schemeClr val="tx1"/>
                          </a:solidFill>
                          <a:latin typeface="Arial" charset="0"/>
                          <a:ea typeface="宋体" pitchFamily="2" charset="-122"/>
                        </a:defRPr>
                      </a:lvl4pPr>
                      <a:lvl5pPr eaLnBrk="0" hangingPunct="0">
                        <a:spcBef>
                          <a:spcPct val="20000"/>
                        </a:spcBef>
                        <a:defRPr>
                          <a:solidFill>
                            <a:schemeClr val="tx1"/>
                          </a:solidFill>
                          <a:latin typeface="Arial" charset="0"/>
                          <a:ea typeface="宋体" pitchFamily="2" charset="-122"/>
                        </a:defRPr>
                      </a:lvl5pPr>
                      <a:lvl6pPr eaLnBrk="0" fontAlgn="base" hangingPunct="0">
                        <a:spcBef>
                          <a:spcPct val="20000"/>
                        </a:spcBef>
                        <a:spcAft>
                          <a:spcPct val="0"/>
                        </a:spcAft>
                        <a:defRPr>
                          <a:solidFill>
                            <a:schemeClr val="tx1"/>
                          </a:solidFill>
                          <a:latin typeface="Arial" charset="0"/>
                          <a:ea typeface="宋体" pitchFamily="2" charset="-122"/>
                        </a:defRPr>
                      </a:lvl6pPr>
                      <a:lvl7pPr eaLnBrk="0" fontAlgn="base" hangingPunct="0">
                        <a:spcBef>
                          <a:spcPct val="20000"/>
                        </a:spcBef>
                        <a:spcAft>
                          <a:spcPct val="0"/>
                        </a:spcAft>
                        <a:defRPr>
                          <a:solidFill>
                            <a:schemeClr val="tx1"/>
                          </a:solidFill>
                          <a:latin typeface="Arial" charset="0"/>
                          <a:ea typeface="宋体" pitchFamily="2" charset="-122"/>
                        </a:defRPr>
                      </a:lvl7pPr>
                      <a:lvl8pPr eaLnBrk="0" fontAlgn="base" hangingPunct="0">
                        <a:spcBef>
                          <a:spcPct val="20000"/>
                        </a:spcBef>
                        <a:spcAft>
                          <a:spcPct val="0"/>
                        </a:spcAft>
                        <a:defRPr>
                          <a:solidFill>
                            <a:schemeClr val="tx1"/>
                          </a:solidFill>
                          <a:latin typeface="Arial" charset="0"/>
                          <a:ea typeface="宋体" pitchFamily="2" charset="-122"/>
                        </a:defRPr>
                      </a:lvl8pPr>
                      <a:lvl9pPr eaLnBrk="0" fontAlgn="base" hangingPunct="0">
                        <a:spcBef>
                          <a:spcPct val="20000"/>
                        </a:spcBef>
                        <a:spcAft>
                          <a:spcPct val="0"/>
                        </a:spcAft>
                        <a:defRPr>
                          <a:solidFill>
                            <a:schemeClr val="tx1"/>
                          </a:solidFill>
                          <a:latin typeface="Arial"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3600" b="1" i="0" u="none" strike="noStrike" cap="none" normalizeH="0" baseline="0" smtClean="0">
                          <a:ln>
                            <a:noFill/>
                          </a:ln>
                          <a:solidFill>
                            <a:schemeClr val="tx1"/>
                          </a:solidFill>
                          <a:effectLst/>
                          <a:latin typeface="Times New Roman" pitchFamily="18" charset="0"/>
                          <a:ea typeface="宋体" pitchFamily="2" charset="-122"/>
                        </a:rPr>
                        <a:t>be busy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ea typeface="宋体" pitchFamily="2" charset="-122"/>
                        </a:defRPr>
                      </a:lvl1pPr>
                      <a:lvl2pPr eaLnBrk="0" hangingPunct="0">
                        <a:spcBef>
                          <a:spcPct val="20000"/>
                        </a:spcBef>
                        <a:defRPr sz="2400">
                          <a:solidFill>
                            <a:schemeClr val="tx1"/>
                          </a:solidFill>
                          <a:latin typeface="Arial" charset="0"/>
                          <a:ea typeface="宋体" pitchFamily="2" charset="-122"/>
                        </a:defRPr>
                      </a:lvl2pPr>
                      <a:lvl3pPr eaLnBrk="0" hangingPunct="0">
                        <a:spcBef>
                          <a:spcPct val="20000"/>
                        </a:spcBef>
                        <a:defRPr sz="2000">
                          <a:solidFill>
                            <a:schemeClr val="tx1"/>
                          </a:solidFill>
                          <a:latin typeface="Arial" charset="0"/>
                          <a:ea typeface="宋体" pitchFamily="2" charset="-122"/>
                        </a:defRPr>
                      </a:lvl3pPr>
                      <a:lvl4pPr eaLnBrk="0" hangingPunct="0">
                        <a:spcBef>
                          <a:spcPct val="20000"/>
                        </a:spcBef>
                        <a:defRPr>
                          <a:solidFill>
                            <a:schemeClr val="tx1"/>
                          </a:solidFill>
                          <a:latin typeface="Arial" charset="0"/>
                          <a:ea typeface="宋体" pitchFamily="2" charset="-122"/>
                        </a:defRPr>
                      </a:lvl4pPr>
                      <a:lvl5pPr eaLnBrk="0" hangingPunct="0">
                        <a:spcBef>
                          <a:spcPct val="20000"/>
                        </a:spcBef>
                        <a:defRPr>
                          <a:solidFill>
                            <a:schemeClr val="tx1"/>
                          </a:solidFill>
                          <a:latin typeface="Arial" charset="0"/>
                          <a:ea typeface="宋体" pitchFamily="2" charset="-122"/>
                        </a:defRPr>
                      </a:lvl5pPr>
                      <a:lvl6pPr eaLnBrk="0" fontAlgn="base" hangingPunct="0">
                        <a:spcBef>
                          <a:spcPct val="20000"/>
                        </a:spcBef>
                        <a:spcAft>
                          <a:spcPct val="0"/>
                        </a:spcAft>
                        <a:defRPr>
                          <a:solidFill>
                            <a:schemeClr val="tx1"/>
                          </a:solidFill>
                          <a:latin typeface="Arial" charset="0"/>
                          <a:ea typeface="宋体" pitchFamily="2" charset="-122"/>
                        </a:defRPr>
                      </a:lvl6pPr>
                      <a:lvl7pPr eaLnBrk="0" fontAlgn="base" hangingPunct="0">
                        <a:spcBef>
                          <a:spcPct val="20000"/>
                        </a:spcBef>
                        <a:spcAft>
                          <a:spcPct val="0"/>
                        </a:spcAft>
                        <a:defRPr>
                          <a:solidFill>
                            <a:schemeClr val="tx1"/>
                          </a:solidFill>
                          <a:latin typeface="Arial" charset="0"/>
                          <a:ea typeface="宋体" pitchFamily="2" charset="-122"/>
                        </a:defRPr>
                      </a:lvl7pPr>
                      <a:lvl8pPr eaLnBrk="0" fontAlgn="base" hangingPunct="0">
                        <a:spcBef>
                          <a:spcPct val="20000"/>
                        </a:spcBef>
                        <a:spcAft>
                          <a:spcPct val="0"/>
                        </a:spcAft>
                        <a:defRPr>
                          <a:solidFill>
                            <a:schemeClr val="tx1"/>
                          </a:solidFill>
                          <a:latin typeface="Arial" charset="0"/>
                          <a:ea typeface="宋体" pitchFamily="2" charset="-122"/>
                        </a:defRPr>
                      </a:lvl8pPr>
                      <a:lvl9pPr eaLnBrk="0" fontAlgn="base" hangingPunct="0">
                        <a:spcBef>
                          <a:spcPct val="20000"/>
                        </a:spcBef>
                        <a:spcAft>
                          <a:spcPct val="0"/>
                        </a:spcAft>
                        <a:defRPr>
                          <a:solidFill>
                            <a:schemeClr val="tx1"/>
                          </a:solidFill>
                          <a:latin typeface="Arial"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3600" b="1" i="0" u="none" strike="noStrike" cap="none" normalizeH="0" baseline="0" smtClean="0">
                          <a:ln>
                            <a:noFill/>
                          </a:ln>
                          <a:solidFill>
                            <a:schemeClr val="tx1"/>
                          </a:solidFill>
                          <a:effectLst/>
                          <a:latin typeface="Times New Roman" pitchFamily="18" charset="0"/>
                          <a:ea typeface="宋体" pitchFamily="2" charset="-122"/>
                        </a:rPr>
                        <a:t>be free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4538">
                <a:tc>
                  <a:txBody>
                    <a:bodyPr/>
                    <a:lstStyle>
                      <a:lvl1pPr eaLnBrk="0" hangingPunct="0">
                        <a:spcBef>
                          <a:spcPct val="20000"/>
                        </a:spcBef>
                        <a:defRPr sz="2800">
                          <a:solidFill>
                            <a:schemeClr val="tx1"/>
                          </a:solidFill>
                          <a:latin typeface="Arial" charset="0"/>
                          <a:ea typeface="宋体" pitchFamily="2" charset="-122"/>
                        </a:defRPr>
                      </a:lvl1pPr>
                      <a:lvl2pPr eaLnBrk="0" hangingPunct="0">
                        <a:spcBef>
                          <a:spcPct val="20000"/>
                        </a:spcBef>
                        <a:defRPr sz="2400">
                          <a:solidFill>
                            <a:schemeClr val="tx1"/>
                          </a:solidFill>
                          <a:latin typeface="Arial" charset="0"/>
                          <a:ea typeface="宋体" pitchFamily="2" charset="-122"/>
                        </a:defRPr>
                      </a:lvl2pPr>
                      <a:lvl3pPr eaLnBrk="0" hangingPunct="0">
                        <a:spcBef>
                          <a:spcPct val="20000"/>
                        </a:spcBef>
                        <a:defRPr sz="2000">
                          <a:solidFill>
                            <a:schemeClr val="tx1"/>
                          </a:solidFill>
                          <a:latin typeface="Arial" charset="0"/>
                          <a:ea typeface="宋体" pitchFamily="2" charset="-122"/>
                        </a:defRPr>
                      </a:lvl3pPr>
                      <a:lvl4pPr eaLnBrk="0" hangingPunct="0">
                        <a:spcBef>
                          <a:spcPct val="20000"/>
                        </a:spcBef>
                        <a:defRPr>
                          <a:solidFill>
                            <a:schemeClr val="tx1"/>
                          </a:solidFill>
                          <a:latin typeface="Arial" charset="0"/>
                          <a:ea typeface="宋体" pitchFamily="2" charset="-122"/>
                        </a:defRPr>
                      </a:lvl4pPr>
                      <a:lvl5pPr eaLnBrk="0" hangingPunct="0">
                        <a:spcBef>
                          <a:spcPct val="20000"/>
                        </a:spcBef>
                        <a:defRPr>
                          <a:solidFill>
                            <a:schemeClr val="tx1"/>
                          </a:solidFill>
                          <a:latin typeface="Arial" charset="0"/>
                          <a:ea typeface="宋体" pitchFamily="2" charset="-122"/>
                        </a:defRPr>
                      </a:lvl5pPr>
                      <a:lvl6pPr eaLnBrk="0" fontAlgn="base" hangingPunct="0">
                        <a:spcBef>
                          <a:spcPct val="20000"/>
                        </a:spcBef>
                        <a:spcAft>
                          <a:spcPct val="0"/>
                        </a:spcAft>
                        <a:defRPr>
                          <a:solidFill>
                            <a:schemeClr val="tx1"/>
                          </a:solidFill>
                          <a:latin typeface="Arial" charset="0"/>
                          <a:ea typeface="宋体" pitchFamily="2" charset="-122"/>
                        </a:defRPr>
                      </a:lvl6pPr>
                      <a:lvl7pPr eaLnBrk="0" fontAlgn="base" hangingPunct="0">
                        <a:spcBef>
                          <a:spcPct val="20000"/>
                        </a:spcBef>
                        <a:spcAft>
                          <a:spcPct val="0"/>
                        </a:spcAft>
                        <a:defRPr>
                          <a:solidFill>
                            <a:schemeClr val="tx1"/>
                          </a:solidFill>
                          <a:latin typeface="Arial" charset="0"/>
                          <a:ea typeface="宋体" pitchFamily="2" charset="-122"/>
                        </a:defRPr>
                      </a:lvl7pPr>
                      <a:lvl8pPr eaLnBrk="0" fontAlgn="base" hangingPunct="0">
                        <a:spcBef>
                          <a:spcPct val="20000"/>
                        </a:spcBef>
                        <a:spcAft>
                          <a:spcPct val="0"/>
                        </a:spcAft>
                        <a:defRPr>
                          <a:solidFill>
                            <a:schemeClr val="tx1"/>
                          </a:solidFill>
                          <a:latin typeface="Arial" charset="0"/>
                          <a:ea typeface="宋体" pitchFamily="2" charset="-122"/>
                        </a:defRPr>
                      </a:lvl8pPr>
                      <a:lvl9pPr eaLnBrk="0" fontAlgn="base" hangingPunct="0">
                        <a:spcBef>
                          <a:spcPct val="20000"/>
                        </a:spcBef>
                        <a:spcAft>
                          <a:spcPct val="0"/>
                        </a:spcAft>
                        <a:defRPr>
                          <a:solidFill>
                            <a:schemeClr val="tx1"/>
                          </a:solidFill>
                          <a:latin typeface="Arial"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3600" b="1" i="0" u="none" strike="noStrike" cap="none" normalizeH="0" baseline="0" smtClean="0">
                          <a:ln>
                            <a:noFill/>
                          </a:ln>
                          <a:solidFill>
                            <a:schemeClr val="tx1"/>
                          </a:solidFill>
                          <a:effectLst/>
                          <a:latin typeface="Times New Roman" pitchFamily="18" charset="0"/>
                          <a:ea typeface="宋体" pitchFamily="2" charset="-122"/>
                        </a:rPr>
                        <a:t>work by hand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ea typeface="宋体" pitchFamily="2" charset="-122"/>
                        </a:defRPr>
                      </a:lvl1pPr>
                      <a:lvl2pPr eaLnBrk="0" hangingPunct="0">
                        <a:spcBef>
                          <a:spcPct val="20000"/>
                        </a:spcBef>
                        <a:defRPr sz="2400">
                          <a:solidFill>
                            <a:schemeClr val="tx1"/>
                          </a:solidFill>
                          <a:latin typeface="Arial" charset="0"/>
                          <a:ea typeface="宋体" pitchFamily="2" charset="-122"/>
                        </a:defRPr>
                      </a:lvl2pPr>
                      <a:lvl3pPr eaLnBrk="0" hangingPunct="0">
                        <a:spcBef>
                          <a:spcPct val="20000"/>
                        </a:spcBef>
                        <a:defRPr sz="2000">
                          <a:solidFill>
                            <a:schemeClr val="tx1"/>
                          </a:solidFill>
                          <a:latin typeface="Arial" charset="0"/>
                          <a:ea typeface="宋体" pitchFamily="2" charset="-122"/>
                        </a:defRPr>
                      </a:lvl3pPr>
                      <a:lvl4pPr eaLnBrk="0" hangingPunct="0">
                        <a:spcBef>
                          <a:spcPct val="20000"/>
                        </a:spcBef>
                        <a:defRPr>
                          <a:solidFill>
                            <a:schemeClr val="tx1"/>
                          </a:solidFill>
                          <a:latin typeface="Arial" charset="0"/>
                          <a:ea typeface="宋体" pitchFamily="2" charset="-122"/>
                        </a:defRPr>
                      </a:lvl4pPr>
                      <a:lvl5pPr eaLnBrk="0" hangingPunct="0">
                        <a:spcBef>
                          <a:spcPct val="20000"/>
                        </a:spcBef>
                        <a:defRPr>
                          <a:solidFill>
                            <a:schemeClr val="tx1"/>
                          </a:solidFill>
                          <a:latin typeface="Arial" charset="0"/>
                          <a:ea typeface="宋体" pitchFamily="2" charset="-122"/>
                        </a:defRPr>
                      </a:lvl5pPr>
                      <a:lvl6pPr eaLnBrk="0" fontAlgn="base" hangingPunct="0">
                        <a:spcBef>
                          <a:spcPct val="20000"/>
                        </a:spcBef>
                        <a:spcAft>
                          <a:spcPct val="0"/>
                        </a:spcAft>
                        <a:defRPr>
                          <a:solidFill>
                            <a:schemeClr val="tx1"/>
                          </a:solidFill>
                          <a:latin typeface="Arial" charset="0"/>
                          <a:ea typeface="宋体" pitchFamily="2" charset="-122"/>
                        </a:defRPr>
                      </a:lvl6pPr>
                      <a:lvl7pPr eaLnBrk="0" fontAlgn="base" hangingPunct="0">
                        <a:spcBef>
                          <a:spcPct val="20000"/>
                        </a:spcBef>
                        <a:spcAft>
                          <a:spcPct val="0"/>
                        </a:spcAft>
                        <a:defRPr>
                          <a:solidFill>
                            <a:schemeClr val="tx1"/>
                          </a:solidFill>
                          <a:latin typeface="Arial" charset="0"/>
                          <a:ea typeface="宋体" pitchFamily="2" charset="-122"/>
                        </a:defRPr>
                      </a:lvl7pPr>
                      <a:lvl8pPr eaLnBrk="0" fontAlgn="base" hangingPunct="0">
                        <a:spcBef>
                          <a:spcPct val="20000"/>
                        </a:spcBef>
                        <a:spcAft>
                          <a:spcPct val="0"/>
                        </a:spcAft>
                        <a:defRPr>
                          <a:solidFill>
                            <a:schemeClr val="tx1"/>
                          </a:solidFill>
                          <a:latin typeface="Arial" charset="0"/>
                          <a:ea typeface="宋体" pitchFamily="2" charset="-122"/>
                        </a:defRPr>
                      </a:lvl8pPr>
                      <a:lvl9pPr eaLnBrk="0" fontAlgn="base" hangingPunct="0">
                        <a:spcBef>
                          <a:spcPct val="20000"/>
                        </a:spcBef>
                        <a:spcAft>
                          <a:spcPct val="0"/>
                        </a:spcAft>
                        <a:defRPr>
                          <a:solidFill>
                            <a:schemeClr val="tx1"/>
                          </a:solidFill>
                          <a:latin typeface="Arial"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3600" b="1" i="0" u="none" strike="noStrike" cap="none" normalizeH="0" baseline="0" smtClean="0">
                          <a:ln>
                            <a:noFill/>
                          </a:ln>
                          <a:solidFill>
                            <a:schemeClr val="tx1"/>
                          </a:solidFill>
                          <a:effectLst/>
                          <a:latin typeface="Times New Roman" pitchFamily="18" charset="0"/>
                          <a:ea typeface="宋体" pitchFamily="2" charset="-122"/>
                        </a:rPr>
                        <a:t>use robots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45438" name="Text Box 30"/>
          <p:cNvSpPr txBox="1">
            <a:spLocks noChangeArrowheads="1"/>
          </p:cNvSpPr>
          <p:nvPr/>
        </p:nvSpPr>
        <p:spPr bwMode="auto">
          <a:xfrm>
            <a:off x="43372" y="348960"/>
            <a:ext cx="9073132" cy="1323439"/>
          </a:xfrm>
          <a:prstGeom prst="rect">
            <a:avLst/>
          </a:prstGeom>
          <a:solidFill>
            <a:srgbClr val="CCFFCC"/>
          </a:solidFill>
          <a:ln w="9525">
            <a:solidFill>
              <a:srgbClr val="0066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fontAlgn="base">
              <a:spcBef>
                <a:spcPct val="0"/>
              </a:spcBef>
              <a:spcAft>
                <a:spcPct val="0"/>
              </a:spcAft>
              <a:buFont typeface="Times New Roman" pitchFamily="18" charset="0"/>
              <a:buNone/>
            </a:pPr>
            <a:r>
              <a:rPr lang="en-US" altLang="zh-CN" sz="4000" b="1" dirty="0" smtClean="0">
                <a:solidFill>
                  <a:srgbClr val="000000"/>
                </a:solidFill>
                <a:latin typeface="Times New Roman" pitchFamily="18" charset="0"/>
              </a:rPr>
              <a:t>People usually </a:t>
            </a:r>
            <a:r>
              <a:rPr lang="en-US" altLang="zh-CN" sz="4000" b="1" dirty="0" smtClean="0">
                <a:solidFill>
                  <a:srgbClr val="FF3300"/>
                </a:solidFill>
                <a:latin typeface="Times New Roman" pitchFamily="18" charset="0"/>
              </a:rPr>
              <a:t>read</a:t>
            </a:r>
            <a:r>
              <a:rPr lang="en-US" altLang="zh-CN" sz="4000" b="1" dirty="0" smtClean="0">
                <a:solidFill>
                  <a:srgbClr val="000000"/>
                </a:solidFill>
                <a:latin typeface="Times New Roman" pitchFamily="18" charset="0"/>
              </a:rPr>
              <a:t> paper books, but </a:t>
            </a:r>
            <a:r>
              <a:rPr lang="en-US" altLang="zh-CN" sz="4000" b="1" dirty="0" smtClean="0">
                <a:solidFill>
                  <a:srgbClr val="0066CC"/>
                </a:solidFill>
                <a:latin typeface="Times New Roman" pitchFamily="18" charset="0"/>
              </a:rPr>
              <a:t>in</a:t>
            </a:r>
          </a:p>
          <a:p>
            <a:pPr fontAlgn="base">
              <a:spcBef>
                <a:spcPct val="0"/>
              </a:spcBef>
              <a:spcAft>
                <a:spcPct val="0"/>
              </a:spcAft>
              <a:buFont typeface="Times New Roman" pitchFamily="18" charset="0"/>
              <a:buNone/>
            </a:pPr>
            <a:r>
              <a:rPr lang="en-US" altLang="zh-CN" sz="4000" b="1" dirty="0" smtClean="0">
                <a:solidFill>
                  <a:srgbClr val="0066CC"/>
                </a:solidFill>
                <a:latin typeface="Times New Roman" pitchFamily="18" charset="0"/>
              </a:rPr>
              <a:t>the future</a:t>
            </a:r>
            <a:r>
              <a:rPr lang="en-US" altLang="zh-CN" sz="4000" b="1" dirty="0" smtClean="0">
                <a:solidFill>
                  <a:srgbClr val="000000"/>
                </a:solidFill>
                <a:latin typeface="Times New Roman" pitchFamily="18" charset="0"/>
              </a:rPr>
              <a:t> we’</a:t>
            </a:r>
            <a:r>
              <a:rPr lang="en-US" altLang="zh-CN" sz="4000" b="1" dirty="0" smtClean="0">
                <a:solidFill>
                  <a:srgbClr val="0000FF"/>
                </a:solidFill>
                <a:latin typeface="Times New Roman" pitchFamily="18" charset="0"/>
              </a:rPr>
              <a:t>ll</a:t>
            </a:r>
            <a:r>
              <a:rPr lang="en-US" altLang="zh-CN" sz="4000" b="1" dirty="0" smtClean="0">
                <a:solidFill>
                  <a:srgbClr val="FF3300"/>
                </a:solidFill>
                <a:latin typeface="Times New Roman" pitchFamily="18" charset="0"/>
              </a:rPr>
              <a:t> read</a:t>
            </a:r>
            <a:r>
              <a:rPr lang="en-US" altLang="zh-CN" sz="4000" b="1" dirty="0" smtClean="0">
                <a:solidFill>
                  <a:srgbClr val="000000"/>
                </a:solidFill>
                <a:latin typeface="Times New Roman" pitchFamily="18" charset="0"/>
              </a:rPr>
              <a:t> e-books quite often.</a:t>
            </a:r>
          </a:p>
        </p:txBody>
      </p:sp>
    </p:spTree>
    <p:extLst>
      <p:ext uri="{BB962C8B-B14F-4D97-AF65-F5344CB8AC3E}">
        <p14:creationId xmlns:p14="http://schemas.microsoft.com/office/powerpoint/2010/main" xmlns="" val="33468079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45438"/>
                                        </p:tgtEl>
                                        <p:attrNameLst>
                                          <p:attrName>style.visibility</p:attrName>
                                        </p:attrNameLst>
                                      </p:cBhvr>
                                      <p:to>
                                        <p:strVal val="visible"/>
                                      </p:to>
                                    </p:set>
                                    <p:anim calcmode="lin" valueType="num">
                                      <p:cBhvr additive="base">
                                        <p:cTn id="7" dur="500" fill="hold"/>
                                        <p:tgtEl>
                                          <p:spTgt spid="145438"/>
                                        </p:tgtEl>
                                        <p:attrNameLst>
                                          <p:attrName>ppt_x</p:attrName>
                                        </p:attrNameLst>
                                      </p:cBhvr>
                                      <p:tavLst>
                                        <p:tav tm="0">
                                          <p:val>
                                            <p:strVal val="#ppt_x"/>
                                          </p:val>
                                        </p:tav>
                                        <p:tav tm="100000">
                                          <p:val>
                                            <p:strVal val="#ppt_x"/>
                                          </p:val>
                                        </p:tav>
                                      </p:tavLst>
                                    </p:anim>
                                    <p:anim calcmode="lin" valueType="num">
                                      <p:cBhvr additive="base">
                                        <p:cTn id="8" dur="500" fill="hold"/>
                                        <p:tgtEl>
                                          <p:spTgt spid="1454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3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WordArt 2"/>
          <p:cNvSpPr>
            <a:spLocks noChangeArrowheads="1" noChangeShapeType="1" noTextEdit="1"/>
          </p:cNvSpPr>
          <p:nvPr/>
        </p:nvSpPr>
        <p:spPr bwMode="auto">
          <a:xfrm>
            <a:off x="827584" y="931079"/>
            <a:ext cx="6334125" cy="790575"/>
          </a:xfrm>
          <a:prstGeom prst="rect">
            <a:avLst/>
          </a:prstGeom>
        </p:spPr>
        <p:txBody>
          <a:bodyPr wrap="none" fromWordArt="1">
            <a:prstTxWarp prst="textPlain">
              <a:avLst>
                <a:gd name="adj" fmla="val 50000"/>
              </a:avLst>
            </a:prstTxWarp>
          </a:bodyPr>
          <a:lstStyle/>
          <a:p>
            <a:pPr algn="ctr"/>
            <a:r>
              <a:rPr lang="en-US" altLang="zh-CN" sz="3600" b="1" kern="10" dirty="0" smtClean="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6999"/>
                    </a:srgbClr>
                  </a:outerShdw>
                </a:effectLst>
                <a:latin typeface="Arial Black" panose="020B0A04020102020204"/>
              </a:rPr>
              <a:t>1. Listen and take notes</a:t>
            </a:r>
            <a:endParaRPr lang="zh-CN" altLang="en-US" sz="36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6999"/>
                  </a:srgbClr>
                </a:outerShdw>
              </a:effectLst>
              <a:latin typeface="Arial Black" panose="020B0A04020102020204"/>
            </a:endParaRPr>
          </a:p>
        </p:txBody>
      </p:sp>
      <p:sp>
        <p:nvSpPr>
          <p:cNvPr id="3" name="文本框 2"/>
          <p:cNvSpPr txBox="1"/>
          <p:nvPr/>
        </p:nvSpPr>
        <p:spPr>
          <a:xfrm>
            <a:off x="827405" y="2237740"/>
            <a:ext cx="7621270" cy="1322070"/>
          </a:xfrm>
          <a:prstGeom prst="rect">
            <a:avLst/>
          </a:prstGeom>
          <a:solidFill>
            <a:schemeClr val="bg1"/>
          </a:solidFill>
          <a:ln w="28575" cmpd="thickThin">
            <a:solidFill>
              <a:schemeClr val="accent1">
                <a:shade val="50000"/>
              </a:schemeClr>
            </a:solidFill>
            <a:prstDash val="solid"/>
          </a:ln>
        </p:spPr>
        <p:txBody>
          <a:bodyPr wrap="none" rtlCol="0">
            <a:spAutoFit/>
          </a:bodyPr>
          <a:lstStyle/>
          <a:p>
            <a:r>
              <a:rPr lang="en-US" altLang="zh-CN" sz="4000" b="1">
                <a:solidFill>
                  <a:srgbClr val="FF0000"/>
                </a:solidFill>
                <a:latin typeface="Times New Roman" panose="02020603050405020304" pitchFamily="18" charset="0"/>
              </a:rPr>
              <a:t>What </a:t>
            </a:r>
            <a:r>
              <a:rPr lang="en-US" altLang="zh-CN" sz="4000" b="1">
                <a:solidFill>
                  <a:srgbClr val="0000FF"/>
                </a:solidFill>
                <a:latin typeface="Times New Roman" panose="02020603050405020304" pitchFamily="18" charset="0"/>
              </a:rPr>
              <a:t>will</a:t>
            </a:r>
            <a:r>
              <a:rPr lang="en-US" altLang="zh-CN" sz="4000" b="1">
                <a:solidFill>
                  <a:srgbClr val="FF0000"/>
                </a:solidFill>
                <a:latin typeface="Times New Roman" panose="02020603050405020304" pitchFamily="18" charset="0"/>
              </a:rPr>
              <a:t> life </a:t>
            </a:r>
            <a:r>
              <a:rPr lang="en-US" altLang="zh-CN" sz="4000" b="1">
                <a:solidFill>
                  <a:srgbClr val="0000FF"/>
                </a:solidFill>
                <a:latin typeface="Times New Roman" panose="02020603050405020304" pitchFamily="18" charset="0"/>
              </a:rPr>
              <a:t>be like</a:t>
            </a:r>
            <a:r>
              <a:rPr lang="en-US" altLang="zh-CN" sz="4000" b="1">
                <a:solidFill>
                  <a:srgbClr val="FF0000"/>
                </a:solidFill>
                <a:latin typeface="Times New Roman" panose="02020603050405020304" pitchFamily="18" charset="0"/>
              </a:rPr>
              <a:t> in the future </a:t>
            </a:r>
          </a:p>
          <a:p>
            <a:r>
              <a:rPr lang="en-US" altLang="zh-CN" sz="4000" b="1">
                <a:solidFill>
                  <a:srgbClr val="FF0000"/>
                </a:solidFill>
                <a:latin typeface="Times New Roman" panose="02020603050405020304" pitchFamily="18" charset="0"/>
              </a:rPr>
              <a:t>in </a:t>
            </a:r>
            <a:r>
              <a:rPr lang="en-US" altLang="zh-CN" sz="4000" b="1">
                <a:solidFill>
                  <a:srgbClr val="0000FF"/>
                </a:solidFill>
                <a:latin typeface="Times New Roman" panose="02020603050405020304" pitchFamily="18" charset="0"/>
              </a:rPr>
              <a:t>Tony's </a:t>
            </a:r>
            <a:r>
              <a:rPr lang="en-US" altLang="zh-CN" sz="4000" b="1">
                <a:solidFill>
                  <a:srgbClr val="FF0000"/>
                </a:solidFill>
                <a:latin typeface="Times New Roman" panose="02020603050405020304" pitchFamily="18" charset="0"/>
              </a:rPr>
              <a:t>opinion?</a:t>
            </a:r>
          </a:p>
        </p:txBody>
      </p:sp>
      <p:pic>
        <p:nvPicPr>
          <p:cNvPr id="5" name="4-2 Every family will have a small plane.mp3">
            <a:hlinkClick r:id="" action="ppaction://media"/>
          </p:cNvPr>
          <p:cNvPicPr>
            <a:picLocks noRot="1" noChangeAspect="1"/>
          </p:cNvPicPr>
          <p:nvPr>
            <a:audioFile r:link="rId1"/>
          </p:nvPr>
        </p:nvPicPr>
        <p:blipFill>
          <a:blip r:embed="rId3" cstate="print"/>
          <a:stretch>
            <a:fillRect/>
          </a:stretch>
        </p:blipFill>
        <p:spPr>
          <a:xfrm>
            <a:off x="4211960" y="4437112"/>
            <a:ext cx="770309" cy="770309"/>
          </a:xfrm>
          <a:prstGeom prst="rect">
            <a:avLst/>
          </a:prstGeom>
        </p:spPr>
      </p:pic>
    </p:spTree>
  </p:cSld>
  <p:clrMapOvr>
    <a:masterClrMapping/>
  </p:clrMapOvr>
  <p:transition>
    <p:blinds/>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1734"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extBox 3"/>
          <p:cNvSpPr txBox="1">
            <a:spLocks noChangeArrowheads="1"/>
          </p:cNvSpPr>
          <p:nvPr/>
        </p:nvSpPr>
        <p:spPr bwMode="auto">
          <a:xfrm>
            <a:off x="0" y="981075"/>
            <a:ext cx="9144000" cy="5632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742950" indent="-742950"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lnSpc>
                <a:spcPct val="90000"/>
              </a:lnSpc>
              <a:spcBef>
                <a:spcPct val="0"/>
              </a:spcBef>
              <a:spcAft>
                <a:spcPct val="0"/>
              </a:spcAft>
            </a:pPr>
            <a:r>
              <a:rPr lang="en-US" altLang="zh-CN" sz="4000" dirty="0" smtClean="0">
                <a:solidFill>
                  <a:srgbClr val="000000"/>
                </a:solidFill>
                <a:cs typeface="Times New Roman" panose="02020603050405020304" pitchFamily="18" charset="0"/>
              </a:rPr>
              <a:t>(   ) 1.People will change their clothes if the weather changes</a:t>
            </a:r>
          </a:p>
          <a:p>
            <a:pPr eaLnBrk="1" fontAlgn="base" hangingPunct="1">
              <a:lnSpc>
                <a:spcPct val="90000"/>
              </a:lnSpc>
              <a:spcBef>
                <a:spcPct val="0"/>
              </a:spcBef>
              <a:spcAft>
                <a:spcPct val="0"/>
              </a:spcAft>
            </a:pPr>
            <a:r>
              <a:rPr lang="en-US" altLang="zh-CN" sz="4000" dirty="0" smtClean="0">
                <a:solidFill>
                  <a:srgbClr val="000000"/>
                </a:solidFill>
                <a:cs typeface="Times New Roman" panose="02020603050405020304" pitchFamily="18" charset="0"/>
              </a:rPr>
              <a:t>(   ) 2. The weather will be warm or even hot and  there will be heavy rain and wind.</a:t>
            </a:r>
          </a:p>
          <a:p>
            <a:pPr eaLnBrk="1" fontAlgn="base" hangingPunct="1">
              <a:lnSpc>
                <a:spcPct val="90000"/>
              </a:lnSpc>
              <a:spcBef>
                <a:spcPct val="0"/>
              </a:spcBef>
              <a:spcAft>
                <a:spcPct val="0"/>
              </a:spcAft>
            </a:pPr>
            <a:r>
              <a:rPr lang="en-US" altLang="zh-CN" sz="4000" dirty="0" smtClean="0">
                <a:solidFill>
                  <a:srgbClr val="000000"/>
                </a:solidFill>
                <a:cs typeface="Times New Roman" panose="02020603050405020304" pitchFamily="18" charset="0"/>
              </a:rPr>
              <a:t>(   ) 3. People can travel </a:t>
            </a:r>
            <a:r>
              <a:rPr lang="en-US" altLang="zh-CN" sz="4000" dirty="0" smtClean="0">
                <a:solidFill>
                  <a:srgbClr val="FF0000"/>
                </a:solidFill>
                <a:cs typeface="Times New Roman" panose="02020603050405020304" pitchFamily="18" charset="0"/>
              </a:rPr>
              <a:t>wherever they want to go</a:t>
            </a:r>
            <a:r>
              <a:rPr lang="en-US" altLang="zh-CN" sz="4000" dirty="0" smtClean="0">
                <a:solidFill>
                  <a:srgbClr val="000000"/>
                </a:solidFill>
                <a:cs typeface="Times New Roman" panose="02020603050405020304" pitchFamily="18" charset="0"/>
              </a:rPr>
              <a:t> .</a:t>
            </a:r>
          </a:p>
          <a:p>
            <a:pPr eaLnBrk="1" fontAlgn="base" hangingPunct="1">
              <a:lnSpc>
                <a:spcPct val="90000"/>
              </a:lnSpc>
              <a:spcBef>
                <a:spcPct val="0"/>
              </a:spcBef>
              <a:spcAft>
                <a:spcPct val="0"/>
              </a:spcAft>
            </a:pPr>
            <a:r>
              <a:rPr lang="en-US" altLang="zh-CN" sz="4000" dirty="0" smtClean="0">
                <a:solidFill>
                  <a:srgbClr val="000000"/>
                </a:solidFill>
                <a:cs typeface="Times New Roman" panose="02020603050405020304" pitchFamily="18" charset="0"/>
              </a:rPr>
              <a:t>(   ) 4. Machines and robots will do all the heavy and difficult jobs, so people </a:t>
            </a:r>
            <a:r>
              <a:rPr lang="en-US" altLang="zh-CN" sz="4000" dirty="0" smtClean="0">
                <a:cs typeface="Times New Roman" panose="02020603050405020304" pitchFamily="18" charset="0"/>
              </a:rPr>
              <a:t>won’t need to work </a:t>
            </a:r>
            <a:r>
              <a:rPr lang="en-US" altLang="zh-CN" sz="4000" dirty="0" smtClean="0">
                <a:solidFill>
                  <a:srgbClr val="000000"/>
                </a:solidFill>
                <a:cs typeface="Times New Roman" panose="02020603050405020304" pitchFamily="18" charset="0"/>
              </a:rPr>
              <a:t>any more.</a:t>
            </a:r>
          </a:p>
        </p:txBody>
      </p:sp>
      <p:sp>
        <p:nvSpPr>
          <p:cNvPr id="124933" name="Text Box 5"/>
          <p:cNvSpPr txBox="1">
            <a:spLocks noChangeArrowheads="1"/>
          </p:cNvSpPr>
          <p:nvPr/>
        </p:nvSpPr>
        <p:spPr bwMode="auto">
          <a:xfrm>
            <a:off x="0" y="2062163"/>
            <a:ext cx="936625"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pPr>
            <a:r>
              <a:rPr lang="zh-CN" altLang="en-US" smtClean="0">
                <a:solidFill>
                  <a:srgbClr val="FF0000"/>
                </a:solidFill>
                <a:latin typeface="Arial" panose="020B0604020202020204" pitchFamily="34" charset="0"/>
              </a:rPr>
              <a:t>√</a:t>
            </a:r>
          </a:p>
        </p:txBody>
      </p:sp>
      <p:sp>
        <p:nvSpPr>
          <p:cNvPr id="80902" name="Text Box 6"/>
          <p:cNvSpPr txBox="1">
            <a:spLocks noChangeArrowheads="1"/>
          </p:cNvSpPr>
          <p:nvPr/>
        </p:nvSpPr>
        <p:spPr bwMode="auto">
          <a:xfrm>
            <a:off x="143247" y="3531659"/>
            <a:ext cx="936625"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pPr>
            <a:r>
              <a:rPr lang="zh-CN" altLang="en-US" dirty="0" smtClean="0">
                <a:solidFill>
                  <a:srgbClr val="FF0000"/>
                </a:solidFill>
                <a:latin typeface="Arial" panose="020B0604020202020204" pitchFamily="34" charset="0"/>
              </a:rPr>
              <a:t>√</a:t>
            </a:r>
          </a:p>
        </p:txBody>
      </p:sp>
      <p:sp>
        <p:nvSpPr>
          <p:cNvPr id="80903" name="Text Box 7"/>
          <p:cNvSpPr txBox="1">
            <a:spLocks noChangeArrowheads="1"/>
          </p:cNvSpPr>
          <p:nvPr/>
        </p:nvSpPr>
        <p:spPr bwMode="auto">
          <a:xfrm>
            <a:off x="71438" y="909638"/>
            <a:ext cx="936625"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pPr>
            <a:r>
              <a:rPr lang="en-US" altLang="zh-CN" dirty="0" smtClean="0">
                <a:solidFill>
                  <a:srgbClr val="FF0000"/>
                </a:solidFill>
                <a:latin typeface="Arial" panose="020B0604020202020204" pitchFamily="34" charset="0"/>
              </a:rPr>
              <a:t>×</a:t>
            </a:r>
            <a:endParaRPr lang="zh-CN" altLang="en-US" dirty="0" smtClean="0">
              <a:solidFill>
                <a:srgbClr val="FF0000"/>
              </a:solidFill>
              <a:latin typeface="Arial" panose="020B0604020202020204" pitchFamily="34" charset="0"/>
            </a:endParaRPr>
          </a:p>
        </p:txBody>
      </p:sp>
      <p:sp>
        <p:nvSpPr>
          <p:cNvPr id="9" name="WordArt 2"/>
          <p:cNvSpPr>
            <a:spLocks noChangeArrowheads="1" noChangeShapeType="1" noTextEdit="1"/>
          </p:cNvSpPr>
          <p:nvPr/>
        </p:nvSpPr>
        <p:spPr bwMode="auto">
          <a:xfrm>
            <a:off x="611560" y="224222"/>
            <a:ext cx="6336704" cy="504056"/>
          </a:xfrm>
          <a:prstGeom prst="rect">
            <a:avLst/>
          </a:prstGeom>
        </p:spPr>
        <p:txBody>
          <a:bodyPr wrap="none" fromWordArt="1">
            <a:prstTxWarp prst="textPlain">
              <a:avLst>
                <a:gd name="adj" fmla="val 50000"/>
              </a:avLst>
            </a:prstTxWarp>
          </a:bodyPr>
          <a:lstStyle/>
          <a:p>
            <a:pPr marL="742950" indent="-742950" algn="ctr"/>
            <a:r>
              <a:rPr lang="en-US" altLang="zh-CN" sz="3600" b="1" kern="10" dirty="0" smtClean="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6999"/>
                    </a:srgbClr>
                  </a:outerShdw>
                </a:effectLst>
                <a:latin typeface="Arial Black" panose="020B0A04020102020204"/>
              </a:rPr>
              <a:t>2. Read and Check T or F.</a:t>
            </a:r>
          </a:p>
        </p:txBody>
      </p:sp>
      <p:sp>
        <p:nvSpPr>
          <p:cNvPr id="10" name="Text Box 7"/>
          <p:cNvSpPr txBox="1">
            <a:spLocks noChangeArrowheads="1"/>
          </p:cNvSpPr>
          <p:nvPr/>
        </p:nvSpPr>
        <p:spPr bwMode="auto">
          <a:xfrm>
            <a:off x="105730" y="4653136"/>
            <a:ext cx="936625"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4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Times New Roman" panose="02020603050405020304" pitchFamily="18" charset="0"/>
              <a:defRPr sz="4400" b="1">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50000"/>
              </a:spcBef>
              <a:spcAft>
                <a:spcPct val="0"/>
              </a:spcAft>
            </a:pPr>
            <a:r>
              <a:rPr lang="en-US" altLang="zh-CN" dirty="0" smtClean="0">
                <a:solidFill>
                  <a:srgbClr val="FF0000"/>
                </a:solidFill>
                <a:latin typeface="Arial" panose="020B0604020202020204" pitchFamily="34" charset="0"/>
              </a:rPr>
              <a:t>×</a:t>
            </a:r>
            <a:endParaRPr lang="zh-CN" altLang="en-US" dirty="0" smtClean="0">
              <a:solidFill>
                <a:srgbClr val="FF0000"/>
              </a:solidFill>
              <a:latin typeface="Arial" panose="020B0604020202020204" pitchFamily="34" charset="0"/>
            </a:endParaRPr>
          </a:p>
        </p:txBody>
      </p:sp>
    </p:spTree>
    <p:controls>
      <p:control spid="1025" name="ShockwaveFlash1" r:id="rId2" imgW="1669985" imgH="757009"/>
    </p:controls>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0903"/>
                                        </p:tgtEl>
                                        <p:attrNameLst>
                                          <p:attrName>style.visibility</p:attrName>
                                        </p:attrNameLst>
                                      </p:cBhvr>
                                      <p:to>
                                        <p:strVal val="visible"/>
                                      </p:to>
                                    </p:set>
                                    <p:animEffect transition="in" filter="slide(fromBottom)">
                                      <p:cBhvr>
                                        <p:cTn id="7" dur="500"/>
                                        <p:tgtEl>
                                          <p:spTgt spid="8090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24933"/>
                                        </p:tgtEl>
                                        <p:attrNameLst>
                                          <p:attrName>style.visibility</p:attrName>
                                        </p:attrNameLst>
                                      </p:cBhvr>
                                      <p:to>
                                        <p:strVal val="visible"/>
                                      </p:to>
                                    </p:set>
                                    <p:animEffect transition="in" filter="slide(fromBottom)">
                                      <p:cBhvr>
                                        <p:cTn id="12" dur="500"/>
                                        <p:tgtEl>
                                          <p:spTgt spid="12493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80902"/>
                                        </p:tgtEl>
                                        <p:attrNameLst>
                                          <p:attrName>style.visibility</p:attrName>
                                        </p:attrNameLst>
                                      </p:cBhvr>
                                      <p:to>
                                        <p:strVal val="visible"/>
                                      </p:to>
                                    </p:set>
                                    <p:animEffect transition="in" filter="slide(fromBottom)">
                                      <p:cBhvr>
                                        <p:cTn id="17" dur="500"/>
                                        <p:tgtEl>
                                          <p:spTgt spid="8090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lide(fromBottom)">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3" grpId="0"/>
      <p:bldP spid="80902" grpId="0"/>
      <p:bldP spid="80903"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WordArt 2"/>
          <p:cNvSpPr>
            <a:spLocks noChangeArrowheads="1" noChangeShapeType="1" noTextEdit="1"/>
          </p:cNvSpPr>
          <p:nvPr/>
        </p:nvSpPr>
        <p:spPr bwMode="auto">
          <a:xfrm>
            <a:off x="1331913" y="981075"/>
            <a:ext cx="6334125" cy="790575"/>
          </a:xfrm>
          <a:prstGeom prst="rect">
            <a:avLst/>
          </a:prstGeom>
        </p:spPr>
        <p:txBody>
          <a:bodyPr wrap="none" fromWordArt="1">
            <a:prstTxWarp prst="textPlain">
              <a:avLst>
                <a:gd name="adj" fmla="val 50000"/>
              </a:avLst>
            </a:prstTxWarp>
          </a:bodyPr>
          <a:lstStyle/>
          <a:p>
            <a:pPr algn="ctr"/>
            <a:r>
              <a:rPr lang="en-US" altLang="zh-CN" sz="3600" b="1" kern="10" dirty="0" smtClean="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6999"/>
                    </a:srgbClr>
                  </a:outerShdw>
                </a:effectLst>
                <a:latin typeface="Arial Black" panose="020B0A04020102020204"/>
              </a:rPr>
              <a:t>3.Watch </a:t>
            </a:r>
            <a:r>
              <a:rPr lang="en-US" altLang="zh-CN" sz="36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6999"/>
                    </a:srgbClr>
                  </a:outerShdw>
                </a:effectLst>
                <a:latin typeface="Arial Black" panose="020B0A04020102020204"/>
              </a:rPr>
              <a:t>and read</a:t>
            </a:r>
            <a:endParaRPr lang="zh-CN" altLang="en-US" sz="36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6999"/>
                  </a:srgbClr>
                </a:outerShdw>
              </a:effectLst>
              <a:latin typeface="Arial Black" panose="020B0A04020102020204"/>
            </a:endParaRPr>
          </a:p>
        </p:txBody>
      </p:sp>
      <p:pic>
        <p:nvPicPr>
          <p:cNvPr id="16387" name="Picture 3" descr="1230">
            <a:hlinkClick r:id="rId2" action="ppaction://hlinkfile"/>
          </p:cNvPr>
          <p:cNvPicPr>
            <a:picLocks noChangeAspect="1" noChangeArrowheads="1"/>
          </p:cNvPicPr>
          <p:nvPr/>
        </p:nvPicPr>
        <p:blipFill>
          <a:blip r:embed="rId3" cstate="print"/>
          <a:srcRect/>
          <a:stretch>
            <a:fillRect/>
          </a:stretch>
        </p:blipFill>
        <p:spPr bwMode="auto">
          <a:xfrm>
            <a:off x="2771800" y="2636912"/>
            <a:ext cx="2974975" cy="2087562"/>
          </a:xfrm>
          <a:prstGeom prst="rect">
            <a:avLst/>
          </a:prstGeom>
          <a:noFill/>
          <a:ln w="9525">
            <a:noFill/>
            <a:miter lim="800000"/>
            <a:headEnd/>
            <a:tailEnd/>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ox(out)">
                                      <p:cBhvr>
                                        <p:cTn id="7"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5" name="Text Box 13"/>
          <p:cNvSpPr txBox="1">
            <a:spLocks noChangeArrowheads="1"/>
          </p:cNvSpPr>
          <p:nvPr/>
        </p:nvSpPr>
        <p:spPr bwMode="auto">
          <a:xfrm>
            <a:off x="3924300" y="5949950"/>
            <a:ext cx="2519363" cy="366713"/>
          </a:xfrm>
          <a:prstGeom prst="rect">
            <a:avLst/>
          </a:prstGeom>
          <a:noFill/>
          <a:ln w="9525">
            <a:noFill/>
            <a:miter lim="800000"/>
          </a:ln>
          <a:effectLst/>
        </p:spPr>
        <p:txBody>
          <a:bodyPr>
            <a:spAutoFit/>
          </a:bodyPr>
          <a:lstStyle/>
          <a:p>
            <a:pPr>
              <a:spcBef>
                <a:spcPct val="50000"/>
              </a:spcBef>
            </a:pPr>
            <a:endParaRPr lang="zh-CN" altLang="en-US">
              <a:solidFill>
                <a:prstClr val="black"/>
              </a:solidFill>
            </a:endParaRPr>
          </a:p>
        </p:txBody>
      </p:sp>
      <p:sp>
        <p:nvSpPr>
          <p:cNvPr id="8206" name="Text Box 14"/>
          <p:cNvSpPr txBox="1">
            <a:spLocks noChangeArrowheads="1"/>
          </p:cNvSpPr>
          <p:nvPr/>
        </p:nvSpPr>
        <p:spPr bwMode="auto">
          <a:xfrm>
            <a:off x="4112260" y="521335"/>
            <a:ext cx="4926330" cy="1835150"/>
          </a:xfrm>
          <a:prstGeom prst="rect">
            <a:avLst/>
          </a:prstGeom>
          <a:solidFill>
            <a:schemeClr val="bg1"/>
          </a:solidFill>
          <a:ln w="9525">
            <a:noFill/>
            <a:miter lim="800000"/>
          </a:ln>
          <a:effectLst/>
        </p:spPr>
        <p:txBody>
          <a:bodyPr wrap="square">
            <a:spAutoFit/>
          </a:bodyPr>
          <a:lstStyle/>
          <a:p>
            <a:pPr algn="l">
              <a:lnSpc>
                <a:spcPts val="3400"/>
              </a:lnSpc>
              <a:spcBef>
                <a:spcPts val="0"/>
              </a:spcBef>
              <a:buNone/>
            </a:pPr>
            <a:r>
              <a:rPr lang="en-US" altLang="zh-CN" sz="2800" b="1" dirty="0" smtClean="0">
                <a:solidFill>
                  <a:srgbClr val="0033CC"/>
                </a:solidFill>
              </a:rPr>
              <a:t> There'll be…in spring</a:t>
            </a:r>
          </a:p>
          <a:p>
            <a:pPr algn="l">
              <a:lnSpc>
                <a:spcPts val="3400"/>
              </a:lnSpc>
              <a:spcBef>
                <a:spcPts val="0"/>
              </a:spcBef>
              <a:buNone/>
            </a:pPr>
            <a:r>
              <a:rPr lang="en-US" altLang="zh-CN" sz="2800" b="1" dirty="0" smtClean="0">
                <a:solidFill>
                  <a:srgbClr val="0033CC"/>
                </a:solidFill>
              </a:rPr>
              <a:t>quite warm or even hot…,</a:t>
            </a:r>
          </a:p>
          <a:p>
            <a:pPr algn="l">
              <a:lnSpc>
                <a:spcPts val="3400"/>
              </a:lnSpc>
              <a:spcBef>
                <a:spcPts val="0"/>
              </a:spcBef>
              <a:buNone/>
            </a:pPr>
            <a:r>
              <a:rPr lang="en-US" altLang="zh-CN" sz="2800" b="1" dirty="0" smtClean="0">
                <a:solidFill>
                  <a:srgbClr val="0033CC"/>
                </a:solidFill>
              </a:rPr>
              <a:t>with…</a:t>
            </a:r>
          </a:p>
          <a:p>
            <a:pPr algn="l">
              <a:lnSpc>
                <a:spcPts val="3400"/>
              </a:lnSpc>
              <a:spcBef>
                <a:spcPts val="0"/>
              </a:spcBef>
              <a:buNone/>
            </a:pPr>
            <a:r>
              <a:rPr lang="en-US" altLang="zh-CN" sz="2800" b="1" dirty="0" smtClean="0">
                <a:solidFill>
                  <a:srgbClr val="0033CC"/>
                </a:solidFill>
              </a:rPr>
              <a:t>…rise…</a:t>
            </a:r>
          </a:p>
        </p:txBody>
      </p:sp>
      <p:sp>
        <p:nvSpPr>
          <p:cNvPr id="8210" name="Text Box 18"/>
          <p:cNvSpPr txBox="1">
            <a:spLocks noChangeArrowheads="1"/>
          </p:cNvSpPr>
          <p:nvPr/>
        </p:nvSpPr>
        <p:spPr bwMode="auto">
          <a:xfrm>
            <a:off x="398780" y="521335"/>
            <a:ext cx="2949575" cy="2271395"/>
          </a:xfrm>
          <a:prstGeom prst="rect">
            <a:avLst/>
          </a:prstGeom>
          <a:solidFill>
            <a:schemeClr val="bg1"/>
          </a:solidFill>
          <a:ln w="9525">
            <a:noFill/>
            <a:miter lim="800000"/>
          </a:ln>
          <a:effectLst/>
        </p:spPr>
        <p:txBody>
          <a:bodyPr wrap="square">
            <a:spAutoFit/>
          </a:bodyPr>
          <a:lstStyle/>
          <a:p>
            <a:pPr algn="l">
              <a:lnSpc>
                <a:spcPts val="3400"/>
              </a:lnSpc>
              <a:spcBef>
                <a:spcPts val="0"/>
              </a:spcBef>
              <a:buNone/>
            </a:pPr>
            <a:r>
              <a:rPr lang="en-US" altLang="zh-CN" sz="2800" b="1" dirty="0" smtClean="0">
                <a:solidFill>
                  <a:srgbClr val="FF0000"/>
                </a:solidFill>
              </a:rPr>
              <a:t> In the future</a:t>
            </a:r>
          </a:p>
          <a:p>
            <a:pPr algn="l">
              <a:lnSpc>
                <a:spcPts val="3400"/>
              </a:lnSpc>
              <a:spcBef>
                <a:spcPts val="0"/>
              </a:spcBef>
              <a:buNone/>
            </a:pPr>
            <a:r>
              <a:rPr lang="en-US" altLang="zh-CN" sz="2800" b="1" dirty="0" smtClean="0">
                <a:solidFill>
                  <a:srgbClr val="FF0000"/>
                </a:solidFill>
              </a:rPr>
              <a:t>weather…won’t…</a:t>
            </a:r>
          </a:p>
          <a:p>
            <a:pPr algn="l">
              <a:lnSpc>
                <a:spcPts val="3400"/>
              </a:lnSpc>
              <a:spcBef>
                <a:spcPts val="0"/>
              </a:spcBef>
              <a:buNone/>
            </a:pPr>
            <a:r>
              <a:rPr lang="en-US" altLang="zh-CN" sz="2800" b="1" dirty="0" smtClean="0">
                <a:solidFill>
                  <a:srgbClr val="FF0000"/>
                </a:solidFill>
              </a:rPr>
              <a:t>...wear ...</a:t>
            </a:r>
          </a:p>
          <a:p>
            <a:pPr algn="l">
              <a:lnSpc>
                <a:spcPts val="3400"/>
              </a:lnSpc>
              <a:spcBef>
                <a:spcPts val="0"/>
              </a:spcBef>
              <a:buNone/>
            </a:pPr>
            <a:r>
              <a:rPr lang="en-US" altLang="zh-CN" sz="2800" b="1" dirty="0" smtClean="0">
                <a:solidFill>
                  <a:srgbClr val="FF0000"/>
                </a:solidFill>
              </a:rPr>
              <a:t>warm…cold, </a:t>
            </a:r>
          </a:p>
          <a:p>
            <a:pPr algn="l">
              <a:lnSpc>
                <a:spcPts val="3400"/>
              </a:lnSpc>
              <a:spcBef>
                <a:spcPts val="0"/>
              </a:spcBef>
              <a:buNone/>
            </a:pPr>
            <a:r>
              <a:rPr lang="en-US" altLang="zh-CN" sz="2800" b="1" dirty="0" smtClean="0">
                <a:solidFill>
                  <a:srgbClr val="FF0000"/>
                </a:solidFill>
              </a:rPr>
              <a:t>cool…hot</a:t>
            </a:r>
          </a:p>
        </p:txBody>
      </p:sp>
      <p:sp>
        <p:nvSpPr>
          <p:cNvPr id="8212" name="Text Box 20"/>
          <p:cNvSpPr txBox="1">
            <a:spLocks noChangeArrowheads="1"/>
          </p:cNvSpPr>
          <p:nvPr/>
        </p:nvSpPr>
        <p:spPr bwMode="auto">
          <a:xfrm>
            <a:off x="394404" y="3475988"/>
            <a:ext cx="3421063" cy="2707005"/>
          </a:xfrm>
          <a:prstGeom prst="rect">
            <a:avLst/>
          </a:prstGeom>
          <a:solidFill>
            <a:schemeClr val="bg1"/>
          </a:solidFill>
          <a:ln w="9525">
            <a:noFill/>
            <a:miter lim="800000"/>
          </a:ln>
          <a:effectLst/>
        </p:spPr>
        <p:txBody>
          <a:bodyPr wrap="square">
            <a:spAutoFit/>
          </a:bodyPr>
          <a:lstStyle/>
          <a:p>
            <a:pPr algn="l">
              <a:lnSpc>
                <a:spcPts val="3400"/>
              </a:lnSpc>
              <a:spcBef>
                <a:spcPts val="0"/>
              </a:spcBef>
              <a:buNone/>
            </a:pPr>
            <a:r>
              <a:rPr lang="en-US" altLang="zh-CN" sz="2800" b="1" dirty="0" smtClean="0">
                <a:solidFill>
                  <a:srgbClr val="0033CC"/>
                </a:solidFill>
              </a:rPr>
              <a:t>…not…any more.</a:t>
            </a:r>
          </a:p>
          <a:p>
            <a:pPr algn="l">
              <a:lnSpc>
                <a:spcPts val="3400"/>
              </a:lnSpc>
              <a:spcBef>
                <a:spcPts val="0"/>
              </a:spcBef>
              <a:buNone/>
            </a:pPr>
            <a:r>
              <a:rPr lang="en-US" altLang="zh-CN" sz="2800" b="1" dirty="0" smtClean="0">
                <a:solidFill>
                  <a:srgbClr val="0033CC"/>
                </a:solidFill>
              </a:rPr>
              <a:t>Every family...</a:t>
            </a:r>
          </a:p>
          <a:p>
            <a:pPr algn="l">
              <a:lnSpc>
                <a:spcPts val="3400"/>
              </a:lnSpc>
              <a:spcBef>
                <a:spcPts val="0"/>
              </a:spcBef>
              <a:buNone/>
            </a:pPr>
            <a:r>
              <a:rPr lang="en-US" altLang="zh-CN" sz="2800" b="1" dirty="0" smtClean="0">
                <a:solidFill>
                  <a:srgbClr val="0033CC"/>
                </a:solidFill>
              </a:rPr>
              <a:t>No more…   It'll be ...</a:t>
            </a:r>
          </a:p>
          <a:p>
            <a:pPr algn="l">
              <a:lnSpc>
                <a:spcPts val="3400"/>
              </a:lnSpc>
              <a:spcBef>
                <a:spcPts val="0"/>
              </a:spcBef>
              <a:buNone/>
            </a:pPr>
            <a:r>
              <a:rPr lang="en-US" altLang="zh-CN" sz="2800" b="1" dirty="0" smtClean="0">
                <a:solidFill>
                  <a:srgbClr val="0033CC"/>
                </a:solidFill>
              </a:rPr>
              <a:t>not only…, but also…, or even</a:t>
            </a:r>
          </a:p>
          <a:p>
            <a:pPr algn="l">
              <a:lnSpc>
                <a:spcPts val="3400"/>
              </a:lnSpc>
              <a:spcBef>
                <a:spcPts val="0"/>
              </a:spcBef>
              <a:buNone/>
            </a:pPr>
            <a:r>
              <a:rPr lang="en-US" altLang="zh-CN" sz="2800" b="1" dirty="0" smtClean="0">
                <a:solidFill>
                  <a:srgbClr val="0033CC"/>
                </a:solidFill>
              </a:rPr>
              <a:t>traffic jam</a:t>
            </a:r>
            <a:r>
              <a:rPr lang="en-US" altLang="zh-CN" sz="2800" b="1" dirty="0" smtClean="0">
                <a:solidFill>
                  <a:srgbClr val="FF0000"/>
                </a:solidFill>
              </a:rPr>
              <a:t>s</a:t>
            </a:r>
            <a:r>
              <a:rPr lang="en-US" altLang="zh-CN" sz="2800" b="1" dirty="0" smtClean="0">
                <a:solidFill>
                  <a:srgbClr val="0033CC"/>
                </a:solidFill>
              </a:rPr>
              <a:t>…</a:t>
            </a:r>
          </a:p>
        </p:txBody>
      </p:sp>
      <p:sp>
        <p:nvSpPr>
          <p:cNvPr id="8213" name="WordArt 21"/>
          <p:cNvSpPr>
            <a:spLocks noChangeArrowheads="1" noChangeShapeType="1" noTextEdit="1"/>
          </p:cNvSpPr>
          <p:nvPr/>
        </p:nvSpPr>
        <p:spPr bwMode="auto">
          <a:xfrm>
            <a:off x="3344094" y="2384847"/>
            <a:ext cx="2879725" cy="792162"/>
          </a:xfrm>
          <a:prstGeom prst="rect">
            <a:avLst/>
          </a:prstGeom>
        </p:spPr>
        <p:txBody>
          <a:bodyPr wrap="none" fromWordArt="1">
            <a:prstTxWarp prst="textCanUp">
              <a:avLst>
                <a:gd name="adj" fmla="val 85713"/>
              </a:avLst>
            </a:prstTxWarp>
          </a:bodyPr>
          <a:lstStyle/>
          <a:p>
            <a:pPr algn="ctr"/>
            <a:r>
              <a:rPr lang="en-US" altLang="zh-CN" sz="3600" kern="10" dirty="0" smtClean="0">
                <a:ln w="12700">
                  <a:solidFill>
                    <a:prstClr val="black"/>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panose="020B0A04020102020204"/>
              </a:rPr>
              <a:t>4.Retell</a:t>
            </a:r>
            <a:endParaRPr lang="zh-CN" altLang="en-US" sz="3600" kern="10" dirty="0">
              <a:ln w="12700">
                <a:solidFill>
                  <a:prstClr val="black"/>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panose="020B0A04020102020204"/>
            </a:endParaRPr>
          </a:p>
        </p:txBody>
      </p:sp>
      <p:sp>
        <p:nvSpPr>
          <p:cNvPr id="8217" name="Text Box 25"/>
          <p:cNvSpPr txBox="1">
            <a:spLocks noChangeArrowheads="1"/>
          </p:cNvSpPr>
          <p:nvPr/>
        </p:nvSpPr>
        <p:spPr bwMode="auto">
          <a:xfrm>
            <a:off x="6372200" y="1628800"/>
            <a:ext cx="2233612" cy="519112"/>
          </a:xfrm>
          <a:prstGeom prst="rect">
            <a:avLst/>
          </a:prstGeom>
          <a:gradFill>
            <a:gsLst>
              <a:gs pos="0">
                <a:srgbClr val="FE4444"/>
              </a:gs>
              <a:gs pos="100000">
                <a:srgbClr val="832B2B"/>
              </a:gs>
            </a:gsLst>
            <a:lin ang="5400000" scaled="0"/>
          </a:gradFill>
          <a:ln w="9525">
            <a:noFill/>
            <a:miter lim="800000"/>
          </a:ln>
          <a:effectLst/>
        </p:spPr>
        <p:txBody>
          <a:bodyPr>
            <a:spAutoFit/>
          </a:bodyPr>
          <a:lstStyle/>
          <a:p>
            <a:pPr algn="ctr">
              <a:spcBef>
                <a:spcPct val="50000"/>
              </a:spcBef>
            </a:pPr>
            <a:r>
              <a:rPr lang="en-US" altLang="zh-CN" sz="2800" b="1" dirty="0" smtClean="0">
                <a:solidFill>
                  <a:prstClr val="white"/>
                </a:solidFill>
              </a:rPr>
              <a:t>B</a:t>
            </a:r>
            <a:endParaRPr lang="en-US" altLang="zh-CN" sz="2800" b="1" dirty="0">
              <a:solidFill>
                <a:prstClr val="white"/>
              </a:solidFill>
            </a:endParaRPr>
          </a:p>
        </p:txBody>
      </p:sp>
      <p:pic>
        <p:nvPicPr>
          <p:cNvPr id="8218" name="Picture 26" descr="rosebud"/>
          <p:cNvPicPr>
            <a:picLocks noChangeAspect="1" noChangeArrowheads="1"/>
          </p:cNvPicPr>
          <p:nvPr/>
        </p:nvPicPr>
        <p:blipFill>
          <a:blip r:embed="rId4" cstate="print"/>
          <a:srcRect/>
          <a:stretch>
            <a:fillRect/>
          </a:stretch>
        </p:blipFill>
        <p:spPr bwMode="auto">
          <a:xfrm>
            <a:off x="3348038" y="981075"/>
            <a:ext cx="503237" cy="503238"/>
          </a:xfrm>
          <a:prstGeom prst="rect">
            <a:avLst/>
          </a:prstGeom>
          <a:noFill/>
        </p:spPr>
      </p:pic>
      <p:pic>
        <p:nvPicPr>
          <p:cNvPr id="8219" name="Picture 27" descr="rosebud"/>
          <p:cNvPicPr>
            <a:picLocks noChangeAspect="1" noChangeArrowheads="1"/>
          </p:cNvPicPr>
          <p:nvPr/>
        </p:nvPicPr>
        <p:blipFill>
          <a:blip r:embed="rId4" cstate="print"/>
          <a:srcRect/>
          <a:stretch>
            <a:fillRect/>
          </a:stretch>
        </p:blipFill>
        <p:spPr bwMode="auto">
          <a:xfrm>
            <a:off x="3348038" y="1773238"/>
            <a:ext cx="504825" cy="504825"/>
          </a:xfrm>
          <a:prstGeom prst="rect">
            <a:avLst/>
          </a:prstGeom>
          <a:noFill/>
        </p:spPr>
      </p:pic>
      <p:sp>
        <p:nvSpPr>
          <p:cNvPr id="8220" name="Line 28"/>
          <p:cNvSpPr>
            <a:spLocks noChangeShapeType="1"/>
          </p:cNvSpPr>
          <p:nvPr/>
        </p:nvSpPr>
        <p:spPr bwMode="auto">
          <a:xfrm>
            <a:off x="323850" y="1125538"/>
            <a:ext cx="0" cy="2232025"/>
          </a:xfrm>
          <a:prstGeom prst="line">
            <a:avLst/>
          </a:prstGeom>
          <a:noFill/>
          <a:ln w="63500">
            <a:solidFill>
              <a:srgbClr val="FFCC00"/>
            </a:solidFill>
            <a:round/>
          </a:ln>
          <a:effectLst/>
        </p:spPr>
        <p:txBody>
          <a:bodyPr/>
          <a:lstStyle/>
          <a:p>
            <a:endParaRPr lang="zh-CN" altLang="en-US">
              <a:solidFill>
                <a:prstClr val="black"/>
              </a:solidFill>
            </a:endParaRPr>
          </a:p>
        </p:txBody>
      </p:sp>
      <p:sp>
        <p:nvSpPr>
          <p:cNvPr id="8221" name="Line 29"/>
          <p:cNvSpPr>
            <a:spLocks noChangeShapeType="1"/>
          </p:cNvSpPr>
          <p:nvPr/>
        </p:nvSpPr>
        <p:spPr bwMode="auto">
          <a:xfrm>
            <a:off x="3132138" y="6597650"/>
            <a:ext cx="2592387" cy="0"/>
          </a:xfrm>
          <a:prstGeom prst="line">
            <a:avLst/>
          </a:prstGeom>
          <a:noFill/>
          <a:ln w="63500">
            <a:solidFill>
              <a:srgbClr val="FFCC00"/>
            </a:solidFill>
            <a:round/>
          </a:ln>
          <a:effectLst/>
        </p:spPr>
        <p:txBody>
          <a:bodyPr/>
          <a:lstStyle/>
          <a:p>
            <a:endParaRPr lang="zh-CN" altLang="en-US">
              <a:solidFill>
                <a:prstClr val="black"/>
              </a:solidFill>
            </a:endParaRPr>
          </a:p>
        </p:txBody>
      </p:sp>
      <p:sp>
        <p:nvSpPr>
          <p:cNvPr id="8222" name="Line 30"/>
          <p:cNvSpPr>
            <a:spLocks noChangeShapeType="1"/>
          </p:cNvSpPr>
          <p:nvPr/>
        </p:nvSpPr>
        <p:spPr bwMode="auto">
          <a:xfrm>
            <a:off x="8532813" y="692150"/>
            <a:ext cx="0" cy="865188"/>
          </a:xfrm>
          <a:prstGeom prst="line">
            <a:avLst/>
          </a:prstGeom>
          <a:noFill/>
          <a:ln w="63500">
            <a:solidFill>
              <a:srgbClr val="FFCC00"/>
            </a:solidFill>
            <a:round/>
          </a:ln>
          <a:effectLst/>
        </p:spPr>
        <p:txBody>
          <a:bodyPr/>
          <a:lstStyle/>
          <a:p>
            <a:endParaRPr lang="zh-CN" altLang="en-US">
              <a:solidFill>
                <a:prstClr val="black"/>
              </a:solidFill>
            </a:endParaRPr>
          </a:p>
        </p:txBody>
      </p:sp>
      <p:sp>
        <p:nvSpPr>
          <p:cNvPr id="18" name="Text Box 25"/>
          <p:cNvSpPr txBox="1">
            <a:spLocks noChangeArrowheads="1"/>
          </p:cNvSpPr>
          <p:nvPr/>
        </p:nvSpPr>
        <p:spPr bwMode="auto">
          <a:xfrm>
            <a:off x="394296" y="2896166"/>
            <a:ext cx="2233612" cy="519112"/>
          </a:xfrm>
          <a:prstGeom prst="rect">
            <a:avLst/>
          </a:prstGeom>
          <a:solidFill>
            <a:srgbClr val="003399"/>
          </a:solidFill>
          <a:ln w="9525">
            <a:noFill/>
            <a:miter lim="800000"/>
          </a:ln>
          <a:effectLst/>
        </p:spPr>
        <p:txBody>
          <a:bodyPr>
            <a:spAutoFit/>
          </a:bodyPr>
          <a:lstStyle/>
          <a:p>
            <a:pPr algn="ctr">
              <a:spcBef>
                <a:spcPct val="50000"/>
              </a:spcBef>
            </a:pPr>
            <a:r>
              <a:rPr lang="en-US" altLang="zh-CN" sz="2800" b="1" dirty="0" smtClean="0">
                <a:solidFill>
                  <a:prstClr val="white"/>
                </a:solidFill>
              </a:rPr>
              <a:t>A</a:t>
            </a:r>
            <a:endParaRPr lang="en-US" altLang="zh-CN" sz="2800" b="1" dirty="0">
              <a:solidFill>
                <a:prstClr val="white"/>
              </a:solidFill>
            </a:endParaRPr>
          </a:p>
        </p:txBody>
      </p:sp>
      <p:sp>
        <p:nvSpPr>
          <p:cNvPr id="19" name="Text Box 25"/>
          <p:cNvSpPr txBox="1">
            <a:spLocks noChangeArrowheads="1"/>
          </p:cNvSpPr>
          <p:nvPr/>
        </p:nvSpPr>
        <p:spPr bwMode="auto">
          <a:xfrm>
            <a:off x="6660232" y="6182960"/>
            <a:ext cx="2233612" cy="519112"/>
          </a:xfrm>
          <a:prstGeom prst="rect">
            <a:avLst/>
          </a:prstGeom>
          <a:solidFill>
            <a:srgbClr val="003399"/>
          </a:solidFill>
          <a:ln w="9525">
            <a:noFill/>
            <a:miter lim="800000"/>
          </a:ln>
          <a:effectLst/>
        </p:spPr>
        <p:txBody>
          <a:bodyPr>
            <a:spAutoFit/>
          </a:bodyPr>
          <a:lstStyle/>
          <a:p>
            <a:pPr algn="ctr">
              <a:spcBef>
                <a:spcPct val="50000"/>
              </a:spcBef>
            </a:pPr>
            <a:r>
              <a:rPr lang="en-US" altLang="zh-CN" sz="2800" b="1" dirty="0" smtClean="0">
                <a:solidFill>
                  <a:prstClr val="white"/>
                </a:solidFill>
              </a:rPr>
              <a:t>D</a:t>
            </a:r>
            <a:endParaRPr lang="en-US" altLang="zh-CN" sz="2800" b="1" dirty="0">
              <a:solidFill>
                <a:prstClr val="white"/>
              </a:solidFill>
            </a:endParaRPr>
          </a:p>
        </p:txBody>
      </p:sp>
      <p:sp>
        <p:nvSpPr>
          <p:cNvPr id="20" name="Text Box 25"/>
          <p:cNvSpPr txBox="1">
            <a:spLocks noChangeArrowheads="1"/>
          </p:cNvSpPr>
          <p:nvPr/>
        </p:nvSpPr>
        <p:spPr bwMode="auto">
          <a:xfrm>
            <a:off x="394296" y="6135671"/>
            <a:ext cx="2233612" cy="519112"/>
          </a:xfrm>
          <a:prstGeom prst="rect">
            <a:avLst/>
          </a:prstGeom>
          <a:gradFill>
            <a:gsLst>
              <a:gs pos="0">
                <a:srgbClr val="FE4444"/>
              </a:gs>
              <a:gs pos="100000">
                <a:srgbClr val="832B2B"/>
              </a:gs>
            </a:gsLst>
            <a:lin ang="5400000" scaled="0"/>
          </a:gradFill>
          <a:ln w="9525">
            <a:noFill/>
            <a:miter lim="800000"/>
          </a:ln>
          <a:effectLst/>
        </p:spPr>
        <p:txBody>
          <a:bodyPr>
            <a:spAutoFit/>
          </a:bodyPr>
          <a:lstStyle/>
          <a:p>
            <a:pPr algn="ctr">
              <a:spcBef>
                <a:spcPct val="50000"/>
              </a:spcBef>
            </a:pPr>
            <a:r>
              <a:rPr lang="en-US" altLang="zh-CN" sz="2800" b="1" dirty="0">
                <a:solidFill>
                  <a:prstClr val="white"/>
                </a:solidFill>
              </a:rPr>
              <a:t>C</a:t>
            </a:r>
          </a:p>
        </p:txBody>
      </p:sp>
      <p:sp>
        <p:nvSpPr>
          <p:cNvPr id="21" name="Text Box 20"/>
          <p:cNvSpPr txBox="1">
            <a:spLocks noChangeArrowheads="1"/>
          </p:cNvSpPr>
          <p:nvPr/>
        </p:nvSpPr>
        <p:spPr bwMode="auto">
          <a:xfrm>
            <a:off x="4864735" y="3475990"/>
            <a:ext cx="4173855" cy="2271395"/>
          </a:xfrm>
          <a:prstGeom prst="rect">
            <a:avLst/>
          </a:prstGeom>
          <a:solidFill>
            <a:schemeClr val="bg1"/>
          </a:solidFill>
          <a:ln w="9525">
            <a:noFill/>
            <a:miter lim="800000"/>
          </a:ln>
          <a:effectLst/>
        </p:spPr>
        <p:txBody>
          <a:bodyPr wrap="square">
            <a:spAutoFit/>
          </a:bodyPr>
          <a:lstStyle/>
          <a:p>
            <a:pPr fontAlgn="auto">
              <a:lnSpc>
                <a:spcPts val="3400"/>
              </a:lnSpc>
              <a:spcBef>
                <a:spcPts val="0"/>
              </a:spcBef>
            </a:pPr>
            <a:r>
              <a:rPr lang="en-US" altLang="zh-CN" sz="2800" b="1" dirty="0" smtClean="0">
                <a:solidFill>
                  <a:srgbClr val="FF0000"/>
                </a:solidFill>
              </a:rPr>
              <a:t>long holiday</a:t>
            </a:r>
          </a:p>
          <a:p>
            <a:pPr fontAlgn="auto">
              <a:lnSpc>
                <a:spcPts val="3400"/>
              </a:lnSpc>
              <a:spcBef>
                <a:spcPts val="0"/>
              </a:spcBef>
            </a:pPr>
            <a:r>
              <a:rPr lang="en-US" altLang="zh-CN" sz="2800" b="1" dirty="0" smtClean="0">
                <a:solidFill>
                  <a:srgbClr val="FF0000"/>
                </a:solidFill>
              </a:rPr>
              <a:t>like… because machines and robots…</a:t>
            </a:r>
          </a:p>
          <a:p>
            <a:pPr fontAlgn="auto">
              <a:lnSpc>
                <a:spcPts val="3400"/>
              </a:lnSpc>
              <a:spcBef>
                <a:spcPts val="0"/>
              </a:spcBef>
            </a:pPr>
            <a:r>
              <a:rPr lang="en-US" altLang="zh-CN" sz="2800" b="1" dirty="0" smtClean="0">
                <a:solidFill>
                  <a:srgbClr val="FF0000"/>
                </a:solidFill>
              </a:rPr>
              <a:t>...do... work</a:t>
            </a:r>
          </a:p>
          <a:p>
            <a:pPr fontAlgn="auto">
              <a:lnSpc>
                <a:spcPts val="3400"/>
              </a:lnSpc>
              <a:spcBef>
                <a:spcPts val="0"/>
              </a:spcBef>
            </a:pPr>
            <a:r>
              <a:rPr lang="en-US" altLang="zh-CN" sz="2800" b="1" dirty="0" smtClean="0">
                <a:solidFill>
                  <a:srgbClr val="FF0000"/>
                </a:solidFill>
              </a:rPr>
              <a:t>Working hours...so...</a:t>
            </a:r>
          </a:p>
        </p:txBody>
      </p:sp>
    </p:spTree>
    <p:controls>
      <p:control spid="103425" name="ShockwaveFlash1" r:id="rId2" imgW="1911168" imgH="1030316"/>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210"/>
                                        </p:tgtEl>
                                        <p:attrNameLst>
                                          <p:attrName>style.visibility</p:attrName>
                                        </p:attrNameLst>
                                      </p:cBhvr>
                                      <p:to>
                                        <p:strVal val="visible"/>
                                      </p:to>
                                    </p:set>
                                    <p:animEffect transition="in" filter="blinds(horizontal)">
                                      <p:cBhvr>
                                        <p:cTn id="7" dur="500"/>
                                        <p:tgtEl>
                                          <p:spTgt spid="82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206"/>
                                        </p:tgtEl>
                                        <p:attrNameLst>
                                          <p:attrName>style.visibility</p:attrName>
                                        </p:attrNameLst>
                                      </p:cBhvr>
                                      <p:to>
                                        <p:strVal val="visible"/>
                                      </p:to>
                                    </p:set>
                                    <p:animEffect transition="in" filter="blinds(horizontal)">
                                      <p:cBhvr>
                                        <p:cTn id="12" dur="500"/>
                                        <p:tgtEl>
                                          <p:spTgt spid="820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212"/>
                                        </p:tgtEl>
                                        <p:attrNameLst>
                                          <p:attrName>style.visibility</p:attrName>
                                        </p:attrNameLst>
                                      </p:cBhvr>
                                      <p:to>
                                        <p:strVal val="visible"/>
                                      </p:to>
                                    </p:set>
                                    <p:animEffect transition="in" filter="blinds(horizontal)">
                                      <p:cBhvr>
                                        <p:cTn id="17" dur="500"/>
                                        <p:tgtEl>
                                          <p:spTgt spid="82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6" grpId="0" bldLvl="0" animBg="1"/>
      <p:bldP spid="8210" grpId="0" bldLvl="0" animBg="1"/>
      <p:bldP spid="8212" grpId="0" bldLvl="0" animBg="1"/>
      <p:bldP spid="21" grpId="0" bldLvl="0" animBg="1"/>
    </p:bldLst>
  </p:timing>
</p:sld>
</file>

<file path=ppt/theme/_rels/theme7.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1_模板1">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模板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模板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模板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模板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模板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模板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模板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模板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模板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模板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模板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模板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868</Words>
  <Application>Microsoft Office PowerPoint</Application>
  <PresentationFormat>全屏显示(4:3)</PresentationFormat>
  <Paragraphs>161</Paragraphs>
  <Slides>14</Slides>
  <Notes>0</Notes>
  <HiddenSlides>1</HiddenSlides>
  <MMClips>1</MMClips>
  <ScaleCrop>false</ScaleCrop>
  <HeadingPairs>
    <vt:vector size="4" baseType="variant">
      <vt:variant>
        <vt:lpstr>主题</vt:lpstr>
      </vt:variant>
      <vt:variant>
        <vt:i4>7</vt:i4>
      </vt:variant>
      <vt:variant>
        <vt:lpstr>幻灯片标题</vt:lpstr>
      </vt:variant>
      <vt:variant>
        <vt:i4>14</vt:i4>
      </vt:variant>
    </vt:vector>
  </HeadingPairs>
  <TitlesOfParts>
    <vt:vector size="21" baseType="lpstr">
      <vt:lpstr>1_模板1</vt:lpstr>
      <vt:lpstr>1_默认设计模板</vt:lpstr>
      <vt:lpstr>Office 主题</vt:lpstr>
      <vt:lpstr>1_Office 主题</vt:lpstr>
      <vt:lpstr>2_Office 主题</vt:lpstr>
      <vt:lpstr>2_默认设计模板</vt:lpstr>
      <vt:lpstr>波形</vt:lpstr>
      <vt:lpstr>幻灯片 1</vt:lpstr>
      <vt:lpstr>幻灯片 2</vt:lpstr>
      <vt:lpstr>幻灯片 3</vt:lpstr>
      <vt:lpstr>幻灯片 4</vt:lpstr>
      <vt:lpstr>幻灯片 5</vt:lpstr>
      <vt:lpstr>幻灯片 6</vt:lpstr>
      <vt:lpstr>幻灯片 7</vt:lpstr>
      <vt:lpstr>幻灯片 8</vt:lpstr>
      <vt:lpstr>幻灯片 9</vt:lpstr>
      <vt:lpstr>5.Pairwork</vt:lpstr>
      <vt:lpstr>幻灯片 11</vt:lpstr>
      <vt:lpstr>幻灯片 12</vt:lpstr>
      <vt:lpstr>7. Match the words with their opposites. </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Administrator</cp:lastModifiedBy>
  <cp:revision>51</cp:revision>
  <dcterms:created xsi:type="dcterms:W3CDTF">2018-03-12T02:27:00Z</dcterms:created>
  <dcterms:modified xsi:type="dcterms:W3CDTF">2020-01-10T12:53:20Z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