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Layouts/slideLayout39.xml" ContentType="application/vnd.openxmlformats-officedocument.presentationml.slideLayout+xml"/>
  <Override PartName="/ppt/slideLayouts/slideLayout57.xml" ContentType="application/vnd.openxmlformats-officedocument.presentationml.slideLayout+xml"/>
  <Override PartName="/ppt/theme/theme5.xml" ContentType="application/vnd.openxmlformats-officedocument.theme+xml"/>
  <Override PartName="/ppt/slides/slide4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6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Masters/slideMaster6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Layouts/slideLayout69.xml" ContentType="application/vnd.openxmlformats-officedocument.presentationml.slideLayout+xml"/>
  <Override PartName="/ppt/theme/theme6.xml" ContentType="application/vnd.openxmlformats-officedocument.theme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slideLayouts/slideLayout49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6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6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6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Masters/slideMaster5.xml" ContentType="application/vnd.openxmlformats-officedocument.presentationml.slideMaster+xml"/>
  <Override PartName="/ppt/slides/slide8.xml" ContentType="application/vnd.openxmlformats-officedocument.presentationml.slide+xml"/>
  <Override PartName="/ppt/slideLayouts/slideLayout59.xml" ContentType="application/vnd.openxmlformats-officedocument.presentationml.slideLayout+xml"/>
  <Override PartName="/ppt/slideLayouts/slideLayout68.xml" ContentType="application/vnd.openxmlformats-officedocument.presentationml.slideLayout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5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1" r:id="rId2"/>
    <p:sldMasterId id="2147483673" r:id="rId3"/>
    <p:sldMasterId id="2147483687" r:id="rId4"/>
    <p:sldMasterId id="2147483699" r:id="rId5"/>
    <p:sldMasterId id="2147483712" r:id="rId6"/>
  </p:sldMasterIdLst>
  <p:sldIdLst>
    <p:sldId id="281" r:id="rId7"/>
    <p:sldId id="273" r:id="rId8"/>
    <p:sldId id="262" r:id="rId9"/>
    <p:sldId id="272" r:id="rId10"/>
    <p:sldId id="280" r:id="rId11"/>
    <p:sldId id="271" r:id="rId12"/>
    <p:sldId id="274" r:id="rId13"/>
    <p:sldId id="264" r:id="rId14"/>
    <p:sldId id="282" r:id="rId15"/>
    <p:sldId id="268" r:id="rId16"/>
    <p:sldId id="278" r:id="rId17"/>
    <p:sldId id="259" r:id="rId18"/>
    <p:sldId id="265" r:id="rId19"/>
    <p:sldId id="267" r:id="rId20"/>
    <p:sldId id="283" r:id="rId21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FF00FF"/>
    <a:srgbClr val="0000CC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48" d="100"/>
          <a:sy n="48" d="100"/>
        </p:scale>
        <p:origin x="-610" y="-7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5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5.xml"/><Relationship Id="rId24" Type="http://schemas.openxmlformats.org/officeDocument/2006/relationships/theme" Target="theme/theme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9.xml"/><Relationship Id="rId23" Type="http://schemas.openxmlformats.org/officeDocument/2006/relationships/viewProps" Target="viewProps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16F249-79FA-49EC-836A-86D60FC933CC}" type="datetimeFigureOut">
              <a:rPr lang="zh-CN" altLang="en-US" smtClean="0"/>
              <a:pPr/>
              <a:t>2020/1/3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DC82C3-A597-4591-9F16-3FD9AEB4593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16F249-79FA-49EC-836A-86D60FC933CC}" type="datetimeFigureOut">
              <a:rPr lang="zh-CN" altLang="en-US" smtClean="0"/>
              <a:pPr/>
              <a:t>2020/1/3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DC82C3-A597-4591-9F16-3FD9AEB4593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16F249-79FA-49EC-836A-86D60FC933CC}" type="datetimeFigureOut">
              <a:rPr lang="zh-CN" altLang="en-US" smtClean="0"/>
              <a:pPr/>
              <a:t>2020/1/3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DC82C3-A597-4591-9F16-3FD9AEB4593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7250B64-569F-4077-A739-0722FA13C3FA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4B532D1-EF8A-4025-9F5A-D5AA8A357641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2A07B32-5A2B-4E84-A8A0-57D854311050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EE36C0B-2A01-419C-8976-E8B19769A28F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843041C-7413-462D-8B33-09748B7F51DD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10EF105-4890-4505-881A-BABA8014B9DF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697DCAA-0973-49C0-953D-8E3F41E6B6CA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AEEB976-EAC4-4FF6-B31B-3D8503E0C716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16F249-79FA-49EC-836A-86D60FC933CC}" type="datetimeFigureOut">
              <a:rPr lang="zh-CN" altLang="en-US" smtClean="0"/>
              <a:pPr/>
              <a:t>2020/1/3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DC82C3-A597-4591-9F16-3FD9AEB4593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31BC009-3503-4B70-9060-9707EEE496DC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B8FEDE7-C56D-4597-B07D-E70C12146E87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62D5224-FEEA-4E78-A90F-397F9D03D63F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</p:spTree>
  </p:cSld>
  <p:clrMapOvr>
    <a:masterClrMapping/>
  </p:clrMapOvr>
  <p:transition>
    <p:random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628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  <p:transition>
    <p:random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</p:spTree>
  </p:cSld>
  <p:clrMapOvr>
    <a:masterClrMapping/>
  </p:clrMapOvr>
  <p:transition>
    <p:random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  <p:transition>
    <p:random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  <p:transition>
    <p:random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</p:spTree>
  </p:cSld>
  <p:clrMapOvr>
    <a:masterClrMapping/>
  </p:clrMapOvr>
  <p:transition>
    <p:random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rand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16F249-79FA-49EC-836A-86D60FC933CC}" type="datetimeFigureOut">
              <a:rPr lang="zh-CN" altLang="en-US" smtClean="0"/>
              <a:pPr/>
              <a:t>2020/1/3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DC82C3-A597-4591-9F16-3FD9AEB4593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</p:spTree>
  </p:cSld>
  <p:clrMapOvr>
    <a:masterClrMapping/>
  </p:clrMapOvr>
  <p:transition>
    <p:random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</p:spTree>
  </p:cSld>
  <p:clrMapOvr>
    <a:masterClrMapping/>
  </p:clrMapOvr>
  <p:transition>
    <p:random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628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  <p:transition>
    <p:random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10350" y="339725"/>
            <a:ext cx="1993900" cy="5837238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39725"/>
            <a:ext cx="5866112" cy="58372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  <p:transition>
    <p:random/>
  </p:transition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/>
        <p:txBody>
          <a:bodyPr/>
          <a:lstStyle/>
          <a:p>
            <a:pPr lvl="0"/>
            <a:endParaRPr lang="zh-CN" altLang="en-US" noProof="1"/>
          </a:p>
        </p:txBody>
      </p:sp>
    </p:spTree>
  </p:cSld>
  <p:clrMapOvr>
    <a:masterClrMapping/>
  </p:clrMapOvr>
  <p:transition>
    <p:random/>
  </p:transition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 noProof="1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 noProof="1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mtClean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/>
            </a:pPr>
            <a:fld id="{84994546-E625-45EC-8C94-DACC0F2EC989}" type="slidenum">
              <a:rPr lang="zh-CN" altLang="en-US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>
    <p:split orient="vert"/>
  </p:transition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7250B64-569F-4077-A739-0722FA13C3FA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4B532D1-EF8A-4025-9F5A-D5AA8A357641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2A07B32-5A2B-4E84-A8A0-57D854311050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EE36C0B-2A01-419C-8976-E8B19769A28F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16F249-79FA-49EC-836A-86D60FC933CC}" type="datetimeFigureOut">
              <a:rPr lang="zh-CN" altLang="en-US" smtClean="0"/>
              <a:pPr/>
              <a:t>2020/1/3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DC82C3-A597-4591-9F16-3FD9AEB4593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843041C-7413-462D-8B33-09748B7F51DD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10EF105-4890-4505-881A-BABA8014B9DF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697DCAA-0973-49C0-953D-8E3F41E6B6CA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AEEB976-EAC4-4FF6-B31B-3D8503E0C716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31BC009-3503-4B70-9060-9707EEE496DC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B8FEDE7-C56D-4597-B07D-E70C12146E87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62D5224-FEEA-4E78-A90F-397F9D03D63F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F5B0516-E4C1-4AE4-843D-8E3E57A79F27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5E172EF-D5E9-4D28-ABAE-241459308C03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D715379-23C6-4DBC-9418-0296AD7A0149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16F249-79FA-49EC-836A-86D60FC933CC}" type="datetimeFigureOut">
              <a:rPr lang="zh-CN" altLang="en-US" smtClean="0"/>
              <a:pPr/>
              <a:t>2020/1/3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DC82C3-A597-4591-9F16-3FD9AEB4593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877150A-A40B-40EF-8054-DD45642599EA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E51E4F5-81C5-4F83-87E8-DA3E010B46CD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C41056F-ABC7-4774-BAB1-D2B477745BC8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7479206-84CF-4CCF-A55E-5423D3182C53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B16BA81-4574-478E-BAB0-85779CD3A1EF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2F3C5C5-28B9-4169-ABDB-3DC79DC9AAC8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6EDE86F-E625-4F49-8AE3-E98305753DB1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08D48F0-E073-418F-B5DD-A09B9BCB37FE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BD1F8E73-BEC3-4481-B333-29C005608EF7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</a:p>
        </p:txBody>
      </p:sp>
    </p:spTree>
    <p:extLst>
      <p:ext uri="{BB962C8B-B14F-4D97-AF65-F5344CB8AC3E}">
        <p14:creationId xmlns="" xmlns:p14="http://schemas.microsoft.com/office/powerpoint/2010/main" val="3906288273"/>
      </p:ext>
    </p:extLst>
  </p:cSld>
  <p:clrMapOvr>
    <a:masterClrMapping/>
  </p:clrMapOvr>
  <p:transition>
    <p:rand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16F249-79FA-49EC-836A-86D60FC933CC}" type="datetimeFigureOut">
              <a:rPr lang="zh-CN" altLang="en-US" smtClean="0"/>
              <a:pPr/>
              <a:t>2020/1/3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DC82C3-A597-4591-9F16-3FD9AEB4593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  <p:extLst>
      <p:ext uri="{BB962C8B-B14F-4D97-AF65-F5344CB8AC3E}">
        <p14:creationId xmlns="" xmlns:p14="http://schemas.microsoft.com/office/powerpoint/2010/main" val="4031565435"/>
      </p:ext>
    </p:extLst>
  </p:cSld>
  <p:clrMapOvr>
    <a:masterClrMapping/>
  </p:clrMapOvr>
  <p:transition>
    <p:random/>
  </p:transition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  <p:extLst>
      <p:ext uri="{BB962C8B-B14F-4D97-AF65-F5344CB8AC3E}">
        <p14:creationId xmlns="" xmlns:p14="http://schemas.microsoft.com/office/powerpoint/2010/main" val="4122467356"/>
      </p:ext>
    </p:extLst>
  </p:cSld>
  <p:clrMapOvr>
    <a:masterClrMapping/>
  </p:clrMapOvr>
  <p:transition>
    <p:random/>
  </p:transition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  <p:extLst>
      <p:ext uri="{BB962C8B-B14F-4D97-AF65-F5344CB8AC3E}">
        <p14:creationId xmlns="" xmlns:p14="http://schemas.microsoft.com/office/powerpoint/2010/main" val="1190784553"/>
      </p:ext>
    </p:extLst>
  </p:cSld>
  <p:clrMapOvr>
    <a:masterClrMapping/>
  </p:clrMapOvr>
  <p:transition>
    <p:random/>
  </p:transition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  <p:extLst>
      <p:ext uri="{BB962C8B-B14F-4D97-AF65-F5344CB8AC3E}">
        <p14:creationId xmlns="" xmlns:p14="http://schemas.microsoft.com/office/powerpoint/2010/main" val="2376187358"/>
      </p:ext>
    </p:extLst>
  </p:cSld>
  <p:clrMapOvr>
    <a:masterClrMapping/>
  </p:clrMapOvr>
  <p:transition>
    <p:random/>
  </p:transition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="" xmlns:p14="http://schemas.microsoft.com/office/powerpoint/2010/main" val="3173046828"/>
      </p:ext>
    </p:extLst>
  </p:cSld>
  <p:clrMapOvr>
    <a:masterClrMapping/>
  </p:clrMapOvr>
  <p:transition>
    <p:random/>
  </p:transition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506761667"/>
      </p:ext>
    </p:extLst>
  </p:cSld>
  <p:clrMapOvr>
    <a:masterClrMapping/>
  </p:clrMapOvr>
  <p:transition>
    <p:random/>
  </p:transition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  <p:extLst>
      <p:ext uri="{BB962C8B-B14F-4D97-AF65-F5344CB8AC3E}">
        <p14:creationId xmlns="" xmlns:p14="http://schemas.microsoft.com/office/powerpoint/2010/main" val="914987815"/>
      </p:ext>
    </p:extLst>
  </p:cSld>
  <p:clrMapOvr>
    <a:masterClrMapping/>
  </p:clrMapOvr>
  <p:transition>
    <p:random/>
  </p:transition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  <p:extLst>
      <p:ext uri="{BB962C8B-B14F-4D97-AF65-F5344CB8AC3E}">
        <p14:creationId xmlns="" xmlns:p14="http://schemas.microsoft.com/office/powerpoint/2010/main" val="3132110227"/>
      </p:ext>
    </p:extLst>
  </p:cSld>
  <p:clrMapOvr>
    <a:masterClrMapping/>
  </p:clrMapOvr>
  <p:transition>
    <p:random/>
  </p:transition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  <p:extLst>
      <p:ext uri="{BB962C8B-B14F-4D97-AF65-F5344CB8AC3E}">
        <p14:creationId xmlns="" xmlns:p14="http://schemas.microsoft.com/office/powerpoint/2010/main" val="2725340194"/>
      </p:ext>
    </p:extLst>
  </p:cSld>
  <p:clrMapOvr>
    <a:masterClrMapping/>
  </p:clrMapOvr>
  <p:transition>
    <p:random/>
  </p:transition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339725"/>
            <a:ext cx="2057400" cy="57864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 2"/>
          <p:cNvSpPr>
            <a:spLocks noGrp="1"/>
          </p:cNvSpPr>
          <p:nvPr>
            <p:ph type="body" orient="vert" idx="1"/>
          </p:nvPr>
        </p:nvSpPr>
        <p:spPr>
          <a:xfrm>
            <a:off x="457200" y="339725"/>
            <a:ext cx="6019800" cy="57864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  <p:extLst>
      <p:ext uri="{BB962C8B-B14F-4D97-AF65-F5344CB8AC3E}">
        <p14:creationId xmlns="" xmlns:p14="http://schemas.microsoft.com/office/powerpoint/2010/main" val="3433874627"/>
      </p:ext>
    </p:extLst>
  </p:cSld>
  <p:clrMapOvr>
    <a:masterClrMapping/>
  </p:clrMapOvr>
  <p:transition>
    <p:rand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16F249-79FA-49EC-836A-86D60FC933CC}" type="datetimeFigureOut">
              <a:rPr lang="zh-CN" altLang="en-US" smtClean="0"/>
              <a:pPr/>
              <a:t>2020/1/3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DC82C3-A597-4591-9F16-3FD9AEB4593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16F249-79FA-49EC-836A-86D60FC933CC}" type="datetimeFigureOut">
              <a:rPr lang="zh-CN" altLang="en-US" smtClean="0"/>
              <a:pPr/>
              <a:t>2020/1/3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DC82C3-A597-4591-9F16-3FD9AEB4593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16F249-79FA-49EC-836A-86D60FC933CC}" type="datetimeFigureOut">
              <a:rPr lang="zh-CN" altLang="en-US" smtClean="0"/>
              <a:pPr/>
              <a:t>2020/1/3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DC82C3-A597-4591-9F16-3FD9AEB4593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slideLayout" Target="../slideLayouts/slideLayout35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slideLayout" Target="../slideLayouts/slideLayout34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Relationship Id="rId14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3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8.xml"/><Relationship Id="rId7" Type="http://schemas.openxmlformats.org/officeDocument/2006/relationships/slideLayout" Target="../slideLayouts/slideLayout42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7.xml"/><Relationship Id="rId1" Type="http://schemas.openxmlformats.org/officeDocument/2006/relationships/slideLayout" Target="../slideLayouts/slideLayout36.xml"/><Relationship Id="rId6" Type="http://schemas.openxmlformats.org/officeDocument/2006/relationships/slideLayout" Target="../slideLayouts/slideLayout41.xml"/><Relationship Id="rId11" Type="http://schemas.openxmlformats.org/officeDocument/2006/relationships/slideLayout" Target="../slideLayouts/slideLayout46.xml"/><Relationship Id="rId5" Type="http://schemas.openxmlformats.org/officeDocument/2006/relationships/slideLayout" Target="../slideLayouts/slideLayout40.xml"/><Relationship Id="rId10" Type="http://schemas.openxmlformats.org/officeDocument/2006/relationships/slideLayout" Target="../slideLayouts/slideLayout45.xml"/><Relationship Id="rId4" Type="http://schemas.openxmlformats.org/officeDocument/2006/relationships/slideLayout" Target="../slideLayouts/slideLayout39.xml"/><Relationship Id="rId9" Type="http://schemas.openxmlformats.org/officeDocument/2006/relationships/slideLayout" Target="../slideLayouts/slideLayout44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4.xml"/><Relationship Id="rId13" Type="http://schemas.openxmlformats.org/officeDocument/2006/relationships/theme" Target="../theme/theme5.xml"/><Relationship Id="rId3" Type="http://schemas.openxmlformats.org/officeDocument/2006/relationships/slideLayout" Target="../slideLayouts/slideLayout49.xml"/><Relationship Id="rId7" Type="http://schemas.openxmlformats.org/officeDocument/2006/relationships/slideLayout" Target="../slideLayouts/slideLayout53.xml"/><Relationship Id="rId12" Type="http://schemas.openxmlformats.org/officeDocument/2006/relationships/slideLayout" Target="../slideLayouts/slideLayout58.xml"/><Relationship Id="rId2" Type="http://schemas.openxmlformats.org/officeDocument/2006/relationships/slideLayout" Target="../slideLayouts/slideLayout48.xml"/><Relationship Id="rId1" Type="http://schemas.openxmlformats.org/officeDocument/2006/relationships/slideLayout" Target="../slideLayouts/slideLayout47.xml"/><Relationship Id="rId6" Type="http://schemas.openxmlformats.org/officeDocument/2006/relationships/slideLayout" Target="../slideLayouts/slideLayout52.xml"/><Relationship Id="rId11" Type="http://schemas.openxmlformats.org/officeDocument/2006/relationships/slideLayout" Target="../slideLayouts/slideLayout57.xml"/><Relationship Id="rId5" Type="http://schemas.openxmlformats.org/officeDocument/2006/relationships/slideLayout" Target="../slideLayouts/slideLayout51.xml"/><Relationship Id="rId10" Type="http://schemas.openxmlformats.org/officeDocument/2006/relationships/slideLayout" Target="../slideLayouts/slideLayout56.xml"/><Relationship Id="rId4" Type="http://schemas.openxmlformats.org/officeDocument/2006/relationships/slideLayout" Target="../slideLayouts/slideLayout50.xml"/><Relationship Id="rId9" Type="http://schemas.openxmlformats.org/officeDocument/2006/relationships/slideLayout" Target="../slideLayouts/slideLayout55.xml"/><Relationship Id="rId14" Type="http://schemas.openxmlformats.org/officeDocument/2006/relationships/image" Target="../media/image1.jpeg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6.xml"/><Relationship Id="rId3" Type="http://schemas.openxmlformats.org/officeDocument/2006/relationships/slideLayout" Target="../slideLayouts/slideLayout61.xml"/><Relationship Id="rId7" Type="http://schemas.openxmlformats.org/officeDocument/2006/relationships/slideLayout" Target="../slideLayouts/slideLayout65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60.xml"/><Relationship Id="rId1" Type="http://schemas.openxmlformats.org/officeDocument/2006/relationships/slideLayout" Target="../slideLayouts/slideLayout59.xml"/><Relationship Id="rId6" Type="http://schemas.openxmlformats.org/officeDocument/2006/relationships/slideLayout" Target="../slideLayouts/slideLayout64.xml"/><Relationship Id="rId11" Type="http://schemas.openxmlformats.org/officeDocument/2006/relationships/slideLayout" Target="../slideLayouts/slideLayout69.xml"/><Relationship Id="rId5" Type="http://schemas.openxmlformats.org/officeDocument/2006/relationships/slideLayout" Target="../slideLayouts/slideLayout63.xml"/><Relationship Id="rId10" Type="http://schemas.openxmlformats.org/officeDocument/2006/relationships/slideLayout" Target="../slideLayouts/slideLayout68.xml"/><Relationship Id="rId4" Type="http://schemas.openxmlformats.org/officeDocument/2006/relationships/slideLayout" Target="../slideLayouts/slideLayout62.xml"/><Relationship Id="rId9" Type="http://schemas.openxmlformats.org/officeDocument/2006/relationships/slideLayout" Target="../slideLayouts/slideLayout6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l="-14000" r="-1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A16F249-79FA-49EC-836A-86D60FC933CC}" type="datetimeFigureOut">
              <a:rPr lang="zh-CN" altLang="en-US" smtClean="0"/>
              <a:pPr/>
              <a:t>2020/1/3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DC82C3-A597-4591-9F16-3FD9AEB4593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l="-14000" r="-1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6BF30E4E-F282-481D-BB7D-36906B795EE5}" type="slidenum">
              <a:rPr lang="en-US" altLang="zh-CN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1">
          <a:blip r:embed="rId15" cstate="print">
            <a:lum/>
          </a:blip>
          <a:srcRect/>
          <a:stretch>
            <a:fillRect l="-14000" r="-1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矩形 1"/>
          <p:cNvSpPr>
            <a:spLocks noChangeArrowheads="1"/>
          </p:cNvSpPr>
          <p:nvPr userDrawn="1"/>
        </p:nvSpPr>
        <p:spPr bwMode="auto">
          <a:xfrm>
            <a:off x="0" y="0"/>
            <a:ext cx="9153525" cy="6480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/>
            </a:pPr>
            <a:endParaRPr lang="zh-CN" altLang="en-US">
              <a:solidFill>
                <a:srgbClr val="FFFFFF"/>
              </a:solidFill>
              <a:latin typeface="Franklin Gothic Medium" pitchFamily="34" charset="0"/>
              <a:ea typeface="微软雅黑" pitchFamily="34" charset="-122"/>
            </a:endParaRPr>
          </a:p>
        </p:txBody>
      </p:sp>
      <p:sp>
        <p:nvSpPr>
          <p:cNvPr id="1027" name="矩形 7"/>
          <p:cNvSpPr>
            <a:spLocks noChangeArrowheads="1"/>
          </p:cNvSpPr>
          <p:nvPr/>
        </p:nvSpPr>
        <p:spPr bwMode="auto">
          <a:xfrm>
            <a:off x="0" y="0"/>
            <a:ext cx="6300788" cy="342900"/>
          </a:xfrm>
          <a:prstGeom prst="rect">
            <a:avLst/>
          </a:prstGeom>
          <a:solidFill>
            <a:srgbClr val="FFCC00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/>
            </a:pPr>
            <a:endParaRPr lang="zh-CN" altLang="en-US">
              <a:solidFill>
                <a:srgbClr val="FFFFFF"/>
              </a:solidFill>
              <a:latin typeface="Franklin Gothic Medium" pitchFamily="34" charset="0"/>
              <a:ea typeface="微软雅黑" pitchFamily="34" charset="-122"/>
            </a:endParaRPr>
          </a:p>
        </p:txBody>
      </p:sp>
      <p:sp>
        <p:nvSpPr>
          <p:cNvPr id="1028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1825625" y="339725"/>
            <a:ext cx="6778625" cy="77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9" name="矩形 6"/>
          <p:cNvSpPr>
            <a:spLocks noChangeArrowheads="1"/>
          </p:cNvSpPr>
          <p:nvPr/>
        </p:nvSpPr>
        <p:spPr bwMode="auto">
          <a:xfrm>
            <a:off x="2124075" y="0"/>
            <a:ext cx="7019925" cy="347663"/>
          </a:xfrm>
          <a:prstGeom prst="rect">
            <a:avLst/>
          </a:prstGeom>
          <a:solidFill>
            <a:srgbClr val="339966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/>
            </a:pPr>
            <a:endParaRPr lang="zh-CN" altLang="en-US">
              <a:solidFill>
                <a:srgbClr val="FFFFFF"/>
              </a:solidFill>
              <a:latin typeface="Franklin Gothic Medium" pitchFamily="34" charset="0"/>
              <a:ea typeface="微软雅黑" pitchFamily="34" charset="-122"/>
            </a:endParaRPr>
          </a:p>
        </p:txBody>
      </p:sp>
      <p:sp>
        <p:nvSpPr>
          <p:cNvPr id="1030" name="矩形 6"/>
          <p:cNvSpPr>
            <a:spLocks noChangeArrowheads="1"/>
          </p:cNvSpPr>
          <p:nvPr userDrawn="1"/>
        </p:nvSpPr>
        <p:spPr bwMode="auto">
          <a:xfrm>
            <a:off x="0" y="6742113"/>
            <a:ext cx="7380288" cy="115887"/>
          </a:xfrm>
          <a:prstGeom prst="rect">
            <a:avLst/>
          </a:prstGeom>
          <a:solidFill>
            <a:srgbClr val="339966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/>
            </a:pPr>
            <a:endParaRPr lang="zh-CN" altLang="en-US">
              <a:solidFill>
                <a:srgbClr val="FFFFFF"/>
              </a:solidFill>
              <a:latin typeface="Franklin Gothic Medium" pitchFamily="34" charset="0"/>
              <a:ea typeface="微软雅黑" pitchFamily="3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  <p:sldLayoutId id="2147483685" r:id="rId12"/>
    <p:sldLayoutId id="2147483686" r:id="rId13"/>
  </p:sldLayoutIdLst>
  <p:transition>
    <p:random/>
  </p:transition>
  <p:txStyles>
    <p:titleStyle>
      <a:lvl1pPr algn="l" rtl="0" eaLnBrk="0" fontAlgn="base" hangingPunct="0">
        <a:spcBef>
          <a:spcPct val="0"/>
        </a:spcBef>
        <a:spcAft>
          <a:spcPct val="0"/>
        </a:spcAft>
        <a:defRPr sz="2800" b="1" kern="1200">
          <a:solidFill>
            <a:srgbClr val="716F70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716F70"/>
          </a:solidFill>
          <a:latin typeface="Arial" pitchFamily="34" charset="0"/>
          <a:ea typeface="宋体" pitchFamily="2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716F70"/>
          </a:solidFill>
          <a:latin typeface="Arial" pitchFamily="34" charset="0"/>
          <a:ea typeface="宋体" pitchFamily="2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716F70"/>
          </a:solidFill>
          <a:latin typeface="Arial" pitchFamily="34" charset="0"/>
          <a:ea typeface="宋体" pitchFamily="2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716F70"/>
          </a:solidFill>
          <a:latin typeface="Arial" pitchFamily="34" charset="0"/>
          <a:ea typeface="宋体" pitchFamily="2" charset="-122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716F70"/>
          </a:solidFill>
          <a:latin typeface="Arial" pitchFamily="34" charset="0"/>
          <a:ea typeface="宋体" pitchFamily="2" charset="-122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716F70"/>
          </a:solidFill>
          <a:latin typeface="Arial" pitchFamily="34" charset="0"/>
          <a:ea typeface="宋体" pitchFamily="2" charset="-122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716F70"/>
          </a:solidFill>
          <a:latin typeface="Arial" pitchFamily="34" charset="0"/>
          <a:ea typeface="宋体" pitchFamily="2" charset="-122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716F70"/>
          </a:solidFill>
          <a:latin typeface="Arial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800" kern="1200">
          <a:solidFill>
            <a:srgbClr val="716F70"/>
          </a:solidFill>
          <a:latin typeface="+mn-lt"/>
          <a:ea typeface="+mn-ea"/>
          <a:cs typeface="+mn-cs"/>
        </a:defRPr>
      </a:lvl1pPr>
      <a:lvl2pPr marL="742950" lvl="1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400" kern="1200">
          <a:solidFill>
            <a:srgbClr val="716F70"/>
          </a:solidFill>
          <a:latin typeface="+mn-lt"/>
          <a:ea typeface="+mn-ea"/>
          <a:cs typeface="+mn-cs"/>
        </a:defRPr>
      </a:lvl2pPr>
      <a:lvl3pPr marL="1143000" lvl="2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000" kern="1200">
          <a:solidFill>
            <a:srgbClr val="716F70"/>
          </a:solidFill>
          <a:latin typeface="+mn-lt"/>
          <a:ea typeface="+mn-ea"/>
          <a:cs typeface="+mn-cs"/>
        </a:defRPr>
      </a:lvl3pPr>
      <a:lvl4pPr marL="1600200" lvl="3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rgbClr val="716F70"/>
          </a:solidFill>
          <a:latin typeface="+mn-lt"/>
          <a:ea typeface="+mn-ea"/>
          <a:cs typeface="+mn-cs"/>
        </a:defRPr>
      </a:lvl4pPr>
      <a:lvl5pPr marL="2057400" lvl="4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rgbClr val="716F70"/>
          </a:solidFill>
          <a:latin typeface="+mn-lt"/>
          <a:ea typeface="+mn-ea"/>
          <a:cs typeface="+mn-cs"/>
        </a:defRPr>
      </a:lvl5pPr>
      <a:lvl6pPr marL="2514600" lvl="5" indent="-228600" algn="l" defTabSz="914400" eaLnBrk="0" fontAlgn="base" latinLnBrk="0" hangingPunct="0">
        <a:spcBef>
          <a:spcPct val="20000"/>
        </a:spcBef>
        <a:spcAft>
          <a:spcPct val="0"/>
        </a:spcAft>
        <a:buFont typeface="Arial" charset="0"/>
        <a:buChar char="»"/>
        <a:defRPr sz="2000" b="0" i="0" u="none" kern="1200" baseline="0">
          <a:solidFill>
            <a:srgbClr val="716F70"/>
          </a:solidFill>
          <a:latin typeface="+mn-lt"/>
          <a:ea typeface="+mn-ea"/>
          <a:cs typeface="+mn-cs"/>
        </a:defRPr>
      </a:lvl6pPr>
      <a:lvl7pPr marL="2971800" lvl="6" indent="-228600" algn="l" defTabSz="914400" eaLnBrk="0" fontAlgn="base" latinLnBrk="0" hangingPunct="0">
        <a:spcBef>
          <a:spcPct val="20000"/>
        </a:spcBef>
        <a:spcAft>
          <a:spcPct val="0"/>
        </a:spcAft>
        <a:buFont typeface="Arial" charset="0"/>
        <a:buChar char="»"/>
        <a:defRPr sz="2000" b="0" i="0" u="none" kern="1200" baseline="0">
          <a:solidFill>
            <a:srgbClr val="716F70"/>
          </a:solidFill>
          <a:latin typeface="+mn-lt"/>
          <a:ea typeface="+mn-ea"/>
          <a:cs typeface="+mn-cs"/>
        </a:defRPr>
      </a:lvl7pPr>
      <a:lvl8pPr marL="3429000" lvl="7" indent="-228600" algn="l" defTabSz="914400" eaLnBrk="0" fontAlgn="base" latinLnBrk="0" hangingPunct="0">
        <a:spcBef>
          <a:spcPct val="20000"/>
        </a:spcBef>
        <a:spcAft>
          <a:spcPct val="0"/>
        </a:spcAft>
        <a:buFont typeface="Arial" charset="0"/>
        <a:buChar char="»"/>
        <a:defRPr sz="2000" b="0" i="0" u="none" kern="1200" baseline="0">
          <a:solidFill>
            <a:srgbClr val="716F70"/>
          </a:solidFill>
          <a:latin typeface="+mn-lt"/>
          <a:ea typeface="+mn-ea"/>
          <a:cs typeface="+mn-cs"/>
        </a:defRPr>
      </a:lvl8pPr>
      <a:lvl9pPr marL="3886200" lvl="8" indent="-228600" algn="l" defTabSz="914400" eaLnBrk="0" fontAlgn="base" latinLnBrk="0" hangingPunct="0">
        <a:spcBef>
          <a:spcPct val="20000"/>
        </a:spcBef>
        <a:spcAft>
          <a:spcPct val="0"/>
        </a:spcAft>
        <a:buFont typeface="Arial" charset="0"/>
        <a:buChar char="»"/>
        <a:defRPr sz="2000" b="0" i="0" u="none" kern="1200" baseline="0">
          <a:solidFill>
            <a:srgbClr val="716F70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0" fontAlgn="base" latinLnBrk="0" hangingPunct="0"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l="-14000" r="-1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6BF30E4E-F282-481D-BB7D-36906B795EE5}" type="slidenum">
              <a:rPr lang="en-US" altLang="zh-CN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6" r:id="rId9"/>
    <p:sldLayoutId id="2147483697" r:id="rId10"/>
    <p:sldLayoutId id="2147483698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 cstate="print">
            <a:lum/>
          </a:blip>
          <a:srcRect/>
          <a:stretch>
            <a:fillRect l="-14000" r="-1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400" b="0">
                <a:solidFill>
                  <a:schemeClr val="tx1"/>
                </a:solidFill>
              </a:defRPr>
            </a:lvl1pPr>
          </a:lstStyle>
          <a:p>
            <a:pPr fontAlgn="base">
              <a:spcAft>
                <a:spcPct val="0"/>
              </a:spcAft>
            </a:pPr>
            <a:endParaRPr kumimoji="1" lang="en-US" altLang="zh-CN" smtClean="0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spcBef>
                <a:spcPct val="0"/>
              </a:spcBef>
              <a:defRPr sz="1400" b="0">
                <a:solidFill>
                  <a:schemeClr val="tx1"/>
                </a:solidFill>
              </a:defRPr>
            </a:lvl1pPr>
          </a:lstStyle>
          <a:p>
            <a:pPr fontAlgn="base">
              <a:spcAft>
                <a:spcPct val="0"/>
              </a:spcAft>
            </a:pPr>
            <a:endParaRPr kumimoji="1" lang="en-US" altLang="zh-CN" smtClean="0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400" b="0">
                <a:solidFill>
                  <a:schemeClr val="tx1"/>
                </a:solidFill>
              </a:defRPr>
            </a:lvl1pPr>
          </a:lstStyle>
          <a:p>
            <a:pPr fontAlgn="base">
              <a:spcAft>
                <a:spcPct val="0"/>
              </a:spcAft>
            </a:pPr>
            <a:fld id="{EC070370-B3D4-4D74-810A-9C6FB73C3CC2}" type="slidenum">
              <a:rPr kumimoji="1" lang="en-US" altLang="zh-CN" smtClean="0">
                <a:solidFill>
                  <a:srgbClr val="000000"/>
                </a:solidFill>
              </a:rPr>
              <a:pPr fontAlgn="base">
                <a:spcAft>
                  <a:spcPct val="0"/>
                </a:spcAft>
              </a:pPr>
              <a:t>‹#›</a:t>
            </a:fld>
            <a:endParaRPr kumimoji="1" lang="en-US" altLang="zh-CN" smtClean="0">
              <a:solidFill>
                <a:srgbClr val="000000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  <p:sldLayoutId id="2147483711" r:id="rId12"/>
  </p:sldLayoutIdLst>
  <p:txStyles>
    <p:titleStyle>
      <a:lvl1pPr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charset="-122"/>
        </a:defRPr>
      </a:lvl2pPr>
      <a:lvl3pPr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charset="-122"/>
        </a:defRPr>
      </a:lvl3pPr>
      <a:lvl4pPr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charset="-122"/>
        </a:defRPr>
      </a:lvl4pPr>
      <a:lvl5pPr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矩形 1"/>
          <p:cNvSpPr>
            <a:spLocks noChangeArrowheads="1"/>
          </p:cNvSpPr>
          <p:nvPr/>
        </p:nvSpPr>
        <p:spPr bwMode="auto">
          <a:xfrm>
            <a:off x="0" y="0"/>
            <a:ext cx="9153525" cy="6480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endParaRPr lang="zh-CN" altLang="zh-CN" b="1" i="1">
              <a:solidFill>
                <a:srgbClr val="FFFFFF"/>
              </a:solidFill>
              <a:latin typeface="Franklin Gothic Medium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027" name="矩形 7"/>
          <p:cNvSpPr>
            <a:spLocks noChangeArrowheads="1"/>
          </p:cNvSpPr>
          <p:nvPr/>
        </p:nvSpPr>
        <p:spPr bwMode="auto">
          <a:xfrm>
            <a:off x="0" y="0"/>
            <a:ext cx="6300788" cy="342900"/>
          </a:xfrm>
          <a:prstGeom prst="rect">
            <a:avLst/>
          </a:prstGeom>
          <a:solidFill>
            <a:srgbClr val="FFCC00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endParaRPr lang="zh-CN" altLang="zh-CN" b="1" i="1">
              <a:solidFill>
                <a:srgbClr val="FFFFFF"/>
              </a:solidFill>
              <a:latin typeface="Franklin Gothic Medium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028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1825625" y="339725"/>
            <a:ext cx="6778625" cy="777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>
                <a:sym typeface="Arial" pitchFamily="34" charset="0"/>
              </a:rPr>
              <a:t>单击此处编辑母版标题样式</a:t>
            </a:r>
          </a:p>
        </p:txBody>
      </p:sp>
      <p:sp>
        <p:nvSpPr>
          <p:cNvPr id="1029" name="矩形 6"/>
          <p:cNvSpPr>
            <a:spLocks noChangeArrowheads="1"/>
          </p:cNvSpPr>
          <p:nvPr/>
        </p:nvSpPr>
        <p:spPr bwMode="auto">
          <a:xfrm>
            <a:off x="2124075" y="0"/>
            <a:ext cx="7019925" cy="347663"/>
          </a:xfrm>
          <a:prstGeom prst="rect">
            <a:avLst/>
          </a:prstGeom>
          <a:solidFill>
            <a:srgbClr val="339966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endParaRPr lang="zh-CN" altLang="zh-CN" b="1" i="1">
              <a:solidFill>
                <a:srgbClr val="FFFFFF"/>
              </a:solidFill>
              <a:latin typeface="Franklin Gothic Medium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030" name="矩形 6"/>
          <p:cNvSpPr>
            <a:spLocks noChangeArrowheads="1"/>
          </p:cNvSpPr>
          <p:nvPr/>
        </p:nvSpPr>
        <p:spPr bwMode="auto">
          <a:xfrm>
            <a:off x="0" y="6742113"/>
            <a:ext cx="7380288" cy="115887"/>
          </a:xfrm>
          <a:prstGeom prst="rect">
            <a:avLst/>
          </a:prstGeom>
          <a:solidFill>
            <a:srgbClr val="339966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endParaRPr lang="zh-CN" altLang="zh-CN" b="1" i="1">
              <a:solidFill>
                <a:srgbClr val="FFFFFF"/>
              </a:solidFill>
              <a:latin typeface="Franklin Gothic Medium" pitchFamily="34" charset="0"/>
              <a:ea typeface="微软雅黑" pitchFamily="34" charset="-122"/>
              <a:sym typeface="Arial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6652435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3" r:id="rId1"/>
    <p:sldLayoutId id="2147483714" r:id="rId2"/>
    <p:sldLayoutId id="2147483715" r:id="rId3"/>
    <p:sldLayoutId id="2147483716" r:id="rId4"/>
    <p:sldLayoutId id="2147483717" r:id="rId5"/>
    <p:sldLayoutId id="2147483718" r:id="rId6"/>
    <p:sldLayoutId id="2147483719" r:id="rId7"/>
    <p:sldLayoutId id="2147483720" r:id="rId8"/>
    <p:sldLayoutId id="2147483721" r:id="rId9"/>
    <p:sldLayoutId id="2147483722" r:id="rId10"/>
    <p:sldLayoutId id="2147483723" r:id="rId11"/>
  </p:sldLayoutIdLst>
  <p:transition>
    <p:random/>
  </p:transition>
  <p:txStyles>
    <p:titleStyle>
      <a:lvl1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716F70"/>
          </a:solidFill>
          <a:latin typeface="+mj-lt"/>
          <a:ea typeface="+mj-ea"/>
          <a:cs typeface="+mj-cs"/>
          <a:sym typeface="Arial" pitchFamily="34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716F70"/>
          </a:solidFill>
          <a:latin typeface="Arial" pitchFamily="34" charset="0"/>
          <a:ea typeface="宋体" pitchFamily="2" charset="-122"/>
          <a:sym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716F70"/>
          </a:solidFill>
          <a:latin typeface="Arial" pitchFamily="34" charset="0"/>
          <a:ea typeface="宋体" pitchFamily="2" charset="-122"/>
          <a:sym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716F70"/>
          </a:solidFill>
          <a:latin typeface="Arial" pitchFamily="34" charset="0"/>
          <a:ea typeface="宋体" pitchFamily="2" charset="-122"/>
          <a:sym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716F70"/>
          </a:solidFill>
          <a:latin typeface="Arial" pitchFamily="34" charset="0"/>
          <a:ea typeface="宋体" pitchFamily="2" charset="-122"/>
          <a:sym typeface="Arial" pitchFamily="34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716F70"/>
          </a:solidFill>
          <a:latin typeface="Arial" pitchFamily="34" charset="0"/>
          <a:ea typeface="宋体" pitchFamily="2" charset="-122"/>
          <a:sym typeface="Arial" pitchFamily="34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716F70"/>
          </a:solidFill>
          <a:latin typeface="Arial" pitchFamily="34" charset="0"/>
          <a:ea typeface="宋体" pitchFamily="2" charset="-122"/>
          <a:sym typeface="Arial" pitchFamily="34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716F70"/>
          </a:solidFill>
          <a:latin typeface="Arial" pitchFamily="34" charset="0"/>
          <a:ea typeface="宋体" pitchFamily="2" charset="-122"/>
          <a:sym typeface="Arial" pitchFamily="34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716F70"/>
          </a:solidFill>
          <a:latin typeface="Arial" pitchFamily="34" charset="0"/>
          <a:ea typeface="宋体" pitchFamily="2" charset="-122"/>
          <a:sym typeface="Arial" pitchFamily="34" charset="0"/>
        </a:defRPr>
      </a:lvl9pPr>
    </p:titleStyle>
    <p:bodyStyle>
      <a:lvl1pPr marL="342900" indent="-342900" algn="l" defTabSz="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800">
          <a:solidFill>
            <a:srgbClr val="716F70"/>
          </a:solidFill>
          <a:latin typeface="+mn-lt"/>
          <a:ea typeface="+mn-ea"/>
          <a:cs typeface="+mn-cs"/>
          <a:sym typeface="Arial" pitchFamily="34" charset="0"/>
        </a:defRPr>
      </a:lvl1pPr>
      <a:lvl2pPr marL="742950" indent="-285750" algn="l" defTabSz="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400">
          <a:solidFill>
            <a:srgbClr val="716F70"/>
          </a:solidFill>
          <a:latin typeface="+mn-lt"/>
          <a:ea typeface="+mn-ea"/>
          <a:sym typeface="Arial" pitchFamily="34" charset="0"/>
        </a:defRPr>
      </a:lvl2pPr>
      <a:lvl3pPr marL="1143000" indent="-228600" algn="l" defTabSz="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000">
          <a:solidFill>
            <a:srgbClr val="716F70"/>
          </a:solidFill>
          <a:latin typeface="+mn-lt"/>
          <a:ea typeface="+mn-ea"/>
          <a:sym typeface="Arial" pitchFamily="34" charset="0"/>
        </a:defRPr>
      </a:lvl3pPr>
      <a:lvl4pPr marL="1600200" indent="-228600" algn="l" defTabSz="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>
          <a:solidFill>
            <a:srgbClr val="716F70"/>
          </a:solidFill>
          <a:latin typeface="+mn-lt"/>
          <a:ea typeface="+mn-ea"/>
          <a:sym typeface="Arial" pitchFamily="34" charset="0"/>
        </a:defRPr>
      </a:lvl4pPr>
      <a:lvl5pPr marL="2057400" indent="-228600" algn="l" defTabSz="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rgbClr val="716F70"/>
          </a:solidFill>
          <a:latin typeface="+mn-lt"/>
          <a:ea typeface="+mn-ea"/>
          <a:sym typeface="Arial" pitchFamily="34" charset="0"/>
        </a:defRPr>
      </a:lvl5pPr>
      <a:lvl6pPr marL="2514600" indent="-228600" algn="l" defTabSz="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rgbClr val="716F70"/>
          </a:solidFill>
          <a:latin typeface="+mn-lt"/>
          <a:ea typeface="+mn-ea"/>
          <a:sym typeface="Arial" pitchFamily="34" charset="0"/>
        </a:defRPr>
      </a:lvl6pPr>
      <a:lvl7pPr marL="2971800" indent="-228600" algn="l" defTabSz="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rgbClr val="716F70"/>
          </a:solidFill>
          <a:latin typeface="+mn-lt"/>
          <a:ea typeface="+mn-ea"/>
          <a:sym typeface="Arial" pitchFamily="34" charset="0"/>
        </a:defRPr>
      </a:lvl7pPr>
      <a:lvl8pPr marL="3429000" indent="-228600" algn="l" defTabSz="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rgbClr val="716F70"/>
          </a:solidFill>
          <a:latin typeface="+mn-lt"/>
          <a:ea typeface="+mn-ea"/>
          <a:sym typeface="Arial" pitchFamily="34" charset="0"/>
        </a:defRPr>
      </a:lvl8pPr>
      <a:lvl9pPr marL="3886200" indent="-228600" algn="l" defTabSz="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rgbClr val="716F70"/>
          </a:solidFill>
          <a:latin typeface="+mn-lt"/>
          <a:ea typeface="+mn-ea"/>
          <a:sym typeface="Arial" pitchFamily="3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59.xml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wmf"/><Relationship Id="rId7" Type="http://schemas.openxmlformats.org/officeDocument/2006/relationships/image" Target="../media/image13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37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Layout" Target="../slideLayouts/slideLayout53.xml"/><Relationship Id="rId1" Type="http://schemas.openxmlformats.org/officeDocument/2006/relationships/audio" Target="file:///F:\&#21021;&#19968;&#19978;\2019&#21021;&#19968;\&#19971;&#19979;&#26032;&#26631;\m3\&#35838;&#26412;&#24405;&#38899;\Unit%201%20activity%203.mp3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hyperlink" Target="Module%203%20Unit%201%20Activity%203.avi" TargetMode="Externa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259632" y="980728"/>
            <a:ext cx="6327694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5400" b="1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0000"/>
                </a:solidFill>
              </a:rPr>
              <a:t>We are the wonder</a:t>
            </a:r>
          </a:p>
          <a:p>
            <a:pPr algn="ctr"/>
            <a:r>
              <a:rPr lang="en-US" altLang="zh-CN" sz="5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0000"/>
                </a:solidFill>
              </a:rPr>
              <a:t>We are the best</a:t>
            </a:r>
            <a:endParaRPr lang="zh-CN" altLang="en-US" sz="5400" b="1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259632" y="3429000"/>
            <a:ext cx="72008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b="1" dirty="0" smtClean="0"/>
              <a:t>Seeing is believing</a:t>
            </a:r>
            <a:endParaRPr lang="zh-CN" altLang="en-US" sz="5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Text Box 2"/>
          <p:cNvSpPr txBox="1">
            <a:spLocks noChangeArrowheads="1"/>
          </p:cNvSpPr>
          <p:nvPr/>
        </p:nvSpPr>
        <p:spPr bwMode="auto">
          <a:xfrm>
            <a:off x="5651500" y="731838"/>
            <a:ext cx="184150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lang="en-US" altLang="zh-CN" sz="2800" b="1">
              <a:solidFill>
                <a:srgbClr val="FF0000"/>
              </a:solidFill>
              <a:latin typeface="Arial Black" pitchFamily="34" charset="0"/>
            </a:endParaRPr>
          </a:p>
          <a:p>
            <a:endParaRPr lang="en-US" altLang="zh-CN" sz="2800" b="1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49155" name="WordArt 3"/>
          <p:cNvSpPr>
            <a:spLocks noChangeArrowheads="1" noChangeShapeType="1" noTextEdit="1"/>
          </p:cNvSpPr>
          <p:nvPr/>
        </p:nvSpPr>
        <p:spPr bwMode="auto">
          <a:xfrm>
            <a:off x="5364088" y="5489575"/>
            <a:ext cx="3779912" cy="1368425"/>
          </a:xfrm>
          <a:prstGeom prst="rect">
            <a:avLst/>
          </a:prstGeom>
        </p:spPr>
        <p:txBody>
          <a:bodyPr wrap="none" fromWordArt="1">
            <a:prstTxWarp prst="textCanUp">
              <a:avLst>
                <a:gd name="adj" fmla="val 85713"/>
              </a:avLst>
            </a:prstTxWarp>
          </a:bodyPr>
          <a:lstStyle/>
          <a:p>
            <a:pPr algn="ctr"/>
            <a:r>
              <a:rPr lang="en-US" altLang="zh-CN" sz="3600" b="1" kern="10" dirty="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黑体"/>
                <a:ea typeface="黑体"/>
              </a:rPr>
              <a:t> 5.Important phrases </a:t>
            </a:r>
            <a:endParaRPr lang="zh-CN" altLang="en-US" sz="3600" b="1" kern="10" dirty="0">
              <a:ln w="12700">
                <a:solidFill>
                  <a:schemeClr val="tx1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80000"/>
                  </a:srgbClr>
                </a:outerShdw>
              </a:effectLst>
              <a:latin typeface="黑体"/>
              <a:ea typeface="黑体"/>
            </a:endParaRPr>
          </a:p>
        </p:txBody>
      </p:sp>
      <p:sp>
        <p:nvSpPr>
          <p:cNvPr id="49156" name="Rectangle 4"/>
          <p:cNvSpPr>
            <a:spLocks noGrp="1" noChangeArrowheads="1"/>
          </p:cNvSpPr>
          <p:nvPr>
            <p:ph type="body" sz="half" idx="1"/>
          </p:nvPr>
        </p:nvSpPr>
        <p:spPr>
          <a:xfrm>
            <a:off x="304800" y="609600"/>
            <a:ext cx="2376488" cy="5616575"/>
          </a:xfrm>
          <a:noFill/>
          <a:ln/>
        </p:spPr>
        <p:txBody>
          <a:bodyPr/>
          <a:lstStyle/>
          <a:p>
            <a:pPr>
              <a:buFontTx/>
              <a:buNone/>
            </a:pPr>
            <a:r>
              <a:rPr lang="en-US" altLang="zh-CN" b="1"/>
              <a:t>  </a:t>
            </a:r>
            <a:r>
              <a:rPr lang="zh-CN" altLang="en-US" b="1"/>
              <a:t>在周末</a:t>
            </a:r>
          </a:p>
          <a:p>
            <a:pPr>
              <a:buFontTx/>
              <a:buNone/>
            </a:pPr>
            <a:r>
              <a:rPr lang="zh-CN" altLang="en-US" b="1"/>
              <a:t> 在周六早上</a:t>
            </a:r>
          </a:p>
          <a:p>
            <a:pPr>
              <a:buFontTx/>
              <a:buNone/>
            </a:pPr>
            <a:r>
              <a:rPr lang="zh-CN" altLang="en-US" b="1"/>
              <a:t>  检查邮件</a:t>
            </a:r>
          </a:p>
          <a:p>
            <a:pPr>
              <a:buFontTx/>
              <a:buNone/>
            </a:pPr>
            <a:r>
              <a:rPr lang="zh-CN" altLang="en-US" b="1"/>
              <a:t>  做作业</a:t>
            </a:r>
          </a:p>
          <a:p>
            <a:pPr>
              <a:buFontTx/>
              <a:buNone/>
            </a:pPr>
            <a:r>
              <a:rPr lang="zh-CN" altLang="en-US" b="1"/>
              <a:t>  帮助做家务</a:t>
            </a:r>
          </a:p>
          <a:p>
            <a:pPr>
              <a:buFontTx/>
              <a:buNone/>
            </a:pPr>
            <a:r>
              <a:rPr lang="zh-CN" altLang="en-US" b="1"/>
              <a:t>  看电影</a:t>
            </a:r>
          </a:p>
          <a:p>
            <a:pPr>
              <a:buFontTx/>
              <a:buNone/>
            </a:pPr>
            <a:r>
              <a:rPr lang="zh-CN" altLang="en-US" b="1"/>
              <a:t> 上钢琴课</a:t>
            </a:r>
          </a:p>
          <a:p>
            <a:pPr>
              <a:buFontTx/>
              <a:buNone/>
            </a:pPr>
            <a:r>
              <a:rPr lang="zh-CN" altLang="en-US" b="1"/>
              <a:t>      野餐</a:t>
            </a:r>
          </a:p>
          <a:p>
            <a:pPr>
              <a:buFontTx/>
              <a:buNone/>
            </a:pPr>
            <a:r>
              <a:rPr lang="zh-CN" altLang="en-US" b="1"/>
              <a:t>独自呆在家里</a:t>
            </a:r>
          </a:p>
          <a:p>
            <a:pPr>
              <a:buFontTx/>
              <a:buNone/>
            </a:pPr>
            <a:r>
              <a:rPr lang="zh-CN" altLang="en-US" b="1"/>
              <a:t> 复习功课</a:t>
            </a:r>
          </a:p>
          <a:p>
            <a:pPr>
              <a:buFontTx/>
              <a:buNone/>
            </a:pPr>
            <a:endParaRPr lang="en-US" altLang="zh-CN" b="1"/>
          </a:p>
        </p:txBody>
      </p:sp>
      <p:sp>
        <p:nvSpPr>
          <p:cNvPr id="49157" name="Rectangle 5"/>
          <p:cNvSpPr>
            <a:spLocks noGrp="1" noChangeArrowheads="1"/>
          </p:cNvSpPr>
          <p:nvPr>
            <p:ph type="body" sz="half" idx="2"/>
          </p:nvPr>
        </p:nvSpPr>
        <p:spPr>
          <a:xfrm>
            <a:off x="3505200" y="533400"/>
            <a:ext cx="5040313" cy="5329238"/>
          </a:xfrm>
          <a:noFill/>
          <a:ln/>
        </p:spPr>
        <p:txBody>
          <a:bodyPr/>
          <a:lstStyle/>
          <a:p>
            <a:pPr>
              <a:buFontTx/>
              <a:buNone/>
            </a:pPr>
            <a:r>
              <a:rPr lang="en-US" altLang="zh-CN" dirty="0"/>
              <a:t> </a:t>
            </a:r>
            <a:r>
              <a:rPr lang="en-US" altLang="zh-CN" b="1" dirty="0">
                <a:solidFill>
                  <a:srgbClr val="0000CC"/>
                </a:solidFill>
                <a:latin typeface="Comic Sans MS" pitchFamily="66" charset="0"/>
              </a:rPr>
              <a:t>at the weekend</a:t>
            </a:r>
          </a:p>
          <a:p>
            <a:pPr>
              <a:buFontTx/>
              <a:buNone/>
            </a:pPr>
            <a:r>
              <a:rPr lang="en-US" altLang="zh-CN" b="1" dirty="0">
                <a:solidFill>
                  <a:srgbClr val="0000CC"/>
                </a:solidFill>
                <a:latin typeface="Comic Sans MS" pitchFamily="66" charset="0"/>
              </a:rPr>
              <a:t> on Saturday morning</a:t>
            </a:r>
          </a:p>
          <a:p>
            <a:pPr>
              <a:buFontTx/>
              <a:buNone/>
            </a:pPr>
            <a:r>
              <a:rPr lang="en-US" altLang="zh-CN" b="1" dirty="0">
                <a:solidFill>
                  <a:srgbClr val="0000CC"/>
                </a:solidFill>
                <a:latin typeface="Comic Sans MS" pitchFamily="66" charset="0"/>
              </a:rPr>
              <a:t> check </a:t>
            </a:r>
            <a:r>
              <a:rPr lang="en-US" altLang="zh-CN" b="1" dirty="0" smtClean="0">
                <a:solidFill>
                  <a:srgbClr val="0000CC"/>
                </a:solidFill>
                <a:latin typeface="Comic Sans MS" pitchFamily="66" charset="0"/>
              </a:rPr>
              <a:t>one’s email</a:t>
            </a:r>
            <a:endParaRPr lang="en-US" altLang="zh-CN" b="1" dirty="0">
              <a:solidFill>
                <a:srgbClr val="0000CC"/>
              </a:solidFill>
              <a:latin typeface="Comic Sans MS" pitchFamily="66" charset="0"/>
            </a:endParaRPr>
          </a:p>
          <a:p>
            <a:pPr>
              <a:buFontTx/>
              <a:buNone/>
            </a:pPr>
            <a:r>
              <a:rPr lang="en-US" altLang="zh-CN" b="1" dirty="0">
                <a:solidFill>
                  <a:srgbClr val="0000CC"/>
                </a:solidFill>
                <a:latin typeface="Comic Sans MS" pitchFamily="66" charset="0"/>
              </a:rPr>
              <a:t> do one’s homework</a:t>
            </a:r>
          </a:p>
          <a:p>
            <a:pPr>
              <a:buFontTx/>
              <a:buNone/>
            </a:pPr>
            <a:r>
              <a:rPr lang="en-US" altLang="zh-CN" b="1" dirty="0">
                <a:solidFill>
                  <a:srgbClr val="0000CC"/>
                </a:solidFill>
                <a:latin typeface="Comic Sans MS" pitchFamily="66" charset="0"/>
              </a:rPr>
              <a:t> help with the housework</a:t>
            </a:r>
          </a:p>
          <a:p>
            <a:pPr>
              <a:buFontTx/>
              <a:buNone/>
            </a:pPr>
            <a:r>
              <a:rPr lang="en-US" altLang="zh-CN" b="1" dirty="0">
                <a:solidFill>
                  <a:srgbClr val="0000CC"/>
                </a:solidFill>
                <a:latin typeface="Comic Sans MS" pitchFamily="66" charset="0"/>
              </a:rPr>
              <a:t> see a movie</a:t>
            </a:r>
          </a:p>
          <a:p>
            <a:pPr>
              <a:buFontTx/>
              <a:buNone/>
            </a:pPr>
            <a:r>
              <a:rPr lang="en-US" altLang="zh-CN" b="1" dirty="0">
                <a:solidFill>
                  <a:srgbClr val="0000CC"/>
                </a:solidFill>
                <a:latin typeface="Comic Sans MS" pitchFamily="66" charset="0"/>
              </a:rPr>
              <a:t> have a piano lesson</a:t>
            </a:r>
          </a:p>
          <a:p>
            <a:pPr>
              <a:buFontTx/>
              <a:buNone/>
            </a:pPr>
            <a:r>
              <a:rPr lang="en-US" altLang="zh-CN" b="1" dirty="0">
                <a:solidFill>
                  <a:srgbClr val="0000CC"/>
                </a:solidFill>
                <a:latin typeface="Comic Sans MS" pitchFamily="66" charset="0"/>
              </a:rPr>
              <a:t> have a picnic</a:t>
            </a:r>
          </a:p>
          <a:p>
            <a:pPr>
              <a:buFontTx/>
              <a:buNone/>
            </a:pPr>
            <a:r>
              <a:rPr lang="en-US" altLang="zh-CN" b="1" dirty="0">
                <a:solidFill>
                  <a:srgbClr val="0000CC"/>
                </a:solidFill>
                <a:latin typeface="Comic Sans MS" pitchFamily="66" charset="0"/>
              </a:rPr>
              <a:t> stay at home alone</a:t>
            </a:r>
          </a:p>
          <a:p>
            <a:pPr>
              <a:buFontTx/>
              <a:buNone/>
            </a:pPr>
            <a:r>
              <a:rPr lang="en-US" altLang="zh-CN" b="1" dirty="0">
                <a:solidFill>
                  <a:srgbClr val="0000CC"/>
                </a:solidFill>
                <a:latin typeface="Comic Sans MS" pitchFamily="66" charset="0"/>
              </a:rPr>
              <a:t> go over lessons</a:t>
            </a:r>
          </a:p>
        </p:txBody>
      </p:sp>
      <p:sp>
        <p:nvSpPr>
          <p:cNvPr id="49158" name="Line 6"/>
          <p:cNvSpPr>
            <a:spLocks noChangeShapeType="1"/>
          </p:cNvSpPr>
          <p:nvPr/>
        </p:nvSpPr>
        <p:spPr bwMode="auto">
          <a:xfrm>
            <a:off x="0" y="6453188"/>
            <a:ext cx="5148263" cy="0"/>
          </a:xfrm>
          <a:prstGeom prst="line">
            <a:avLst/>
          </a:prstGeom>
          <a:noFill/>
          <a:ln w="63500">
            <a:solidFill>
              <a:srgbClr val="008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91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491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4915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4915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4915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4915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7" dur="500"/>
                                        <p:tgtEl>
                                          <p:spTgt spid="4915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2" dur="500"/>
                                        <p:tgtEl>
                                          <p:spTgt spid="4915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7" dur="500"/>
                                        <p:tgtEl>
                                          <p:spTgt spid="4915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2" dur="500"/>
                                        <p:tgtEl>
                                          <p:spTgt spid="4915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7" dur="500"/>
                                        <p:tgtEl>
                                          <p:spTgt spid="4915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57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0" y="0"/>
            <a:ext cx="8964488" cy="7029400"/>
          </a:xfrm>
          <a:noFill/>
          <a:ln/>
        </p:spPr>
        <p:txBody>
          <a:bodyPr>
            <a:normAutofit lnSpcReduction="10000"/>
          </a:bodyPr>
          <a:lstStyle/>
          <a:p>
            <a:r>
              <a:rPr lang="en-US" altLang="zh-CN" sz="2800" b="1" dirty="0" smtClean="0">
                <a:latin typeface="Comic Sans MS" pitchFamily="66" charset="0"/>
              </a:rPr>
              <a:t>1.</a:t>
            </a:r>
            <a:r>
              <a:rPr lang="zh-CN" altLang="en-US" sz="2800" b="1" dirty="0" smtClean="0">
                <a:latin typeface="Comic Sans MS" pitchFamily="66" charset="0"/>
              </a:rPr>
              <a:t>你</a:t>
            </a:r>
            <a:r>
              <a:rPr lang="zh-CN" altLang="en-US" sz="2800" b="1" dirty="0">
                <a:latin typeface="Comic Sans MS" pitchFamily="66" charset="0"/>
              </a:rPr>
              <a:t>周六上午打算做什么？</a:t>
            </a:r>
          </a:p>
          <a:p>
            <a:pPr>
              <a:buFontTx/>
              <a:buNone/>
            </a:pPr>
            <a:r>
              <a:rPr lang="zh-CN" altLang="en-US" sz="2800" b="1" dirty="0">
                <a:solidFill>
                  <a:srgbClr val="003399"/>
                </a:solidFill>
                <a:latin typeface="Comic Sans MS" pitchFamily="66" charset="0"/>
              </a:rPr>
              <a:t> </a:t>
            </a:r>
            <a:r>
              <a:rPr lang="en-US" altLang="zh-CN" sz="2800" b="1" dirty="0">
                <a:solidFill>
                  <a:srgbClr val="003399"/>
                </a:solidFill>
                <a:latin typeface="Comic Sans MS" pitchFamily="66" charset="0"/>
              </a:rPr>
              <a:t>What are you going to do on Saturday morning?</a:t>
            </a:r>
          </a:p>
          <a:p>
            <a:r>
              <a:rPr lang="en-US" altLang="zh-CN" sz="2800" b="1" dirty="0" smtClean="0">
                <a:latin typeface="Comic Sans MS" pitchFamily="66" charset="0"/>
              </a:rPr>
              <a:t>2.</a:t>
            </a:r>
            <a:r>
              <a:rPr lang="zh-CN" altLang="en-US" sz="2800" b="1" dirty="0" smtClean="0">
                <a:latin typeface="Comic Sans MS" pitchFamily="66" charset="0"/>
              </a:rPr>
              <a:t>我</a:t>
            </a:r>
            <a:r>
              <a:rPr lang="zh-CN" altLang="en-US" sz="2800" b="1" dirty="0">
                <a:latin typeface="Comic Sans MS" pitchFamily="66" charset="0"/>
              </a:rPr>
              <a:t>打算帮助做家务</a:t>
            </a:r>
          </a:p>
          <a:p>
            <a:pPr>
              <a:buFontTx/>
              <a:buNone/>
            </a:pPr>
            <a:r>
              <a:rPr lang="zh-CN" altLang="en-US" sz="2800" b="1" dirty="0">
                <a:solidFill>
                  <a:srgbClr val="003399"/>
                </a:solidFill>
                <a:latin typeface="Comic Sans MS" pitchFamily="66" charset="0"/>
              </a:rPr>
              <a:t>    </a:t>
            </a:r>
            <a:r>
              <a:rPr lang="en-US" altLang="zh-CN" sz="2800" b="1" dirty="0">
                <a:solidFill>
                  <a:srgbClr val="003399"/>
                </a:solidFill>
                <a:latin typeface="Comic Sans MS" pitchFamily="66" charset="0"/>
              </a:rPr>
              <a:t>I’m going to help with the housework.</a:t>
            </a:r>
          </a:p>
          <a:p>
            <a:r>
              <a:rPr lang="en-US" altLang="zh-CN" sz="2800" b="1" dirty="0" smtClean="0">
                <a:latin typeface="Comic Sans MS" pitchFamily="66" charset="0"/>
              </a:rPr>
              <a:t>3.Tony</a:t>
            </a:r>
            <a:r>
              <a:rPr lang="zh-CN" altLang="en-US" sz="2800" b="1" dirty="0">
                <a:latin typeface="Comic Sans MS" pitchFamily="66" charset="0"/>
              </a:rPr>
              <a:t>，你周末有什么计划？</a:t>
            </a:r>
          </a:p>
          <a:p>
            <a:pPr>
              <a:buFontTx/>
              <a:buNone/>
            </a:pPr>
            <a:r>
              <a:rPr lang="zh-CN" altLang="en-US" sz="2800" b="1" dirty="0">
                <a:solidFill>
                  <a:srgbClr val="003399"/>
                </a:solidFill>
                <a:latin typeface="Comic Sans MS" pitchFamily="66" charset="0"/>
              </a:rPr>
              <a:t>    </a:t>
            </a:r>
            <a:r>
              <a:rPr lang="en-US" altLang="zh-CN" sz="2800" b="1" dirty="0">
                <a:solidFill>
                  <a:srgbClr val="003399"/>
                </a:solidFill>
                <a:latin typeface="Comic Sans MS" pitchFamily="66" charset="0"/>
              </a:rPr>
              <a:t>Tony, </a:t>
            </a:r>
            <a:r>
              <a:rPr lang="en-US" altLang="zh-CN" sz="2800" b="1" dirty="0" smtClean="0">
                <a:solidFill>
                  <a:srgbClr val="003399"/>
                </a:solidFill>
                <a:latin typeface="Comic Sans MS" pitchFamily="66" charset="0"/>
              </a:rPr>
              <a:t>what</a:t>
            </a:r>
            <a:r>
              <a:rPr lang="en-US" altLang="zh-CN" sz="2800" b="1" dirty="0">
                <a:solidFill>
                  <a:srgbClr val="003399"/>
                </a:solidFill>
                <a:latin typeface="Comic Sans MS" pitchFamily="66" charset="0"/>
              </a:rPr>
              <a:t> </a:t>
            </a:r>
            <a:r>
              <a:rPr lang="en-US" altLang="zh-CN" sz="2800" b="1" dirty="0" smtClean="0">
                <a:solidFill>
                  <a:srgbClr val="003399"/>
                </a:solidFill>
                <a:latin typeface="Comic Sans MS" pitchFamily="66" charset="0"/>
              </a:rPr>
              <a:t>are </a:t>
            </a:r>
            <a:r>
              <a:rPr lang="en-US" altLang="zh-CN" sz="2800" b="1" dirty="0">
                <a:solidFill>
                  <a:srgbClr val="003399"/>
                </a:solidFill>
                <a:latin typeface="Comic Sans MS" pitchFamily="66" charset="0"/>
              </a:rPr>
              <a:t>your plans for the weekend?</a:t>
            </a:r>
          </a:p>
          <a:p>
            <a:r>
              <a:rPr lang="en-US" altLang="zh-CN" sz="2800" b="1" dirty="0" smtClean="0">
                <a:latin typeface="Comic Sans MS" pitchFamily="66" charset="0"/>
              </a:rPr>
              <a:t>4.</a:t>
            </a:r>
            <a:r>
              <a:rPr lang="zh-CN" altLang="en-US" sz="2800" b="1" dirty="0" smtClean="0">
                <a:latin typeface="Comic Sans MS" pitchFamily="66" charset="0"/>
              </a:rPr>
              <a:t>没什么</a:t>
            </a:r>
            <a:r>
              <a:rPr lang="zh-CN" altLang="en-US" sz="2800" b="1" dirty="0">
                <a:latin typeface="Comic Sans MS" pitchFamily="66" charset="0"/>
              </a:rPr>
              <a:t>。我会独自呆在家。</a:t>
            </a:r>
          </a:p>
          <a:p>
            <a:pPr>
              <a:buFontTx/>
              <a:buNone/>
            </a:pPr>
            <a:r>
              <a:rPr lang="zh-CN" altLang="en-US" sz="2800" b="1" dirty="0">
                <a:solidFill>
                  <a:srgbClr val="003399"/>
                </a:solidFill>
                <a:latin typeface="Comic Sans MS" pitchFamily="66" charset="0"/>
              </a:rPr>
              <a:t>    </a:t>
            </a:r>
            <a:r>
              <a:rPr lang="en-US" altLang="zh-CN" sz="2800" b="1" dirty="0">
                <a:solidFill>
                  <a:srgbClr val="003399"/>
                </a:solidFill>
                <a:latin typeface="Comic Sans MS" pitchFamily="66" charset="0"/>
              </a:rPr>
              <a:t>Nothing. I’m going to stay at home alone.</a:t>
            </a:r>
          </a:p>
          <a:p>
            <a:r>
              <a:rPr lang="en-US" altLang="zh-CN" sz="2800" b="1" dirty="0" smtClean="0">
                <a:latin typeface="Comic Sans MS" pitchFamily="66" charset="0"/>
              </a:rPr>
              <a:t>5.</a:t>
            </a:r>
            <a:r>
              <a:rPr lang="zh-CN" altLang="en-US" sz="2800" b="1" dirty="0" smtClean="0">
                <a:latin typeface="Comic Sans MS" pitchFamily="66" charset="0"/>
              </a:rPr>
              <a:t>别</a:t>
            </a:r>
            <a:r>
              <a:rPr lang="zh-CN" altLang="en-US" sz="2800" b="1" dirty="0">
                <a:latin typeface="Comic Sans MS" pitchFamily="66" charset="0"/>
              </a:rPr>
              <a:t>犯傻！</a:t>
            </a:r>
          </a:p>
          <a:p>
            <a:r>
              <a:rPr lang="en-US" altLang="zh-CN" sz="2800" b="1" dirty="0" smtClean="0">
                <a:latin typeface="Comic Sans MS" pitchFamily="66" charset="0"/>
              </a:rPr>
              <a:t>6.</a:t>
            </a:r>
            <a:r>
              <a:rPr lang="zh-CN" altLang="en-US" sz="2800" b="1" dirty="0" smtClean="0">
                <a:latin typeface="Comic Sans MS" pitchFamily="66" charset="0"/>
              </a:rPr>
              <a:t>这会</a:t>
            </a:r>
            <a:r>
              <a:rPr lang="zh-CN" altLang="en-US" sz="2800" b="1" dirty="0">
                <a:latin typeface="Comic Sans MS" pitchFamily="66" charset="0"/>
              </a:rPr>
              <a:t>是一个非常棒的周末。</a:t>
            </a:r>
          </a:p>
          <a:p>
            <a:pPr>
              <a:buFontTx/>
              <a:buNone/>
            </a:pPr>
            <a:r>
              <a:rPr lang="zh-CN" altLang="en-US" sz="2800" b="1" dirty="0">
                <a:solidFill>
                  <a:srgbClr val="003399"/>
                </a:solidFill>
                <a:latin typeface="Comic Sans MS" pitchFamily="66" charset="0"/>
              </a:rPr>
              <a:t>    </a:t>
            </a:r>
            <a:r>
              <a:rPr lang="en-US" altLang="zh-CN" sz="2800" b="1" dirty="0">
                <a:solidFill>
                  <a:srgbClr val="003399"/>
                </a:solidFill>
                <a:latin typeface="Comic Sans MS" pitchFamily="66" charset="0"/>
              </a:rPr>
              <a:t>It’s going to be a fantastic weekend</a:t>
            </a:r>
            <a:r>
              <a:rPr lang="en-US" altLang="zh-CN" sz="2800" b="1" dirty="0" smtClean="0">
                <a:solidFill>
                  <a:srgbClr val="003399"/>
                </a:solidFill>
                <a:latin typeface="Comic Sans MS" pitchFamily="66" charset="0"/>
              </a:rPr>
              <a:t>.</a:t>
            </a:r>
          </a:p>
          <a:p>
            <a:pPr>
              <a:buFontTx/>
              <a:buNone/>
            </a:pPr>
            <a:r>
              <a:rPr lang="en-US" altLang="zh-CN" sz="2800" b="1" dirty="0">
                <a:solidFill>
                  <a:srgbClr val="003399"/>
                </a:solidFill>
                <a:latin typeface="Comic Sans MS" pitchFamily="66" charset="0"/>
              </a:rPr>
              <a:t> </a:t>
            </a:r>
            <a:r>
              <a:rPr lang="en-US" altLang="zh-CN" sz="2800" b="1" dirty="0" smtClean="0">
                <a:solidFill>
                  <a:srgbClr val="003399"/>
                </a:solidFill>
                <a:latin typeface="Comic Sans MS" pitchFamily="66" charset="0"/>
              </a:rPr>
              <a:t> </a:t>
            </a:r>
            <a:r>
              <a:rPr lang="en-US" altLang="zh-CN" sz="2800" b="1" dirty="0" smtClean="0">
                <a:latin typeface="Comic Sans MS" pitchFamily="66" charset="0"/>
              </a:rPr>
              <a:t>7.--</a:t>
            </a:r>
            <a:r>
              <a:rPr lang="zh-CN" altLang="en-US" sz="2800" b="1" dirty="0" smtClean="0">
                <a:latin typeface="Comic Sans MS" pitchFamily="66" charset="0"/>
              </a:rPr>
              <a:t>你愿意加入我们吗？</a:t>
            </a:r>
            <a:r>
              <a:rPr lang="en-US" altLang="zh-CN" sz="2800" b="1" dirty="0" smtClean="0">
                <a:latin typeface="Comic Sans MS" pitchFamily="66" charset="0"/>
              </a:rPr>
              <a:t>--</a:t>
            </a:r>
            <a:r>
              <a:rPr lang="zh-CN" altLang="en-US" sz="2800" b="1" dirty="0" smtClean="0">
                <a:latin typeface="Comic Sans MS" pitchFamily="66" charset="0"/>
              </a:rPr>
              <a:t>是的，我很乐意。</a:t>
            </a:r>
            <a:endParaRPr lang="en-US" altLang="zh-CN" sz="2800" b="1" dirty="0" smtClean="0">
              <a:latin typeface="Comic Sans MS" pitchFamily="66" charset="0"/>
            </a:endParaRPr>
          </a:p>
          <a:p>
            <a:pPr>
              <a:buFontTx/>
              <a:buNone/>
            </a:pPr>
            <a:r>
              <a:rPr lang="zh-CN" altLang="en-US" sz="2800" b="1" dirty="0">
                <a:solidFill>
                  <a:srgbClr val="003399"/>
                </a:solidFill>
                <a:latin typeface="Comic Sans MS" pitchFamily="66" charset="0"/>
              </a:rPr>
              <a:t> </a:t>
            </a:r>
            <a:r>
              <a:rPr lang="zh-CN" altLang="en-US" sz="2800" b="1" dirty="0" smtClean="0">
                <a:solidFill>
                  <a:srgbClr val="003399"/>
                </a:solidFill>
                <a:latin typeface="Comic Sans MS" pitchFamily="66" charset="0"/>
              </a:rPr>
              <a:t>  </a:t>
            </a:r>
            <a:r>
              <a:rPr lang="en-US" altLang="zh-CN" sz="2800" b="1" dirty="0" smtClean="0">
                <a:solidFill>
                  <a:srgbClr val="003399"/>
                </a:solidFill>
                <a:latin typeface="Comic Sans MS" pitchFamily="66" charset="0"/>
              </a:rPr>
              <a:t>Would</a:t>
            </a:r>
            <a:r>
              <a:rPr lang="zh-CN" altLang="en-US" sz="2800" b="1" dirty="0" smtClean="0">
                <a:solidFill>
                  <a:srgbClr val="003399"/>
                </a:solidFill>
                <a:latin typeface="Comic Sans MS" pitchFamily="66" charset="0"/>
              </a:rPr>
              <a:t> </a:t>
            </a:r>
            <a:r>
              <a:rPr lang="en-US" altLang="zh-CN" sz="2800" b="1" dirty="0" smtClean="0">
                <a:solidFill>
                  <a:srgbClr val="003399"/>
                </a:solidFill>
                <a:latin typeface="Comic Sans MS" pitchFamily="66" charset="0"/>
              </a:rPr>
              <a:t>you</a:t>
            </a:r>
            <a:r>
              <a:rPr lang="zh-CN" altLang="en-US" sz="2800" b="1" dirty="0" smtClean="0">
                <a:solidFill>
                  <a:srgbClr val="003399"/>
                </a:solidFill>
                <a:latin typeface="Comic Sans MS" pitchFamily="66" charset="0"/>
              </a:rPr>
              <a:t> </a:t>
            </a:r>
            <a:r>
              <a:rPr lang="en-US" altLang="zh-CN" sz="2800" b="1" dirty="0" smtClean="0">
                <a:solidFill>
                  <a:srgbClr val="003399"/>
                </a:solidFill>
                <a:latin typeface="Comic Sans MS" pitchFamily="66" charset="0"/>
              </a:rPr>
              <a:t>like</a:t>
            </a:r>
            <a:r>
              <a:rPr lang="zh-CN" altLang="en-US" sz="2800" b="1" dirty="0" smtClean="0">
                <a:solidFill>
                  <a:srgbClr val="003399"/>
                </a:solidFill>
                <a:latin typeface="Comic Sans MS" pitchFamily="66" charset="0"/>
              </a:rPr>
              <a:t> </a:t>
            </a:r>
            <a:r>
              <a:rPr lang="en-US" altLang="zh-CN" sz="2800" b="1" dirty="0" smtClean="0">
                <a:solidFill>
                  <a:srgbClr val="003399"/>
                </a:solidFill>
                <a:latin typeface="Comic Sans MS" pitchFamily="66" charset="0"/>
              </a:rPr>
              <a:t>to</a:t>
            </a:r>
            <a:r>
              <a:rPr lang="zh-CN" altLang="en-US" sz="2800" b="1" dirty="0" smtClean="0">
                <a:solidFill>
                  <a:srgbClr val="003399"/>
                </a:solidFill>
                <a:latin typeface="Comic Sans MS" pitchFamily="66" charset="0"/>
              </a:rPr>
              <a:t> </a:t>
            </a:r>
            <a:r>
              <a:rPr lang="en-US" altLang="zh-CN" sz="2800" b="1" dirty="0" smtClean="0">
                <a:solidFill>
                  <a:srgbClr val="003399"/>
                </a:solidFill>
                <a:latin typeface="Comic Sans MS" pitchFamily="66" charset="0"/>
              </a:rPr>
              <a:t>join</a:t>
            </a:r>
            <a:r>
              <a:rPr lang="zh-CN" altLang="en-US" sz="2800" b="1" dirty="0" smtClean="0">
                <a:solidFill>
                  <a:srgbClr val="003399"/>
                </a:solidFill>
                <a:latin typeface="Comic Sans MS" pitchFamily="66" charset="0"/>
              </a:rPr>
              <a:t> </a:t>
            </a:r>
            <a:r>
              <a:rPr lang="en-US" altLang="zh-CN" sz="2800" b="1" dirty="0" smtClean="0">
                <a:solidFill>
                  <a:srgbClr val="003399"/>
                </a:solidFill>
                <a:latin typeface="Comic Sans MS" pitchFamily="66" charset="0"/>
              </a:rPr>
              <a:t>us?</a:t>
            </a:r>
          </a:p>
          <a:p>
            <a:pPr>
              <a:buFontTx/>
              <a:buNone/>
            </a:pPr>
            <a:r>
              <a:rPr lang="zh-CN" altLang="en-US" sz="2800" b="1" dirty="0">
                <a:solidFill>
                  <a:srgbClr val="003399"/>
                </a:solidFill>
                <a:latin typeface="Comic Sans MS" pitchFamily="66" charset="0"/>
              </a:rPr>
              <a:t> </a:t>
            </a:r>
            <a:r>
              <a:rPr lang="zh-CN" altLang="en-US" sz="2800" b="1" dirty="0" smtClean="0">
                <a:solidFill>
                  <a:srgbClr val="003399"/>
                </a:solidFill>
                <a:latin typeface="Comic Sans MS" pitchFamily="66" charset="0"/>
              </a:rPr>
              <a:t>   </a:t>
            </a:r>
            <a:r>
              <a:rPr lang="en-US" altLang="zh-CN" sz="2800" b="1" dirty="0" smtClean="0">
                <a:solidFill>
                  <a:srgbClr val="003399"/>
                </a:solidFill>
                <a:latin typeface="Comic Sans MS" pitchFamily="66" charset="0"/>
              </a:rPr>
              <a:t>Yes,</a:t>
            </a:r>
            <a:r>
              <a:rPr lang="zh-CN" altLang="en-US" sz="2800" b="1" dirty="0" smtClean="0">
                <a:solidFill>
                  <a:srgbClr val="003399"/>
                </a:solidFill>
                <a:latin typeface="Comic Sans MS" pitchFamily="66" charset="0"/>
              </a:rPr>
              <a:t> </a:t>
            </a:r>
            <a:r>
              <a:rPr lang="en-US" altLang="zh-CN" sz="2800" b="1" dirty="0" smtClean="0">
                <a:solidFill>
                  <a:srgbClr val="003399"/>
                </a:solidFill>
                <a:latin typeface="Comic Sans MS" pitchFamily="66" charset="0"/>
              </a:rPr>
              <a:t>I’d</a:t>
            </a:r>
            <a:r>
              <a:rPr lang="zh-CN" altLang="en-US" sz="2800" b="1" dirty="0" smtClean="0">
                <a:solidFill>
                  <a:srgbClr val="003399"/>
                </a:solidFill>
                <a:latin typeface="Comic Sans MS" pitchFamily="66" charset="0"/>
              </a:rPr>
              <a:t> </a:t>
            </a:r>
            <a:r>
              <a:rPr lang="en-US" altLang="zh-CN" sz="2800" b="1" dirty="0" smtClean="0">
                <a:solidFill>
                  <a:srgbClr val="003399"/>
                </a:solidFill>
                <a:latin typeface="Comic Sans MS" pitchFamily="66" charset="0"/>
              </a:rPr>
              <a:t>love</a:t>
            </a:r>
            <a:r>
              <a:rPr lang="zh-CN" altLang="en-US" sz="2800" b="1" dirty="0" smtClean="0">
                <a:solidFill>
                  <a:srgbClr val="003399"/>
                </a:solidFill>
                <a:latin typeface="Comic Sans MS" pitchFamily="66" charset="0"/>
              </a:rPr>
              <a:t> </a:t>
            </a:r>
            <a:r>
              <a:rPr lang="en-US" altLang="zh-CN" sz="2800" b="1" dirty="0" smtClean="0">
                <a:solidFill>
                  <a:srgbClr val="003399"/>
                </a:solidFill>
                <a:latin typeface="Comic Sans MS" pitchFamily="66" charset="0"/>
              </a:rPr>
              <a:t>to.</a:t>
            </a:r>
            <a:r>
              <a:rPr lang="zh-CN" altLang="en-US" sz="2800" b="1" dirty="0" smtClean="0">
                <a:solidFill>
                  <a:srgbClr val="003399"/>
                </a:solidFill>
                <a:latin typeface="Comic Sans MS" pitchFamily="66" charset="0"/>
              </a:rPr>
              <a:t> </a:t>
            </a:r>
            <a:endParaRPr lang="en-US" altLang="zh-CN" sz="2800" b="1" dirty="0" smtClean="0">
              <a:solidFill>
                <a:srgbClr val="003399"/>
              </a:solidFill>
              <a:latin typeface="Comic Sans MS" pitchFamily="66" charset="0"/>
            </a:endParaRPr>
          </a:p>
          <a:p>
            <a:pPr>
              <a:buFontTx/>
              <a:buNone/>
            </a:pPr>
            <a:endParaRPr lang="en-US" altLang="zh-CN" sz="2800" b="1" dirty="0">
              <a:solidFill>
                <a:srgbClr val="003399"/>
              </a:solidFill>
              <a:latin typeface="Comic Sans MS" pitchFamily="66" charset="0"/>
            </a:endParaRPr>
          </a:p>
          <a:p>
            <a:pPr>
              <a:buFontTx/>
              <a:buNone/>
            </a:pPr>
            <a:endParaRPr lang="en-US" altLang="zh-CN" sz="2800" b="1" dirty="0">
              <a:solidFill>
                <a:srgbClr val="003399"/>
              </a:solidFill>
              <a:latin typeface="Comic Sans MS" pitchFamily="66" charset="0"/>
            </a:endParaRPr>
          </a:p>
        </p:txBody>
      </p:sp>
      <p:sp>
        <p:nvSpPr>
          <p:cNvPr id="50179" name="Text Box 3"/>
          <p:cNvSpPr txBox="1">
            <a:spLocks noChangeArrowheads="1"/>
          </p:cNvSpPr>
          <p:nvPr/>
        </p:nvSpPr>
        <p:spPr bwMode="auto">
          <a:xfrm>
            <a:off x="2123728" y="3717032"/>
            <a:ext cx="2881313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rgbClr val="003399"/>
                </a:solidFill>
                <a:latin typeface="Comic Sans MS" pitchFamily="66" charset="0"/>
              </a:rPr>
              <a:t>Don’t be silly!</a:t>
            </a:r>
          </a:p>
        </p:txBody>
      </p:sp>
      <p:sp>
        <p:nvSpPr>
          <p:cNvPr id="6" name="WordArt 3"/>
          <p:cNvSpPr>
            <a:spLocks noChangeArrowheads="1" noChangeShapeType="1" noTextEdit="1"/>
          </p:cNvSpPr>
          <p:nvPr/>
        </p:nvSpPr>
        <p:spPr bwMode="auto">
          <a:xfrm>
            <a:off x="5364088" y="5489575"/>
            <a:ext cx="3779912" cy="1368425"/>
          </a:xfrm>
          <a:prstGeom prst="rect">
            <a:avLst/>
          </a:prstGeom>
        </p:spPr>
        <p:txBody>
          <a:bodyPr wrap="none" fromWordArt="1">
            <a:prstTxWarp prst="textCanUp">
              <a:avLst>
                <a:gd name="adj" fmla="val 85713"/>
              </a:avLst>
            </a:prstTxWarp>
          </a:bodyPr>
          <a:lstStyle/>
          <a:p>
            <a:pPr algn="ctr"/>
            <a:r>
              <a:rPr lang="en-US" altLang="zh-CN" sz="3600" b="1" kern="10" dirty="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黑体"/>
                <a:ea typeface="黑体"/>
              </a:rPr>
              <a:t> 6.Important sentences </a:t>
            </a:r>
            <a:endParaRPr lang="zh-CN" altLang="en-US" sz="3600" b="1" kern="10" dirty="0">
              <a:ln w="12700">
                <a:solidFill>
                  <a:schemeClr val="tx1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80000"/>
                  </a:srgbClr>
                </a:outerShdw>
              </a:effectLst>
              <a:latin typeface="黑体"/>
              <a:ea typeface="黑体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32506218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5017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5017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5017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5017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50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5017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8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7" dur="500"/>
                                        <p:tgtEl>
                                          <p:spTgt spid="50178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8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2" dur="500"/>
                                        <p:tgtEl>
                                          <p:spTgt spid="50178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WordArt 13"/>
          <p:cNvSpPr>
            <a:spLocks noChangeArrowheads="1" noChangeShapeType="1" noTextEdit="1"/>
          </p:cNvSpPr>
          <p:nvPr/>
        </p:nvSpPr>
        <p:spPr bwMode="auto">
          <a:xfrm>
            <a:off x="179512" y="332656"/>
            <a:ext cx="7416800" cy="7207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3600" kern="10" dirty="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Arial Black"/>
              </a:rPr>
              <a:t>7.Talk about your plans on Sunday</a:t>
            </a:r>
            <a:endParaRPr lang="zh-CN" altLang="en-US" sz="3600" kern="10" dirty="0">
              <a:ln w="12700">
                <a:solidFill>
                  <a:schemeClr val="tx1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80000"/>
                  </a:srgbClr>
                </a:outerShdw>
              </a:effectLst>
              <a:latin typeface="Arial Black"/>
            </a:endParaRPr>
          </a:p>
        </p:txBody>
      </p:sp>
      <p:graphicFrame>
        <p:nvGraphicFramePr>
          <p:cNvPr id="15" name="内容占位符 14"/>
          <p:cNvGraphicFramePr>
            <a:graphicFrameLocks noGrp="1"/>
          </p:cNvGraphicFramePr>
          <p:nvPr>
            <p:ph idx="1"/>
          </p:nvPr>
        </p:nvGraphicFramePr>
        <p:xfrm>
          <a:off x="395536" y="1340768"/>
          <a:ext cx="8281168" cy="324070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70292"/>
                <a:gridCol w="2070292"/>
                <a:gridCol w="2070292"/>
                <a:gridCol w="2070292"/>
              </a:tblGrid>
              <a:tr h="980481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2800" dirty="0" smtClean="0">
                          <a:solidFill>
                            <a:schemeClr val="tx1"/>
                          </a:solidFill>
                        </a:rPr>
                        <a:t>You </a:t>
                      </a:r>
                      <a:endParaRPr lang="zh-CN" altLang="en-US" sz="28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2800" dirty="0" smtClean="0">
                          <a:solidFill>
                            <a:schemeClr val="tx1"/>
                          </a:solidFill>
                        </a:rPr>
                        <a:t>Your parents</a:t>
                      </a:r>
                      <a:endParaRPr lang="zh-CN" altLang="en-US" sz="28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615069">
                <a:tc>
                  <a:txBody>
                    <a:bodyPr/>
                    <a:lstStyle/>
                    <a:p>
                      <a:endParaRPr lang="zh-CN" altLang="en-US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2800" dirty="0" smtClean="0"/>
                        <a:t>morning</a:t>
                      </a:r>
                      <a:endParaRPr lang="zh-CN" alt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….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664678">
                <a:tc>
                  <a:txBody>
                    <a:bodyPr/>
                    <a:lstStyle/>
                    <a:p>
                      <a:r>
                        <a:rPr lang="en-US" altLang="zh-CN" sz="2800" dirty="0" smtClean="0"/>
                        <a:t>Sunday</a:t>
                      </a:r>
                      <a:endParaRPr lang="zh-CN" alt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2800" dirty="0" smtClean="0"/>
                        <a:t>afternoon</a:t>
                      </a:r>
                      <a:endParaRPr lang="zh-CN" alt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…..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980481">
                <a:tc>
                  <a:txBody>
                    <a:bodyPr/>
                    <a:lstStyle/>
                    <a:p>
                      <a:endParaRPr lang="zh-CN" altLang="en-US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2800" dirty="0" smtClean="0"/>
                        <a:t>evening</a:t>
                      </a:r>
                      <a:endParaRPr lang="zh-CN" alt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….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6" name="TextBox 7"/>
          <p:cNvSpPr txBox="1">
            <a:spLocks noChangeArrowheads="1"/>
          </p:cNvSpPr>
          <p:nvPr/>
        </p:nvSpPr>
        <p:spPr bwMode="auto">
          <a:xfrm>
            <a:off x="467544" y="4797152"/>
            <a:ext cx="8280920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zh-CN" sz="2800" b="1" dirty="0" smtClean="0"/>
              <a:t>A: What are your family plans </a:t>
            </a:r>
            <a:r>
              <a:rPr lang="en-US" altLang="zh-CN" sz="2800" b="1" u="sng" dirty="0" smtClean="0">
                <a:solidFill>
                  <a:srgbClr val="FF0000"/>
                </a:solidFill>
              </a:rPr>
              <a:t>for </a:t>
            </a:r>
            <a:r>
              <a:rPr lang="en-US" altLang="zh-CN" sz="2800" b="1" dirty="0" smtClean="0"/>
              <a:t> this Sunday?</a:t>
            </a:r>
          </a:p>
          <a:p>
            <a:pPr>
              <a:buFontTx/>
              <a:buNone/>
            </a:pPr>
            <a:r>
              <a:rPr lang="en-US" altLang="zh-CN" sz="2800" b="1" dirty="0" smtClean="0"/>
              <a:t>B: ….</a:t>
            </a:r>
            <a:r>
              <a:rPr lang="en-US" altLang="zh-CN" sz="2800" b="1" dirty="0" smtClean="0">
                <a:solidFill>
                  <a:srgbClr val="FF0000"/>
                </a:solidFill>
              </a:rPr>
              <a:t>is\am\are going to</a:t>
            </a:r>
            <a:r>
              <a:rPr lang="en-US" altLang="zh-CN" sz="2800" b="1" dirty="0" smtClean="0"/>
              <a:t>…..</a:t>
            </a:r>
          </a:p>
          <a:p>
            <a:pPr>
              <a:buFontTx/>
              <a:buNone/>
            </a:pPr>
            <a:r>
              <a:rPr lang="en-US" altLang="zh-CN" sz="2800" b="1" dirty="0" smtClean="0"/>
              <a:t>A: That sounds </a:t>
            </a:r>
            <a:r>
              <a:rPr lang="en-US" altLang="zh-CN" sz="2800" b="1" dirty="0" smtClean="0">
                <a:solidFill>
                  <a:srgbClr val="FF0000"/>
                </a:solidFill>
              </a:rPr>
              <a:t>fantastic\....</a:t>
            </a:r>
            <a:r>
              <a:rPr lang="en-US" altLang="zh-CN" sz="2800" b="1" dirty="0" smtClean="0"/>
              <a:t>.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/>
          <p:cNvSpPr/>
          <p:nvPr/>
        </p:nvSpPr>
        <p:spPr>
          <a:xfrm>
            <a:off x="684213" y="1412875"/>
            <a:ext cx="7591425" cy="376238"/>
          </a:xfrm>
          <a:prstGeom prst="roundRect">
            <a:avLst/>
          </a:prstGeom>
          <a:solidFill>
            <a:srgbClr val="FFC000"/>
          </a:solidFill>
          <a:ln w="127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>
            <a:spAutoFit/>
          </a:bodyPr>
          <a:lstStyle/>
          <a:p>
            <a:pPr algn="ctr">
              <a:defRPr/>
            </a:pPr>
            <a:endParaRPr lang="zh-CN" altLang="en-US" sz="16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Lao UI" pitchFamily="34" charset="0"/>
            </a:endParaRPr>
          </a:p>
        </p:txBody>
      </p:sp>
      <p:sp>
        <p:nvSpPr>
          <p:cNvPr id="18436" name="TextBox 3"/>
          <p:cNvSpPr txBox="1">
            <a:spLocks noChangeArrowheads="1"/>
          </p:cNvSpPr>
          <p:nvPr/>
        </p:nvSpPr>
        <p:spPr bwMode="auto">
          <a:xfrm>
            <a:off x="468313" y="1268413"/>
            <a:ext cx="8281987" cy="579437"/>
          </a:xfrm>
          <a:prstGeom prst="rect">
            <a:avLst/>
          </a:prstGeom>
          <a:solidFill>
            <a:srgbClr val="F8FEA4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200" b="1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altLang="zh-CN" sz="3200" b="1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alone    else     fantastic    nothing     silly</a:t>
            </a:r>
            <a:endParaRPr lang="zh-CN" altLang="en-US" sz="3200" b="1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437" name="TextBox 5"/>
          <p:cNvSpPr txBox="1">
            <a:spLocks noChangeArrowheads="1"/>
          </p:cNvSpPr>
          <p:nvPr/>
        </p:nvSpPr>
        <p:spPr bwMode="auto">
          <a:xfrm>
            <a:off x="0" y="1916113"/>
            <a:ext cx="9144000" cy="4435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ts val="3800"/>
              </a:lnSpc>
            </a:pPr>
            <a:r>
              <a:rPr lang="en-US" altLang="zh-CN" sz="2800" b="1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en-US" altLang="zh-CN" sz="2800" b="1">
                <a:solidFill>
                  <a:srgbClr val="003399"/>
                </a:solidFill>
                <a:latin typeface="Times New Roman" pitchFamily="18" charset="0"/>
                <a:cs typeface="Times New Roman" pitchFamily="18" charset="0"/>
              </a:rPr>
              <a:t>Betty:</a:t>
            </a:r>
            <a:r>
              <a:rPr lang="en-US" altLang="zh-CN" sz="2800" b="1">
                <a:latin typeface="Times New Roman" pitchFamily="18" charset="0"/>
                <a:cs typeface="Times New Roman" pitchFamily="18" charset="0"/>
              </a:rPr>
              <a:t> What are your plans for next weekend ,Lingling?</a:t>
            </a:r>
          </a:p>
          <a:p>
            <a:pPr>
              <a:lnSpc>
                <a:spcPts val="3800"/>
              </a:lnSpc>
            </a:pPr>
            <a:r>
              <a:rPr lang="en-US" altLang="zh-CN" sz="2800" b="1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800" b="1">
                <a:solidFill>
                  <a:srgbClr val="003399"/>
                </a:solidFill>
                <a:latin typeface="Times New Roman" pitchFamily="18" charset="0"/>
                <a:cs typeface="Times New Roman" pitchFamily="18" charset="0"/>
              </a:rPr>
              <a:t>Lingling:</a:t>
            </a:r>
            <a:r>
              <a:rPr lang="en-US" altLang="zh-CN" sz="2800" b="1">
                <a:latin typeface="Times New Roman" pitchFamily="18" charset="0"/>
                <a:cs typeface="Times New Roman" pitchFamily="18" charset="0"/>
              </a:rPr>
              <a:t> _________.I don’t have any plans.</a:t>
            </a:r>
          </a:p>
          <a:p>
            <a:pPr>
              <a:lnSpc>
                <a:spcPts val="3800"/>
              </a:lnSpc>
            </a:pPr>
            <a:r>
              <a:rPr lang="en-US" altLang="zh-CN" sz="2800" b="1"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en-US" altLang="zh-CN" sz="2800" b="1">
                <a:solidFill>
                  <a:srgbClr val="003399"/>
                </a:solidFill>
                <a:latin typeface="Times New Roman" pitchFamily="18" charset="0"/>
                <a:cs typeface="Times New Roman" pitchFamily="18" charset="0"/>
              </a:rPr>
              <a:t>Betty:</a:t>
            </a:r>
            <a:r>
              <a:rPr lang="en-US" altLang="zh-CN" sz="2800" b="1">
                <a:latin typeface="Times New Roman" pitchFamily="18" charset="0"/>
                <a:cs typeface="Times New Roman" pitchFamily="18" charset="0"/>
              </a:rPr>
              <a:t> Are you going to spend it_______ at home?</a:t>
            </a:r>
          </a:p>
          <a:p>
            <a:pPr>
              <a:lnSpc>
                <a:spcPts val="3800"/>
              </a:lnSpc>
            </a:pPr>
            <a:r>
              <a:rPr lang="en-US" altLang="zh-CN" sz="2800" b="1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800" b="1">
                <a:solidFill>
                  <a:srgbClr val="003399"/>
                </a:solidFill>
                <a:latin typeface="Times New Roman" pitchFamily="18" charset="0"/>
                <a:cs typeface="Times New Roman" pitchFamily="18" charset="0"/>
              </a:rPr>
              <a:t>Lingling:</a:t>
            </a:r>
            <a:r>
              <a:rPr lang="en-US" altLang="zh-CN" sz="2800" b="1">
                <a:latin typeface="Times New Roman" pitchFamily="18" charset="0"/>
                <a:cs typeface="Times New Roman" pitchFamily="18" charset="0"/>
              </a:rPr>
              <a:t> Well,…what are you going to do?</a:t>
            </a:r>
          </a:p>
          <a:p>
            <a:pPr>
              <a:lnSpc>
                <a:spcPts val="3800"/>
              </a:lnSpc>
            </a:pPr>
            <a:r>
              <a:rPr lang="en-US" altLang="zh-CN" sz="2800" b="1"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en-US" altLang="zh-CN" sz="2800" b="1">
                <a:solidFill>
                  <a:srgbClr val="003399"/>
                </a:solidFill>
                <a:latin typeface="Times New Roman" pitchFamily="18" charset="0"/>
                <a:cs typeface="Times New Roman" pitchFamily="18" charset="0"/>
              </a:rPr>
              <a:t>Betty:</a:t>
            </a:r>
            <a:r>
              <a:rPr lang="en-US" altLang="zh-CN" sz="2800" b="1">
                <a:latin typeface="Times New Roman" pitchFamily="18" charset="0"/>
                <a:cs typeface="Times New Roman" pitchFamily="18" charset="0"/>
              </a:rPr>
              <a:t> Tony and I are going to have a picnic in the</a:t>
            </a:r>
          </a:p>
          <a:p>
            <a:pPr>
              <a:lnSpc>
                <a:spcPts val="3800"/>
              </a:lnSpc>
            </a:pPr>
            <a:r>
              <a:rPr lang="en-US" altLang="zh-CN" sz="2800" b="1">
                <a:latin typeface="Times New Roman" pitchFamily="18" charset="0"/>
                <a:cs typeface="Times New Roman" pitchFamily="18" charset="0"/>
              </a:rPr>
              <a:t>                 park. We’re going to have a _________ time. </a:t>
            </a:r>
          </a:p>
          <a:p>
            <a:pPr>
              <a:lnSpc>
                <a:spcPts val="3800"/>
              </a:lnSpc>
            </a:pPr>
            <a:r>
              <a:rPr lang="en-US" altLang="zh-CN" sz="2800" b="1">
                <a:latin typeface="Times New Roman" pitchFamily="18" charset="0"/>
                <a:cs typeface="Times New Roman" pitchFamily="18" charset="0"/>
              </a:rPr>
              <a:t>                 Are you going to come?</a:t>
            </a:r>
          </a:p>
          <a:p>
            <a:pPr>
              <a:lnSpc>
                <a:spcPts val="3800"/>
              </a:lnSpc>
            </a:pPr>
            <a:r>
              <a:rPr lang="en-US" altLang="zh-CN" sz="2800" b="1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800" b="1">
                <a:solidFill>
                  <a:srgbClr val="003399"/>
                </a:solidFill>
                <a:latin typeface="Times New Roman" pitchFamily="18" charset="0"/>
                <a:cs typeface="Times New Roman" pitchFamily="18" charset="0"/>
              </a:rPr>
              <a:t>Lingling:</a:t>
            </a:r>
            <a:r>
              <a:rPr lang="en-US" altLang="zh-CN" sz="2800" b="1">
                <a:latin typeface="Times New Roman" pitchFamily="18" charset="0"/>
                <a:cs typeface="Times New Roman" pitchFamily="18" charset="0"/>
              </a:rPr>
              <a:t> I’m not sure.</a:t>
            </a:r>
          </a:p>
          <a:p>
            <a:pPr>
              <a:lnSpc>
                <a:spcPts val="3800"/>
              </a:lnSpc>
            </a:pPr>
            <a:r>
              <a:rPr lang="en-US" altLang="zh-CN" sz="2800" b="1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en-US" altLang="zh-CN" sz="2800" b="1">
                <a:solidFill>
                  <a:srgbClr val="003399"/>
                </a:solidFill>
                <a:latin typeface="Times New Roman" pitchFamily="18" charset="0"/>
                <a:cs typeface="Times New Roman" pitchFamily="18" charset="0"/>
              </a:rPr>
              <a:t>Betty:</a:t>
            </a:r>
            <a:r>
              <a:rPr lang="en-US" altLang="zh-CN" sz="2800" b="1">
                <a:latin typeface="Times New Roman" pitchFamily="18" charset="0"/>
                <a:cs typeface="Times New Roman" pitchFamily="18" charset="0"/>
              </a:rPr>
              <a:t> Don’t be_____! What _____ are you going to do? </a:t>
            </a:r>
            <a:endParaRPr lang="zh-CN" altLang="en-US" sz="2800" b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438" name="TextBox 7"/>
          <p:cNvSpPr txBox="1">
            <a:spLocks noChangeArrowheads="1"/>
          </p:cNvSpPr>
          <p:nvPr/>
        </p:nvSpPr>
        <p:spPr bwMode="auto">
          <a:xfrm>
            <a:off x="1692275" y="2420938"/>
            <a:ext cx="1871663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Nothing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  <p:sp>
        <p:nvSpPr>
          <p:cNvPr id="18439" name="TextBox 9"/>
          <p:cNvSpPr txBox="1">
            <a:spLocks noChangeArrowheads="1"/>
          </p:cNvSpPr>
          <p:nvPr/>
        </p:nvSpPr>
        <p:spPr bwMode="auto">
          <a:xfrm>
            <a:off x="5435600" y="2924175"/>
            <a:ext cx="1512888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alone</a:t>
            </a:r>
            <a:endParaRPr lang="zh-CN" altLang="en-US" sz="2800">
              <a:solidFill>
                <a:srgbClr val="FF0000"/>
              </a:solidFill>
            </a:endParaRPr>
          </a:p>
        </p:txBody>
      </p:sp>
      <p:sp>
        <p:nvSpPr>
          <p:cNvPr id="18440" name="TextBox 10"/>
          <p:cNvSpPr txBox="1">
            <a:spLocks noChangeArrowheads="1"/>
          </p:cNvSpPr>
          <p:nvPr/>
        </p:nvSpPr>
        <p:spPr bwMode="auto">
          <a:xfrm>
            <a:off x="5940425" y="4365625"/>
            <a:ext cx="180022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fantastic</a:t>
            </a:r>
            <a:endParaRPr lang="zh-CN" altLang="en-US" sz="2800">
              <a:solidFill>
                <a:srgbClr val="FF0000"/>
              </a:solidFill>
            </a:endParaRPr>
          </a:p>
        </p:txBody>
      </p:sp>
      <p:sp>
        <p:nvSpPr>
          <p:cNvPr id="18441" name="TextBox 11"/>
          <p:cNvSpPr txBox="1">
            <a:spLocks noChangeArrowheads="1"/>
          </p:cNvSpPr>
          <p:nvPr/>
        </p:nvSpPr>
        <p:spPr bwMode="auto">
          <a:xfrm>
            <a:off x="2843213" y="5805488"/>
            <a:ext cx="1223962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silly</a:t>
            </a:r>
            <a:endParaRPr lang="zh-CN" altLang="en-US" sz="2800">
              <a:solidFill>
                <a:srgbClr val="FF0000"/>
              </a:solidFill>
            </a:endParaRPr>
          </a:p>
        </p:txBody>
      </p:sp>
      <p:sp>
        <p:nvSpPr>
          <p:cNvPr id="18442" name="TextBox 12"/>
          <p:cNvSpPr txBox="1">
            <a:spLocks noChangeArrowheads="1"/>
          </p:cNvSpPr>
          <p:nvPr/>
        </p:nvSpPr>
        <p:spPr bwMode="auto">
          <a:xfrm>
            <a:off x="4932363" y="5805488"/>
            <a:ext cx="15113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else</a:t>
            </a:r>
            <a:endParaRPr lang="zh-CN" altLang="en-US" sz="2800">
              <a:solidFill>
                <a:srgbClr val="FF0000"/>
              </a:solidFill>
            </a:endParaRPr>
          </a:p>
        </p:txBody>
      </p:sp>
      <p:sp>
        <p:nvSpPr>
          <p:cNvPr id="18445" name="WordArt 13"/>
          <p:cNvSpPr>
            <a:spLocks noChangeArrowheads="1" noChangeShapeType="1" noTextEdit="1"/>
          </p:cNvSpPr>
          <p:nvPr/>
        </p:nvSpPr>
        <p:spPr bwMode="auto">
          <a:xfrm>
            <a:off x="755650" y="476250"/>
            <a:ext cx="7416800" cy="7207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3600" kern="10" dirty="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Arial Black"/>
              </a:rPr>
              <a:t>8.Complete </a:t>
            </a:r>
            <a:r>
              <a:rPr lang="en-US" altLang="zh-CN" sz="3600" kern="10" dirty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Arial Black"/>
              </a:rPr>
              <a:t>the conversation</a:t>
            </a:r>
            <a:endParaRPr lang="zh-CN" altLang="en-US" sz="3600" kern="10" dirty="0">
              <a:ln w="12700">
                <a:solidFill>
                  <a:schemeClr val="tx1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80000"/>
                  </a:srgbClr>
                </a:outerShdw>
              </a:effectLst>
              <a:latin typeface="Arial Black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84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84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84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184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184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8" grpId="0"/>
      <p:bldP spid="18439" grpId="0"/>
      <p:bldP spid="18440" grpId="0"/>
      <p:bldP spid="18441" grpId="0"/>
      <p:bldP spid="1844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标题 33793"/>
          <p:cNvSpPr>
            <a:spLocks noGrp="1" noChangeArrowheads="1"/>
          </p:cNvSpPr>
          <p:nvPr>
            <p:ph type="title"/>
          </p:nvPr>
        </p:nvSpPr>
        <p:spPr>
          <a:xfrm>
            <a:off x="251520" y="476672"/>
            <a:ext cx="8640960" cy="431800"/>
          </a:xfrm>
        </p:spPr>
        <p:txBody>
          <a:bodyPr/>
          <a:lstStyle/>
          <a:p>
            <a:pPr eaLnBrk="1" hangingPunct="1"/>
            <a:r>
              <a:rPr lang="en-US" altLang="zh-CN" sz="3600" kern="10" dirty="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Arial Black"/>
                <a:ea typeface="+mn-ea"/>
                <a:cs typeface="+mn-cs"/>
              </a:rPr>
              <a:t>9.</a:t>
            </a:r>
            <a:r>
              <a:rPr lang="zh-CN" altLang="en-US" sz="3600" kern="10" dirty="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Arial Black"/>
                <a:ea typeface="+mn-ea"/>
                <a:cs typeface="+mn-cs"/>
              </a:rPr>
              <a:t>填空，用</a:t>
            </a:r>
            <a:r>
              <a:rPr lang="en-US" altLang="zh-CN" sz="3600" kern="10" dirty="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Arial Black"/>
                <a:ea typeface="+mn-ea"/>
                <a:cs typeface="+mn-cs"/>
              </a:rPr>
              <a:t>am/is/are going to do</a:t>
            </a:r>
            <a:endParaRPr lang="zh-CN" altLang="en-US" sz="3600" kern="10" dirty="0" smtClean="0">
              <a:ln w="12700">
                <a:solidFill>
                  <a:schemeClr val="tx1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80000"/>
                  </a:srgbClr>
                </a:outerShdw>
              </a:effectLst>
              <a:latin typeface="Arial Black"/>
              <a:ea typeface="+mn-ea"/>
              <a:cs typeface="+mn-cs"/>
            </a:endParaRPr>
          </a:p>
        </p:txBody>
      </p:sp>
      <p:sp>
        <p:nvSpPr>
          <p:cNvPr id="26627" name="文本占位符 33794"/>
          <p:cNvSpPr>
            <a:spLocks noGrp="1" noChangeArrowheads="1"/>
          </p:cNvSpPr>
          <p:nvPr>
            <p:ph idx="1"/>
          </p:nvPr>
        </p:nvSpPr>
        <p:spPr bwMode="auto">
          <a:xfrm>
            <a:off x="468313" y="1341438"/>
            <a:ext cx="8424862" cy="4525962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80000"/>
              </a:lnSpc>
              <a:buFont typeface="Arial" pitchFamily="34" charset="0"/>
              <a:buNone/>
            </a:pPr>
            <a:r>
              <a:rPr lang="en-US" altLang="zh-CN" b="1" smtClean="0">
                <a:solidFill>
                  <a:schemeClr val="tx1"/>
                </a:solidFill>
                <a:latin typeface="Times New Roman" pitchFamily="18" charset="0"/>
              </a:rPr>
              <a:t>1. —Who _______________ (have) a piano lesson on the weekend?</a:t>
            </a:r>
          </a:p>
          <a:p>
            <a:pPr>
              <a:lnSpc>
                <a:spcPct val="80000"/>
              </a:lnSpc>
              <a:buFont typeface="Arial" pitchFamily="34" charset="0"/>
              <a:buNone/>
            </a:pPr>
            <a:r>
              <a:rPr lang="en-US" altLang="zh-CN" b="1" smtClean="0">
                <a:solidFill>
                  <a:schemeClr val="tx1"/>
                </a:solidFill>
                <a:latin typeface="Times New Roman" pitchFamily="18" charset="0"/>
              </a:rPr>
              <a:t>2. My mother and I __________________(do) some shopping next Sunday.</a:t>
            </a:r>
          </a:p>
          <a:p>
            <a:pPr>
              <a:lnSpc>
                <a:spcPct val="80000"/>
              </a:lnSpc>
              <a:buFont typeface="Arial" pitchFamily="34" charset="0"/>
              <a:buNone/>
            </a:pPr>
            <a:r>
              <a:rPr lang="en-US" altLang="zh-CN" b="1" smtClean="0">
                <a:solidFill>
                  <a:schemeClr val="tx1"/>
                </a:solidFill>
                <a:latin typeface="Times New Roman" pitchFamily="18" charset="0"/>
              </a:rPr>
              <a:t>3. —What ________ you ___________(do) tomorrow?</a:t>
            </a:r>
          </a:p>
          <a:p>
            <a:pPr>
              <a:lnSpc>
                <a:spcPct val="80000"/>
              </a:lnSpc>
              <a:buFont typeface="Arial" pitchFamily="34" charset="0"/>
              <a:buNone/>
            </a:pPr>
            <a:r>
              <a:rPr lang="en-US" altLang="zh-CN" b="1" smtClean="0">
                <a:solidFill>
                  <a:schemeClr val="tx1"/>
                </a:solidFill>
                <a:latin typeface="Times New Roman" pitchFamily="18" charset="0"/>
              </a:rPr>
              <a:t>—I _______________(clean) my car.</a:t>
            </a:r>
          </a:p>
          <a:p>
            <a:pPr>
              <a:lnSpc>
                <a:spcPct val="80000"/>
              </a:lnSpc>
              <a:buFont typeface="Arial" pitchFamily="34" charset="0"/>
              <a:buNone/>
            </a:pPr>
            <a:r>
              <a:rPr lang="en-US" altLang="zh-CN" b="1" smtClean="0">
                <a:solidFill>
                  <a:schemeClr val="tx1"/>
                </a:solidFill>
                <a:latin typeface="Times New Roman" pitchFamily="18" charset="0"/>
              </a:rPr>
              <a:t>4.—When ____ the women _____________(print) the document?</a:t>
            </a:r>
          </a:p>
          <a:p>
            <a:pPr>
              <a:lnSpc>
                <a:spcPct val="80000"/>
              </a:lnSpc>
              <a:buFont typeface="Arial" pitchFamily="34" charset="0"/>
              <a:buNone/>
            </a:pPr>
            <a:r>
              <a:rPr lang="en-US" altLang="zh-CN" b="1" smtClean="0">
                <a:solidFill>
                  <a:schemeClr val="tx1"/>
                </a:solidFill>
                <a:latin typeface="Times New Roman" pitchFamily="18" charset="0"/>
              </a:rPr>
              <a:t>—She _________________(print) it soon.</a:t>
            </a:r>
          </a:p>
          <a:p>
            <a:pPr>
              <a:lnSpc>
                <a:spcPct val="80000"/>
              </a:lnSpc>
              <a:buFont typeface="Arial" pitchFamily="34" charset="0"/>
              <a:buNone/>
            </a:pPr>
            <a:r>
              <a:rPr lang="en-US" altLang="zh-CN" b="1" smtClean="0">
                <a:solidFill>
                  <a:schemeClr val="tx1"/>
                </a:solidFill>
                <a:latin typeface="Times New Roman" pitchFamily="18" charset="0"/>
              </a:rPr>
              <a:t>5. My son's hair is too long. He _____________(have) a haircut at the weekend.</a:t>
            </a:r>
          </a:p>
          <a:p>
            <a:pPr>
              <a:lnSpc>
                <a:spcPct val="80000"/>
              </a:lnSpc>
              <a:buFont typeface="Arial" pitchFamily="34" charset="0"/>
              <a:buNone/>
            </a:pPr>
            <a:r>
              <a:rPr lang="en-US" altLang="zh-CN" b="1" smtClean="0">
                <a:solidFill>
                  <a:schemeClr val="tx1"/>
                </a:solidFill>
                <a:latin typeface="Times New Roman" pitchFamily="18" charset="0"/>
              </a:rPr>
              <a:t>6. There ________________(be) two football matches on our playground.</a:t>
            </a:r>
            <a:endParaRPr lang="zh-CN" altLang="en-US" b="1" smtClean="0">
              <a:solidFill>
                <a:schemeClr val="tx1"/>
              </a:solidFill>
              <a:latin typeface="Times New Roman" pitchFamily="18" charset="0"/>
            </a:endParaRPr>
          </a:p>
        </p:txBody>
      </p:sp>
      <p:sp>
        <p:nvSpPr>
          <p:cNvPr id="33796" name="文本框 33795"/>
          <p:cNvSpPr txBox="1">
            <a:spLocks noChangeArrowheads="1"/>
          </p:cNvSpPr>
          <p:nvPr/>
        </p:nvSpPr>
        <p:spPr bwMode="auto">
          <a:xfrm>
            <a:off x="2124075" y="1268413"/>
            <a:ext cx="2525713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US" altLang="zh-CN" sz="2800" b="1">
                <a:solidFill>
                  <a:srgbClr val="FF0000"/>
                </a:solidFill>
                <a:latin typeface="Times New Roman" pitchFamily="18" charset="0"/>
              </a:rPr>
              <a:t>is going to have</a:t>
            </a:r>
          </a:p>
        </p:txBody>
      </p:sp>
      <p:sp>
        <p:nvSpPr>
          <p:cNvPr id="33797" name="文本框 33796"/>
          <p:cNvSpPr txBox="1">
            <a:spLocks noChangeArrowheads="1"/>
          </p:cNvSpPr>
          <p:nvPr/>
        </p:nvSpPr>
        <p:spPr bwMode="auto">
          <a:xfrm>
            <a:off x="3779838" y="1989138"/>
            <a:ext cx="2446337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US" altLang="zh-CN" sz="2800" b="1">
                <a:solidFill>
                  <a:srgbClr val="FF0000"/>
                </a:solidFill>
                <a:latin typeface="Times New Roman" pitchFamily="18" charset="0"/>
              </a:rPr>
              <a:t>are going to do</a:t>
            </a:r>
          </a:p>
        </p:txBody>
      </p:sp>
      <p:sp>
        <p:nvSpPr>
          <p:cNvPr id="33798" name="文本框 33797"/>
          <p:cNvSpPr txBox="1">
            <a:spLocks noChangeArrowheads="1"/>
          </p:cNvSpPr>
          <p:nvPr/>
        </p:nvSpPr>
        <p:spPr bwMode="auto">
          <a:xfrm>
            <a:off x="2484438" y="2781300"/>
            <a:ext cx="51054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US" altLang="zh-CN" sz="2800" b="1">
                <a:solidFill>
                  <a:srgbClr val="FF0000"/>
                </a:solidFill>
                <a:latin typeface="Times New Roman" pitchFamily="18" charset="0"/>
              </a:rPr>
              <a:t>are                going to do               </a:t>
            </a:r>
          </a:p>
        </p:txBody>
      </p:sp>
      <p:sp>
        <p:nvSpPr>
          <p:cNvPr id="33799" name="文本框 33798"/>
          <p:cNvSpPr txBox="1">
            <a:spLocks noChangeArrowheads="1"/>
          </p:cNvSpPr>
          <p:nvPr/>
        </p:nvSpPr>
        <p:spPr bwMode="auto">
          <a:xfrm>
            <a:off x="1042988" y="3284538"/>
            <a:ext cx="284162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US" altLang="zh-CN" sz="2800" b="1">
                <a:solidFill>
                  <a:srgbClr val="FF0000"/>
                </a:solidFill>
                <a:latin typeface="Times New Roman" pitchFamily="18" charset="0"/>
              </a:rPr>
              <a:t>am going to clean</a:t>
            </a:r>
          </a:p>
        </p:txBody>
      </p:sp>
      <p:sp>
        <p:nvSpPr>
          <p:cNvPr id="33800" name="文本框 33799"/>
          <p:cNvSpPr txBox="1">
            <a:spLocks noChangeArrowheads="1"/>
          </p:cNvSpPr>
          <p:nvPr/>
        </p:nvSpPr>
        <p:spPr bwMode="auto">
          <a:xfrm>
            <a:off x="2389188" y="3702050"/>
            <a:ext cx="47879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US" altLang="zh-CN" sz="2800" b="1">
                <a:solidFill>
                  <a:srgbClr val="FF0000"/>
                </a:solidFill>
                <a:latin typeface="Times New Roman" pitchFamily="18" charset="0"/>
              </a:rPr>
              <a:t>are                       going to print</a:t>
            </a:r>
          </a:p>
        </p:txBody>
      </p:sp>
      <p:sp>
        <p:nvSpPr>
          <p:cNvPr id="33801" name="文本框 33800"/>
          <p:cNvSpPr txBox="1">
            <a:spLocks noChangeArrowheads="1"/>
          </p:cNvSpPr>
          <p:nvPr/>
        </p:nvSpPr>
        <p:spPr bwMode="auto">
          <a:xfrm>
            <a:off x="1692275" y="4437063"/>
            <a:ext cx="2586038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US" altLang="zh-CN" sz="2800" b="1">
                <a:solidFill>
                  <a:srgbClr val="FF0000"/>
                </a:solidFill>
                <a:latin typeface="Times New Roman" pitchFamily="18" charset="0"/>
              </a:rPr>
              <a:t>is going to print</a:t>
            </a:r>
          </a:p>
        </p:txBody>
      </p:sp>
      <p:sp>
        <p:nvSpPr>
          <p:cNvPr id="33802" name="文本框 33801"/>
          <p:cNvSpPr txBox="1">
            <a:spLocks noChangeArrowheads="1"/>
          </p:cNvSpPr>
          <p:nvPr/>
        </p:nvSpPr>
        <p:spPr bwMode="auto">
          <a:xfrm>
            <a:off x="5219700" y="4868863"/>
            <a:ext cx="2525713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US" altLang="zh-CN" sz="2800" b="1">
                <a:solidFill>
                  <a:srgbClr val="FF0000"/>
                </a:solidFill>
                <a:latin typeface="Times New Roman" pitchFamily="18" charset="0"/>
              </a:rPr>
              <a:t>is going to have</a:t>
            </a:r>
          </a:p>
        </p:txBody>
      </p:sp>
      <p:sp>
        <p:nvSpPr>
          <p:cNvPr id="33803" name="文本框 33802"/>
          <p:cNvSpPr txBox="1">
            <a:spLocks noChangeArrowheads="1"/>
          </p:cNvSpPr>
          <p:nvPr/>
        </p:nvSpPr>
        <p:spPr bwMode="auto">
          <a:xfrm>
            <a:off x="2051050" y="5661025"/>
            <a:ext cx="24257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US" altLang="zh-CN" sz="2800" b="1">
                <a:solidFill>
                  <a:srgbClr val="FF0000"/>
                </a:solidFill>
                <a:latin typeface="Times New Roman" pitchFamily="18" charset="0"/>
              </a:rPr>
              <a:t>are going to be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37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337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337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337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338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2000"/>
                                        <p:tgtEl>
                                          <p:spTgt spid="338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7" dur="2000"/>
                                        <p:tgtEl>
                                          <p:spTgt spid="338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2" dur="2000"/>
                                        <p:tgtEl>
                                          <p:spTgt spid="338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835696" y="908720"/>
            <a:ext cx="496855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kern="10" dirty="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Arial Black"/>
              </a:rPr>
              <a:t>10. homework</a:t>
            </a:r>
            <a:endParaRPr lang="zh-CN" altLang="en-US" sz="4800" kern="10" dirty="0" smtClean="0">
              <a:ln w="12700">
                <a:solidFill>
                  <a:schemeClr val="tx1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80000"/>
                  </a:srgbClr>
                </a:outerShdw>
              </a:effectLst>
              <a:latin typeface="Arial Black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115616" y="2276872"/>
            <a:ext cx="6192688" cy="27428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AutoNum type="arabicPeriod"/>
            </a:pPr>
            <a:r>
              <a:rPr lang="zh-CN" altLang="en-US" sz="4000" b="1" dirty="0" smtClean="0"/>
              <a:t>背诵</a:t>
            </a:r>
            <a:r>
              <a:rPr lang="en-US" altLang="zh-CN" sz="4000" b="1" dirty="0" smtClean="0"/>
              <a:t>M3U1</a:t>
            </a:r>
          </a:p>
          <a:p>
            <a:pPr marL="342900" indent="-342900">
              <a:lnSpc>
                <a:spcPct val="150000"/>
              </a:lnSpc>
              <a:buAutoNum type="arabicPeriod"/>
            </a:pPr>
            <a:r>
              <a:rPr lang="zh-CN" altLang="en-US" sz="4000" b="1" dirty="0" smtClean="0"/>
              <a:t>抄写校考错题</a:t>
            </a:r>
            <a:endParaRPr lang="en-US" altLang="zh-CN" sz="4000" b="1" dirty="0" smtClean="0"/>
          </a:p>
          <a:p>
            <a:pPr marL="342900" indent="-342900">
              <a:lnSpc>
                <a:spcPct val="150000"/>
              </a:lnSpc>
              <a:buAutoNum type="arabicPeriod"/>
            </a:pPr>
            <a:r>
              <a:rPr lang="zh-CN" altLang="en-US" sz="4000" b="1" dirty="0" smtClean="0"/>
              <a:t>校考反思（写笔记本）</a:t>
            </a:r>
            <a:endParaRPr lang="zh-CN" altLang="en-US" sz="4000" b="1" dirty="0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3862" name="Picture 6" descr="0370060245"/>
          <p:cNvPicPr>
            <a:picLocks noChangeAspect="1" noChangeArrowheads="1"/>
          </p:cNvPicPr>
          <p:nvPr/>
        </p:nvPicPr>
        <p:blipFill>
          <a:blip r:embed="rId2" cstate="print"/>
          <a:srcRect b="7471"/>
          <a:stretch>
            <a:fillRect/>
          </a:stretch>
        </p:blipFill>
        <p:spPr bwMode="auto">
          <a:xfrm>
            <a:off x="1547813" y="2641600"/>
            <a:ext cx="5830887" cy="4216400"/>
          </a:xfrm>
          <a:prstGeom prst="rect">
            <a:avLst/>
          </a:prstGeom>
          <a:noFill/>
        </p:spPr>
      </p:pic>
      <p:sp>
        <p:nvSpPr>
          <p:cNvPr id="633860" name="Text Box 4"/>
          <p:cNvSpPr txBox="1">
            <a:spLocks noChangeArrowheads="1"/>
          </p:cNvSpPr>
          <p:nvPr/>
        </p:nvSpPr>
        <p:spPr bwMode="auto">
          <a:xfrm>
            <a:off x="323850" y="2384425"/>
            <a:ext cx="8531225" cy="884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lnSpc>
                <a:spcPct val="130000"/>
              </a:lnSpc>
              <a:spcBef>
                <a:spcPct val="0"/>
              </a:spcBef>
            </a:pPr>
            <a:r>
              <a:rPr lang="en-US" altLang="zh-CN" sz="3600">
                <a:solidFill>
                  <a:schemeClr val="tx1"/>
                </a:solidFill>
              </a:rPr>
              <a:t>What are you going to do at the weekend?</a:t>
            </a:r>
            <a:r>
              <a:rPr lang="en-US" altLang="zh-CN" sz="4000">
                <a:solidFill>
                  <a:srgbClr val="CC0099"/>
                </a:solidFill>
              </a:rPr>
              <a:t> </a:t>
            </a:r>
          </a:p>
        </p:txBody>
      </p:sp>
      <p:sp>
        <p:nvSpPr>
          <p:cNvPr id="633861" name="WordArt 5"/>
          <p:cNvSpPr>
            <a:spLocks noChangeArrowheads="1" noChangeShapeType="1" noTextEdit="1"/>
          </p:cNvSpPr>
          <p:nvPr/>
        </p:nvSpPr>
        <p:spPr bwMode="auto">
          <a:xfrm>
            <a:off x="2987675" y="1989138"/>
            <a:ext cx="2916238" cy="5762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3600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Arial"/>
                <a:cs typeface="Arial"/>
              </a:rPr>
              <a:t>Unit 1</a:t>
            </a:r>
            <a:endParaRPr lang="zh-CN" altLang="en-US" sz="3600" kern="10">
              <a:ln w="12700">
                <a:solidFill>
                  <a:srgbClr val="EAEAEA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80000"/>
                  </a:srgbClr>
                </a:outerShdw>
              </a:effectLst>
              <a:latin typeface="Arial"/>
              <a:cs typeface="Arial"/>
            </a:endParaRPr>
          </a:p>
        </p:txBody>
      </p:sp>
      <p:sp>
        <p:nvSpPr>
          <p:cNvPr id="633863" name="WordArt 7"/>
          <p:cNvSpPr>
            <a:spLocks noChangeArrowheads="1" noChangeShapeType="1" noTextEdit="1"/>
          </p:cNvSpPr>
          <p:nvPr/>
        </p:nvSpPr>
        <p:spPr bwMode="auto">
          <a:xfrm>
            <a:off x="2592388" y="107950"/>
            <a:ext cx="3887787" cy="9810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3600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Arial"/>
                <a:cs typeface="Arial"/>
              </a:rPr>
              <a:t>Module 3</a:t>
            </a:r>
            <a:endParaRPr lang="zh-CN" altLang="en-US" sz="3600" kern="10">
              <a:ln w="12700">
                <a:solidFill>
                  <a:srgbClr val="EAEAEA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80000"/>
                  </a:srgbClr>
                </a:outerShdw>
              </a:effectLst>
              <a:latin typeface="Arial"/>
              <a:cs typeface="Arial"/>
            </a:endParaRPr>
          </a:p>
        </p:txBody>
      </p:sp>
      <p:sp>
        <p:nvSpPr>
          <p:cNvPr id="633864" name="WordArt 8"/>
          <p:cNvSpPr>
            <a:spLocks noChangeArrowheads="1" noChangeShapeType="1" noTextEdit="1"/>
          </p:cNvSpPr>
          <p:nvPr/>
        </p:nvSpPr>
        <p:spPr bwMode="auto">
          <a:xfrm>
            <a:off x="2124075" y="1123950"/>
            <a:ext cx="4681538" cy="7556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宋体"/>
                <a:ea typeface="宋体"/>
              </a:rPr>
              <a:t>Making plans</a:t>
            </a:r>
            <a:endParaRPr lang="zh-CN" altLang="en-US" sz="3600" kern="10">
              <a:ln w="19050">
                <a:solidFill>
                  <a:srgbClr val="99CCFF"/>
                </a:solidFill>
                <a:round/>
                <a:headEnd/>
                <a:tailEnd/>
              </a:ln>
              <a:solidFill>
                <a:srgbClr val="0066CC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宋体"/>
              <a:ea typeface="宋体"/>
            </a:endParaRPr>
          </a:p>
        </p:txBody>
      </p:sp>
    </p:spTree>
  </p:cSld>
  <p:clrMapOvr>
    <a:masterClrMapping/>
  </p:clrMapOvr>
  <p:transition>
    <p:blinds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extBox 1"/>
          <p:cNvSpPr txBox="1">
            <a:spLocks noChangeArrowheads="1"/>
          </p:cNvSpPr>
          <p:nvPr/>
        </p:nvSpPr>
        <p:spPr bwMode="auto">
          <a:xfrm>
            <a:off x="1763713" y="188913"/>
            <a:ext cx="4596881" cy="6463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431" tIns="45716" rIns="91431" bIns="45716">
            <a:spAutoFit/>
          </a:bodyPr>
          <a:lstStyle/>
          <a:p>
            <a:r>
              <a:rPr lang="en-US" altLang="zh-CN" sz="3600" b="1" dirty="0">
                <a:solidFill>
                  <a:srgbClr val="FF00FF"/>
                </a:solidFill>
              </a:rPr>
              <a:t>Words and expressions</a:t>
            </a:r>
          </a:p>
        </p:txBody>
      </p:sp>
      <p:sp>
        <p:nvSpPr>
          <p:cNvPr id="6147" name="TextBox 2"/>
          <p:cNvSpPr txBox="1">
            <a:spLocks noChangeArrowheads="1"/>
          </p:cNvSpPr>
          <p:nvPr/>
        </p:nvSpPr>
        <p:spPr bwMode="auto">
          <a:xfrm>
            <a:off x="107950" y="836613"/>
            <a:ext cx="3529013" cy="535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1" tIns="45716" rIns="91431" bIns="45716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>
                <a:cs typeface="Arial" pitchFamily="34" charset="0"/>
              </a:rPr>
              <a:t>/</a:t>
            </a:r>
            <a:r>
              <a:rPr lang="en-US" altLang="zh-CN" sz="3200" b="1" dirty="0" smtClean="0">
                <a:cs typeface="Arial" pitchFamily="34" charset="0"/>
              </a:rPr>
              <a:t>'</a:t>
            </a:r>
            <a:r>
              <a:rPr lang="en-US" altLang="zh-CN" sz="3200" b="1" dirty="0" err="1" smtClean="0">
                <a:cs typeface="Arial" pitchFamily="34" charset="0"/>
              </a:rPr>
              <a:t>p</a:t>
            </a:r>
            <a:r>
              <a:rPr lang="en-US" altLang="zh-CN" sz="3200" b="1" dirty="0" err="1" smtClean="0">
                <a:solidFill>
                  <a:srgbClr val="FF0000"/>
                </a:solidFill>
                <a:cs typeface="Arial" pitchFamily="34" charset="0"/>
              </a:rPr>
              <a:t>i</a:t>
            </a:r>
            <a:r>
              <a:rPr lang="en-US" altLang="zh-CN" sz="3200" b="1" dirty="0" err="1" smtClean="0">
                <a:cs typeface="Arial" pitchFamily="34" charset="0"/>
              </a:rPr>
              <a:t>kn</a:t>
            </a:r>
            <a:r>
              <a:rPr lang="en-US" altLang="zh-CN" sz="3200" b="1" dirty="0" err="1" smtClean="0">
                <a:solidFill>
                  <a:srgbClr val="FF0000"/>
                </a:solidFill>
                <a:cs typeface="Arial" pitchFamily="34" charset="0"/>
              </a:rPr>
              <a:t>i</a:t>
            </a:r>
            <a:r>
              <a:rPr lang="en-US" altLang="zh-CN" sz="3200" b="1" dirty="0" err="1" smtClean="0">
                <a:cs typeface="Arial" pitchFamily="34" charset="0"/>
              </a:rPr>
              <a:t>k</a:t>
            </a:r>
            <a:r>
              <a:rPr lang="zh-CN" altLang="en-US" sz="3200" b="1" dirty="0"/>
              <a:t>/</a:t>
            </a:r>
            <a:endParaRPr lang="en-US" altLang="zh-CN" sz="3200" b="1" dirty="0">
              <a:cs typeface="Arial" pitchFamily="34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3200" b="1" dirty="0">
                <a:cs typeface="Arial" pitchFamily="34" charset="0"/>
              </a:rPr>
              <a:t>/'</a:t>
            </a:r>
            <a:r>
              <a:rPr lang="en-US" altLang="zh-CN" sz="3200" b="1" dirty="0" err="1">
                <a:cs typeface="Arial" pitchFamily="34" charset="0"/>
              </a:rPr>
              <a:t>h</a:t>
            </a:r>
            <a:r>
              <a:rPr lang="en-US" altLang="zh-CN" sz="3200" b="1" dirty="0" err="1">
                <a:solidFill>
                  <a:srgbClr val="FF0000"/>
                </a:solidFill>
                <a:cs typeface="Arial" pitchFamily="34" charset="0"/>
              </a:rPr>
              <a:t>aʊ</a:t>
            </a:r>
            <a:r>
              <a:rPr lang="en-US" altLang="zh-CN" sz="3200" b="1" dirty="0" err="1">
                <a:cs typeface="Arial" pitchFamily="34" charset="0"/>
              </a:rPr>
              <a:t>s'w</a:t>
            </a:r>
            <a:r>
              <a:rPr lang="en-US" altLang="zh-CN" sz="3200" b="1" dirty="0" err="1">
                <a:solidFill>
                  <a:srgbClr val="FF0000"/>
                </a:solidFill>
                <a:cs typeface="Arial" pitchFamily="34" charset="0"/>
              </a:rPr>
              <a:t>ɜ:</a:t>
            </a:r>
            <a:r>
              <a:rPr lang="en-US" altLang="zh-CN" sz="3200" b="1" dirty="0" err="1">
                <a:cs typeface="Arial" pitchFamily="34" charset="0"/>
              </a:rPr>
              <a:t>k</a:t>
            </a:r>
            <a:r>
              <a:rPr lang="en-US" altLang="zh-CN" sz="3200" b="1" dirty="0">
                <a:cs typeface="Arial" pitchFamily="34" charset="0"/>
              </a:rPr>
              <a:t>/</a:t>
            </a:r>
          </a:p>
          <a:p>
            <a:pPr>
              <a:lnSpc>
                <a:spcPct val="120000"/>
              </a:lnSpc>
            </a:pPr>
            <a:r>
              <a:rPr lang="en-US" altLang="zh-CN" sz="3200" b="1" dirty="0">
                <a:cs typeface="Arial" pitchFamily="34" charset="0"/>
              </a:rPr>
              <a:t>/</a:t>
            </a:r>
            <a:r>
              <a:rPr lang="en-US" altLang="zh-CN" sz="3200" b="1" dirty="0" err="1">
                <a:solidFill>
                  <a:srgbClr val="FF0000"/>
                </a:solidFill>
                <a:cs typeface="Arial" pitchFamily="34" charset="0"/>
              </a:rPr>
              <a:t>ɒ</a:t>
            </a:r>
            <a:r>
              <a:rPr lang="en-US" altLang="zh-CN" sz="3200" b="1" dirty="0" err="1">
                <a:cs typeface="Arial" pitchFamily="34" charset="0"/>
              </a:rPr>
              <a:t>n</a:t>
            </a:r>
            <a:r>
              <a:rPr lang="en-US" altLang="zh-CN" sz="3200" b="1" dirty="0">
                <a:cs typeface="Arial" pitchFamily="34" charset="0"/>
              </a:rPr>
              <a:t>/</a:t>
            </a:r>
          </a:p>
          <a:p>
            <a:pPr>
              <a:lnSpc>
                <a:spcPct val="120000"/>
              </a:lnSpc>
            </a:pPr>
            <a:r>
              <a:rPr lang="en-US" altLang="zh-CN" sz="3200" b="1" dirty="0">
                <a:cs typeface="Arial" pitchFamily="34" charset="0"/>
              </a:rPr>
              <a:t>/</a:t>
            </a:r>
            <a:r>
              <a:rPr lang="en-US" altLang="zh-CN" sz="3200" b="1" dirty="0" err="1">
                <a:solidFill>
                  <a:srgbClr val="FF0000"/>
                </a:solidFill>
                <a:cs typeface="Arial" pitchFamily="34" charset="0"/>
              </a:rPr>
              <a:t>e</a:t>
            </a:r>
            <a:r>
              <a:rPr lang="en-US" altLang="zh-CN" sz="3200" b="1" dirty="0" err="1">
                <a:cs typeface="Arial" pitchFamily="34" charset="0"/>
              </a:rPr>
              <a:t>ls</a:t>
            </a:r>
            <a:r>
              <a:rPr lang="en-US" altLang="zh-CN" sz="3200" b="1" dirty="0">
                <a:cs typeface="Arial" pitchFamily="34" charset="0"/>
              </a:rPr>
              <a:t>/</a:t>
            </a:r>
          </a:p>
          <a:p>
            <a:pPr>
              <a:lnSpc>
                <a:spcPct val="120000"/>
              </a:lnSpc>
            </a:pPr>
            <a:r>
              <a:rPr lang="en-US" altLang="zh-CN" sz="3200" b="1" dirty="0">
                <a:cs typeface="Arial" pitchFamily="34" charset="0"/>
              </a:rPr>
              <a:t>/</a:t>
            </a:r>
            <a:r>
              <a:rPr lang="en-US" altLang="zh-CN" sz="3200" b="1" dirty="0" smtClean="0">
                <a:cs typeface="Arial" pitchFamily="34" charset="0"/>
              </a:rPr>
              <a:t>'</a:t>
            </a:r>
            <a:r>
              <a:rPr lang="en-US" altLang="zh-CN" sz="3200" b="1" dirty="0" err="1" smtClean="0">
                <a:cs typeface="Arial" pitchFamily="34" charset="0"/>
              </a:rPr>
              <a:t>n</a:t>
            </a:r>
            <a:r>
              <a:rPr lang="en-US" altLang="zh-CN" sz="3200" b="1" dirty="0" err="1" smtClean="0">
                <a:solidFill>
                  <a:srgbClr val="FF0000"/>
                </a:solidFill>
                <a:cs typeface="Arial" pitchFamily="34" charset="0"/>
              </a:rPr>
              <a:t>əʊ</a:t>
            </a:r>
            <a:r>
              <a:rPr lang="en-US" altLang="zh-CN" sz="3200" b="1" dirty="0" err="1" smtClean="0">
                <a:cs typeface="Arial" pitchFamily="34" charset="0"/>
              </a:rPr>
              <a:t>b</a:t>
            </a:r>
            <a:r>
              <a:rPr lang="en-US" altLang="zh-CN" sz="3200" b="1" dirty="0" err="1" smtClean="0">
                <a:solidFill>
                  <a:srgbClr val="FF0000"/>
                </a:solidFill>
                <a:cs typeface="Arial" pitchFamily="34" charset="0"/>
              </a:rPr>
              <a:t>ɒ</a:t>
            </a:r>
            <a:r>
              <a:rPr lang="en-US" altLang="zh-CN" sz="3200" b="1" dirty="0" err="1" smtClean="0">
                <a:cs typeface="Arial" pitchFamily="34" charset="0"/>
              </a:rPr>
              <a:t>d</a:t>
            </a:r>
            <a:r>
              <a:rPr lang="en-US" altLang="zh-CN" sz="3200" b="1" dirty="0" err="1" smtClean="0">
                <a:solidFill>
                  <a:srgbClr val="FF0000"/>
                </a:solidFill>
                <a:cs typeface="Arial" pitchFamily="34" charset="0"/>
              </a:rPr>
              <a:t>i</a:t>
            </a:r>
            <a:r>
              <a:rPr lang="en-US" altLang="zh-CN" sz="3200" b="1" dirty="0" smtClean="0">
                <a:cs typeface="Arial" pitchFamily="34" charset="0"/>
              </a:rPr>
              <a:t>/</a:t>
            </a:r>
            <a:endParaRPr lang="en-US" altLang="zh-CN" sz="3200" b="1" dirty="0">
              <a:cs typeface="Arial" pitchFamily="34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3200" b="1" dirty="0">
                <a:cs typeface="Arial" pitchFamily="34" charset="0"/>
              </a:rPr>
              <a:t>/</a:t>
            </a:r>
            <a:r>
              <a:rPr lang="en-US" altLang="zh-CN" sz="3200" b="1" dirty="0" err="1">
                <a:solidFill>
                  <a:srgbClr val="FF0000"/>
                </a:solidFill>
                <a:cs typeface="Arial" pitchFamily="34" charset="0"/>
              </a:rPr>
              <a:t>æ</a:t>
            </a:r>
            <a:r>
              <a:rPr lang="en-US" altLang="zh-CN" sz="3200" b="1" dirty="0" err="1">
                <a:cs typeface="Arial" pitchFamily="34" charset="0"/>
              </a:rPr>
              <a:t>t</a:t>
            </a:r>
            <a:r>
              <a:rPr lang="en-US" altLang="zh-CN" sz="3200" b="1" dirty="0">
                <a:cs typeface="Arial" pitchFamily="34" charset="0"/>
              </a:rPr>
              <a:t>/</a:t>
            </a:r>
          </a:p>
          <a:p>
            <a:pPr>
              <a:lnSpc>
                <a:spcPct val="120000"/>
              </a:lnSpc>
            </a:pPr>
            <a:r>
              <a:rPr lang="en-US" altLang="zh-CN" sz="3200" b="1" dirty="0">
                <a:cs typeface="Arial" pitchFamily="34" charset="0"/>
              </a:rPr>
              <a:t>/</a:t>
            </a:r>
            <a:r>
              <a:rPr lang="en-US" altLang="zh-CN" sz="3200" b="1" dirty="0" smtClean="0">
                <a:cs typeface="Arial" pitchFamily="34" charset="0"/>
              </a:rPr>
              <a:t>'</a:t>
            </a:r>
            <a:r>
              <a:rPr lang="en-US" altLang="zh-CN" sz="3200" b="1" dirty="0" err="1" smtClean="0">
                <a:cs typeface="Arial" pitchFamily="34" charset="0"/>
              </a:rPr>
              <a:t>n</a:t>
            </a:r>
            <a:r>
              <a:rPr lang="en-US" altLang="zh-CN" sz="3200" b="1" dirty="0" err="1" smtClean="0">
                <a:solidFill>
                  <a:srgbClr val="FF0000"/>
                </a:solidFill>
                <a:cs typeface="Arial" pitchFamily="34" charset="0"/>
              </a:rPr>
              <a:t>ʌ</a:t>
            </a:r>
            <a:r>
              <a:rPr lang="en-US" altLang="zh-CN" sz="3200" b="1" dirty="0" err="1" smtClean="0">
                <a:cs typeface="Arial" pitchFamily="34" charset="0"/>
              </a:rPr>
              <a:t>θ</a:t>
            </a:r>
            <a:r>
              <a:rPr lang="en-US" altLang="zh-CN" sz="3200" b="1" dirty="0" err="1">
                <a:solidFill>
                  <a:srgbClr val="FF0000"/>
                </a:solidFill>
                <a:cs typeface="Arial" pitchFamily="34" charset="0"/>
              </a:rPr>
              <a:t>i</a:t>
            </a:r>
            <a:r>
              <a:rPr lang="en-US" altLang="zh-CN" sz="3200" b="1" dirty="0" err="1" smtClean="0">
                <a:cs typeface="Arial" pitchFamily="34" charset="0"/>
              </a:rPr>
              <a:t>ŋ</a:t>
            </a:r>
            <a:r>
              <a:rPr lang="en-US" altLang="zh-CN" sz="3200" b="1" dirty="0">
                <a:cs typeface="Arial" pitchFamily="34" charset="0"/>
              </a:rPr>
              <a:t>/</a:t>
            </a:r>
          </a:p>
          <a:p>
            <a:pPr>
              <a:lnSpc>
                <a:spcPct val="120000"/>
              </a:lnSpc>
            </a:pPr>
            <a:r>
              <a:rPr lang="en-US" altLang="zh-CN" sz="3200" b="1" dirty="0">
                <a:cs typeface="Arial" pitchFamily="34" charset="0"/>
              </a:rPr>
              <a:t>/</a:t>
            </a:r>
            <a:r>
              <a:rPr lang="en-US" altLang="zh-CN" sz="3200" b="1" dirty="0" smtClean="0">
                <a:cs typeface="Arial" pitchFamily="34" charset="0"/>
              </a:rPr>
              <a:t>'</a:t>
            </a:r>
            <a:r>
              <a:rPr lang="en-US" altLang="zh-CN" sz="3200" b="1" dirty="0" err="1" smtClean="0">
                <a:cs typeface="Arial" pitchFamily="34" charset="0"/>
              </a:rPr>
              <a:t>s</a:t>
            </a:r>
            <a:r>
              <a:rPr lang="en-US" altLang="zh-CN" sz="3200" b="1" dirty="0" err="1" smtClean="0">
                <a:solidFill>
                  <a:srgbClr val="FF0000"/>
                </a:solidFill>
                <a:cs typeface="Arial" pitchFamily="34" charset="0"/>
              </a:rPr>
              <a:t>i</a:t>
            </a:r>
            <a:r>
              <a:rPr lang="en-US" altLang="zh-CN" sz="3200" b="1" dirty="0" err="1" smtClean="0">
                <a:cs typeface="Arial" pitchFamily="34" charset="0"/>
              </a:rPr>
              <a:t>l</a:t>
            </a:r>
            <a:r>
              <a:rPr lang="en-US" altLang="zh-CN" sz="3200" b="1" dirty="0" err="1" smtClean="0">
                <a:solidFill>
                  <a:srgbClr val="FF0000"/>
                </a:solidFill>
                <a:cs typeface="Arial" pitchFamily="34" charset="0"/>
              </a:rPr>
              <a:t>i</a:t>
            </a:r>
            <a:r>
              <a:rPr lang="en-US" altLang="zh-CN" sz="3200" b="1" dirty="0" smtClean="0">
                <a:cs typeface="Arial" pitchFamily="34" charset="0"/>
              </a:rPr>
              <a:t>/</a:t>
            </a:r>
            <a:endParaRPr lang="en-US" altLang="zh-CN" sz="3200" b="1" dirty="0">
              <a:cs typeface="Arial" pitchFamily="34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3200" b="1" dirty="0">
                <a:cs typeface="Arial" pitchFamily="34" charset="0"/>
              </a:rPr>
              <a:t>/</a:t>
            </a:r>
            <a:r>
              <a:rPr lang="en-US" altLang="zh-CN" sz="3200" b="1" dirty="0" err="1" smtClean="0">
                <a:cs typeface="Arial" pitchFamily="34" charset="0"/>
              </a:rPr>
              <a:t>f</a:t>
            </a:r>
            <a:r>
              <a:rPr lang="en-US" altLang="zh-CN" sz="3200" b="1" dirty="0" err="1" smtClean="0">
                <a:solidFill>
                  <a:srgbClr val="FF0000"/>
                </a:solidFill>
                <a:cs typeface="Arial" pitchFamily="34" charset="0"/>
              </a:rPr>
              <a:t>æ</a:t>
            </a:r>
            <a:r>
              <a:rPr lang="en-US" altLang="zh-CN" sz="3200" b="1" dirty="0" err="1" smtClean="0">
                <a:cs typeface="Arial" pitchFamily="34" charset="0"/>
              </a:rPr>
              <a:t>n't</a:t>
            </a:r>
            <a:r>
              <a:rPr lang="en-US" altLang="zh-CN" sz="3200" b="1" dirty="0" err="1" smtClean="0">
                <a:solidFill>
                  <a:srgbClr val="FF0000"/>
                </a:solidFill>
                <a:cs typeface="Arial" pitchFamily="34" charset="0"/>
              </a:rPr>
              <a:t>æ</a:t>
            </a:r>
            <a:r>
              <a:rPr lang="en-US" altLang="zh-CN" sz="3200" b="1" dirty="0" err="1" smtClean="0">
                <a:cs typeface="Arial" pitchFamily="34" charset="0"/>
              </a:rPr>
              <a:t>st</a:t>
            </a:r>
            <a:r>
              <a:rPr lang="en-US" altLang="zh-CN" sz="3200" b="1" dirty="0" err="1" smtClean="0">
                <a:solidFill>
                  <a:srgbClr val="FF0000"/>
                </a:solidFill>
                <a:cs typeface="Arial" pitchFamily="34" charset="0"/>
              </a:rPr>
              <a:t>i</a:t>
            </a:r>
            <a:r>
              <a:rPr lang="en-US" altLang="zh-CN" sz="3200" b="1" dirty="0" err="1" smtClean="0">
                <a:cs typeface="Arial" pitchFamily="34" charset="0"/>
              </a:rPr>
              <a:t>k</a:t>
            </a:r>
            <a:r>
              <a:rPr lang="en-US" altLang="zh-CN" sz="3200" b="1" dirty="0">
                <a:cs typeface="Arial" pitchFamily="34" charset="0"/>
              </a:rPr>
              <a:t>/</a:t>
            </a:r>
          </a:p>
        </p:txBody>
      </p:sp>
      <p:sp>
        <p:nvSpPr>
          <p:cNvPr id="6148" name="文本框 6147"/>
          <p:cNvSpPr txBox="1">
            <a:spLocks noChangeArrowheads="1"/>
          </p:cNvSpPr>
          <p:nvPr/>
        </p:nvSpPr>
        <p:spPr bwMode="auto">
          <a:xfrm>
            <a:off x="2843808" y="6021288"/>
            <a:ext cx="16192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600" b="1" dirty="0">
                <a:latin typeface="Times New Roman" pitchFamily="18" charset="0"/>
              </a:rPr>
              <a:t>go over</a:t>
            </a:r>
          </a:p>
        </p:txBody>
      </p:sp>
      <p:sp>
        <p:nvSpPr>
          <p:cNvPr id="6149" name="TextBox 2"/>
          <p:cNvSpPr txBox="1">
            <a:spLocks noChangeArrowheads="1"/>
          </p:cNvSpPr>
          <p:nvPr/>
        </p:nvSpPr>
        <p:spPr bwMode="auto">
          <a:xfrm>
            <a:off x="2916238" y="836613"/>
            <a:ext cx="3529012" cy="5349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1" tIns="45716" rIns="91431" bIns="45716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>
                <a:latin typeface="Times New Roman" pitchFamily="18" charset="0"/>
              </a:rPr>
              <a:t>picnic</a:t>
            </a:r>
          </a:p>
          <a:p>
            <a:pPr>
              <a:lnSpc>
                <a:spcPct val="120000"/>
              </a:lnSpc>
            </a:pPr>
            <a:r>
              <a:rPr lang="zh-CN" altLang="en-US" sz="3200" b="1" dirty="0">
                <a:latin typeface="Times New Roman" pitchFamily="18" charset="0"/>
              </a:rPr>
              <a:t>housework</a:t>
            </a:r>
          </a:p>
          <a:p>
            <a:pPr>
              <a:lnSpc>
                <a:spcPct val="120000"/>
              </a:lnSpc>
            </a:pPr>
            <a:r>
              <a:rPr lang="zh-CN" altLang="en-US" sz="3200" b="1" dirty="0">
                <a:latin typeface="Times New Roman" pitchFamily="18" charset="0"/>
              </a:rPr>
              <a:t>on</a:t>
            </a:r>
          </a:p>
          <a:p>
            <a:pPr>
              <a:lnSpc>
                <a:spcPct val="120000"/>
              </a:lnSpc>
            </a:pPr>
            <a:r>
              <a:rPr lang="zh-CN" altLang="en-US" sz="3200" b="1" dirty="0">
                <a:latin typeface="Times New Roman" pitchFamily="18" charset="0"/>
              </a:rPr>
              <a:t>else</a:t>
            </a:r>
          </a:p>
          <a:p>
            <a:pPr>
              <a:lnSpc>
                <a:spcPct val="120000"/>
              </a:lnSpc>
            </a:pPr>
            <a:r>
              <a:rPr lang="zh-CN" altLang="en-US" sz="3200" b="1" dirty="0">
                <a:latin typeface="Times New Roman" pitchFamily="18" charset="0"/>
              </a:rPr>
              <a:t>nobody</a:t>
            </a:r>
          </a:p>
          <a:p>
            <a:pPr>
              <a:lnSpc>
                <a:spcPct val="120000"/>
              </a:lnSpc>
            </a:pPr>
            <a:r>
              <a:rPr lang="zh-CN" altLang="en-US" sz="3200" b="1" dirty="0">
                <a:latin typeface="Times New Roman" pitchFamily="18" charset="0"/>
              </a:rPr>
              <a:t>at </a:t>
            </a:r>
          </a:p>
          <a:p>
            <a:pPr>
              <a:lnSpc>
                <a:spcPct val="120000"/>
              </a:lnSpc>
            </a:pPr>
            <a:r>
              <a:rPr lang="zh-CN" altLang="en-US" sz="3200" b="1" dirty="0">
                <a:latin typeface="Times New Roman" pitchFamily="18" charset="0"/>
              </a:rPr>
              <a:t>nothing</a:t>
            </a:r>
          </a:p>
          <a:p>
            <a:pPr>
              <a:lnSpc>
                <a:spcPct val="120000"/>
              </a:lnSpc>
            </a:pPr>
            <a:r>
              <a:rPr lang="zh-CN" altLang="en-US" sz="3200" b="1" dirty="0">
                <a:latin typeface="Times New Roman" pitchFamily="18" charset="0"/>
              </a:rPr>
              <a:t>silly</a:t>
            </a:r>
          </a:p>
          <a:p>
            <a:pPr>
              <a:lnSpc>
                <a:spcPct val="120000"/>
              </a:lnSpc>
            </a:pPr>
            <a:r>
              <a:rPr lang="zh-CN" altLang="en-US" sz="3200" b="1" dirty="0">
                <a:latin typeface="Times New Roman" pitchFamily="18" charset="0"/>
              </a:rPr>
              <a:t>fantastic</a:t>
            </a:r>
            <a:endParaRPr lang="en-US" altLang="zh-CN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150" name="TextBox 2"/>
          <p:cNvSpPr txBox="1">
            <a:spLocks noChangeArrowheads="1"/>
          </p:cNvSpPr>
          <p:nvPr/>
        </p:nvSpPr>
        <p:spPr bwMode="auto">
          <a:xfrm>
            <a:off x="5653088" y="765175"/>
            <a:ext cx="3529012" cy="5938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1" tIns="45716" rIns="91431" bIns="45716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0000CC"/>
                </a:solidFill>
                <a:latin typeface="Times New Roman" pitchFamily="18" charset="0"/>
              </a:rPr>
              <a:t>野餐</a:t>
            </a:r>
          </a:p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0000CC"/>
                </a:solidFill>
                <a:latin typeface="Times New Roman" pitchFamily="18" charset="0"/>
              </a:rPr>
              <a:t>家务劳动</a:t>
            </a:r>
          </a:p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0000CC"/>
                </a:solidFill>
                <a:latin typeface="Times New Roman" pitchFamily="18" charset="0"/>
              </a:rPr>
              <a:t>在……时候</a:t>
            </a:r>
          </a:p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0000CC"/>
                </a:solidFill>
                <a:latin typeface="Times New Roman" pitchFamily="18" charset="0"/>
              </a:rPr>
              <a:t>其他;另外</a:t>
            </a:r>
          </a:p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0000CC"/>
                </a:solidFill>
                <a:latin typeface="Times New Roman" pitchFamily="18" charset="0"/>
              </a:rPr>
              <a:t>没有人</a:t>
            </a:r>
          </a:p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0000CC"/>
                </a:solidFill>
                <a:latin typeface="Times New Roman" pitchFamily="18" charset="0"/>
              </a:rPr>
              <a:t>在……点钟</a:t>
            </a:r>
          </a:p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0000CC"/>
                </a:solidFill>
                <a:latin typeface="Times New Roman" pitchFamily="18" charset="0"/>
              </a:rPr>
              <a:t>没有什么</a:t>
            </a:r>
          </a:p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0000CC"/>
                </a:solidFill>
                <a:latin typeface="Times New Roman" pitchFamily="18" charset="0"/>
              </a:rPr>
              <a:t>愚蠢的</a:t>
            </a:r>
          </a:p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0000CC"/>
                </a:solidFill>
                <a:latin typeface="Times New Roman" pitchFamily="18" charset="0"/>
              </a:rPr>
              <a:t>极好的adj.</a:t>
            </a:r>
          </a:p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0000CC"/>
                </a:solidFill>
                <a:latin typeface="Times New Roman" pitchFamily="18" charset="0"/>
              </a:rPr>
              <a:t>复习；练习</a:t>
            </a:r>
            <a:endParaRPr lang="en-US" sz="3200" b="1" dirty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1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1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1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1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14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14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14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14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14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14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14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614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614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614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614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614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3" name="图片 3" descr="1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850" y="1700213"/>
            <a:ext cx="2665413" cy="1919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3280601" y="1700213"/>
            <a:ext cx="5175481" cy="584775"/>
          </a:xfrm>
          <a:prstGeom prst="rect">
            <a:avLst/>
          </a:prstGeom>
          <a:noFill/>
          <a:ln w="9525">
            <a:solidFill>
              <a:srgbClr val="241688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zh-CN" sz="32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go</a:t>
            </a:r>
            <a:r>
              <a:rPr lang="en-US" altLang="zh-CN" sz="3200" b="1" dirty="0">
                <a:solidFill>
                  <a:srgbClr val="003399"/>
                </a:solidFill>
                <a:latin typeface="Times New Roman" pitchFamily="18" charset="0"/>
                <a:cs typeface="Times New Roman" pitchFamily="18" charset="0"/>
              </a:rPr>
              <a:t> over </a:t>
            </a:r>
            <a:r>
              <a:rPr lang="en-US" altLang="zh-CN" sz="3200" b="1" dirty="0" smtClean="0">
                <a:solidFill>
                  <a:srgbClr val="003399"/>
                </a:solidFill>
                <a:latin typeface="Times New Roman" pitchFamily="18" charset="0"/>
                <a:cs typeface="Times New Roman" pitchFamily="18" charset="0"/>
              </a:rPr>
              <a:t>lessons</a:t>
            </a:r>
            <a:r>
              <a:rPr lang="zh-CN" altLang="en-US" sz="3200" b="1" dirty="0" smtClean="0">
                <a:solidFill>
                  <a:srgbClr val="003399"/>
                </a:solidFill>
                <a:latin typeface="Times New Roman" pitchFamily="18" charset="0"/>
                <a:cs typeface="Times New Roman" pitchFamily="18" charset="0"/>
              </a:rPr>
              <a:t>复习功课</a:t>
            </a:r>
            <a:endParaRPr lang="zh-CN" altLang="en-US" dirty="0">
              <a:solidFill>
                <a:srgbClr val="003399"/>
              </a:solidFill>
            </a:endParaRPr>
          </a:p>
        </p:txBody>
      </p:sp>
      <p:sp>
        <p:nvSpPr>
          <p:cNvPr id="10249" name="Text Box 9"/>
          <p:cNvSpPr txBox="1">
            <a:spLocks noChangeArrowheads="1"/>
          </p:cNvSpPr>
          <p:nvPr/>
        </p:nvSpPr>
        <p:spPr bwMode="auto">
          <a:xfrm>
            <a:off x="2699792" y="764704"/>
            <a:ext cx="5689600" cy="641350"/>
          </a:xfrm>
          <a:prstGeom prst="rect">
            <a:avLst/>
          </a:prstGeom>
          <a:solidFill>
            <a:srgbClr val="F6FD95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 dirty="0"/>
              <a:t> What </a:t>
            </a:r>
            <a:r>
              <a:rPr lang="en-US" altLang="zh-CN" sz="3600" b="1" u="sng" dirty="0">
                <a:solidFill>
                  <a:srgbClr val="FF0000"/>
                </a:solidFill>
              </a:rPr>
              <a:t>is</a:t>
            </a:r>
            <a:r>
              <a:rPr lang="en-US" altLang="zh-CN" sz="3600" b="1" dirty="0"/>
              <a:t> he </a:t>
            </a:r>
            <a:r>
              <a:rPr lang="en-US" altLang="zh-CN" sz="3600" b="1" u="sng" dirty="0">
                <a:solidFill>
                  <a:srgbClr val="FF0000"/>
                </a:solidFill>
              </a:rPr>
              <a:t>going to </a:t>
            </a:r>
            <a:r>
              <a:rPr lang="en-US" altLang="zh-CN" sz="3600" b="1" dirty="0">
                <a:solidFill>
                  <a:srgbClr val="0000CC"/>
                </a:solidFill>
              </a:rPr>
              <a:t>do</a:t>
            </a:r>
            <a:r>
              <a:rPr lang="en-US" altLang="zh-CN" sz="3600" b="1" dirty="0"/>
              <a:t>?</a:t>
            </a:r>
          </a:p>
        </p:txBody>
      </p:sp>
      <p:sp>
        <p:nvSpPr>
          <p:cNvPr id="10250" name="Text Box 10"/>
          <p:cNvSpPr txBox="1">
            <a:spLocks noChangeArrowheads="1"/>
          </p:cNvSpPr>
          <p:nvPr/>
        </p:nvSpPr>
        <p:spPr bwMode="auto">
          <a:xfrm>
            <a:off x="3131840" y="2564904"/>
            <a:ext cx="5473005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 dirty="0"/>
              <a:t>He </a:t>
            </a:r>
            <a:r>
              <a:rPr lang="en-US" altLang="zh-CN" sz="3200" b="1" dirty="0" smtClean="0"/>
              <a:t>                                    lessons</a:t>
            </a:r>
            <a:r>
              <a:rPr lang="en-US" altLang="zh-CN" sz="3200" b="1" dirty="0"/>
              <a:t>.        </a:t>
            </a:r>
          </a:p>
        </p:txBody>
      </p:sp>
      <p:sp>
        <p:nvSpPr>
          <p:cNvPr id="11" name="矩形 10"/>
          <p:cNvSpPr/>
          <p:nvPr/>
        </p:nvSpPr>
        <p:spPr>
          <a:xfrm rot="21029965">
            <a:off x="40538" y="271053"/>
            <a:ext cx="334828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altLang="zh-CN" sz="4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Look and say</a:t>
            </a:r>
            <a:endParaRPr lang="zh-CN" altLang="en-US" sz="4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3995936" y="4797152"/>
            <a:ext cx="2881313" cy="584775"/>
          </a:xfrm>
          <a:prstGeom prst="rect">
            <a:avLst/>
          </a:prstGeom>
          <a:noFill/>
          <a:ln w="9525">
            <a:solidFill>
              <a:srgbClr val="241688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 kern="0" dirty="0" smtClean="0">
                <a:solidFill>
                  <a:srgbClr val="000000"/>
                </a:solidFill>
              </a:rPr>
              <a:t> </a:t>
            </a:r>
            <a:r>
              <a:rPr lang="en-US" altLang="zh-CN" sz="3200" b="1" kern="0" dirty="0" smtClean="0">
                <a:solidFill>
                  <a:srgbClr val="FF0000"/>
                </a:solidFill>
              </a:rPr>
              <a:t>see a movie</a:t>
            </a:r>
            <a:endParaRPr lang="zh-CN" altLang="en-US" dirty="0">
              <a:solidFill>
                <a:srgbClr val="003399"/>
              </a:solidFill>
            </a:endParaRPr>
          </a:p>
        </p:txBody>
      </p:sp>
      <p:sp>
        <p:nvSpPr>
          <p:cNvPr id="14" name="Text Box 15"/>
          <p:cNvSpPr txBox="1">
            <a:spLocks noChangeArrowheads="1"/>
          </p:cNvSpPr>
          <p:nvPr/>
        </p:nvSpPr>
        <p:spPr bwMode="auto">
          <a:xfrm>
            <a:off x="2915816" y="5517232"/>
            <a:ext cx="5976938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 dirty="0" smtClean="0"/>
              <a:t>They                          .</a:t>
            </a:r>
            <a:endParaRPr lang="en-US" altLang="zh-CN" sz="3200" b="1" dirty="0"/>
          </a:p>
        </p:txBody>
      </p:sp>
      <p:sp>
        <p:nvSpPr>
          <p:cNvPr id="15" name="矩形 14"/>
          <p:cNvSpPr/>
          <p:nvPr/>
        </p:nvSpPr>
        <p:spPr>
          <a:xfrm>
            <a:off x="5580112" y="2564904"/>
            <a:ext cx="154459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u="sng" dirty="0">
                <a:solidFill>
                  <a:srgbClr val="0000CC"/>
                </a:solidFill>
              </a:rPr>
              <a:t>go over </a:t>
            </a:r>
            <a:endParaRPr lang="zh-CN" altLang="en-US" dirty="0"/>
          </a:p>
        </p:txBody>
      </p:sp>
      <p:sp>
        <p:nvSpPr>
          <p:cNvPr id="16" name="矩形 15"/>
          <p:cNvSpPr/>
          <p:nvPr/>
        </p:nvSpPr>
        <p:spPr>
          <a:xfrm>
            <a:off x="3707904" y="2564904"/>
            <a:ext cx="201362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u="sng" dirty="0">
                <a:solidFill>
                  <a:srgbClr val="FF0000"/>
                </a:solidFill>
              </a:rPr>
              <a:t>is going to </a:t>
            </a:r>
            <a:endParaRPr lang="zh-CN" altLang="en-US" dirty="0"/>
          </a:p>
        </p:txBody>
      </p:sp>
      <p:sp>
        <p:nvSpPr>
          <p:cNvPr id="17" name="矩形 16"/>
          <p:cNvSpPr/>
          <p:nvPr/>
        </p:nvSpPr>
        <p:spPr>
          <a:xfrm>
            <a:off x="3923928" y="5517232"/>
            <a:ext cx="229915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u="sng" dirty="0" smtClean="0">
                <a:solidFill>
                  <a:srgbClr val="FF0000"/>
                </a:solidFill>
              </a:rPr>
              <a:t>are </a:t>
            </a:r>
            <a:r>
              <a:rPr lang="en-US" altLang="zh-CN" sz="3200" b="1" u="sng" dirty="0">
                <a:solidFill>
                  <a:srgbClr val="FF0000"/>
                </a:solidFill>
              </a:rPr>
              <a:t>going to </a:t>
            </a:r>
            <a:endParaRPr lang="zh-CN" altLang="en-US" dirty="0"/>
          </a:p>
        </p:txBody>
      </p:sp>
      <p:sp>
        <p:nvSpPr>
          <p:cNvPr id="18" name="矩形 17"/>
          <p:cNvSpPr/>
          <p:nvPr/>
        </p:nvSpPr>
        <p:spPr>
          <a:xfrm>
            <a:off x="6012160" y="5517232"/>
            <a:ext cx="234429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u="sng" dirty="0" smtClean="0">
                <a:solidFill>
                  <a:srgbClr val="0000CC"/>
                </a:solidFill>
              </a:rPr>
              <a:t>see a movie.</a:t>
            </a:r>
            <a:endParaRPr lang="zh-CN" altLang="en-US" dirty="0"/>
          </a:p>
        </p:txBody>
      </p:sp>
      <p:pic>
        <p:nvPicPr>
          <p:cNvPr id="22" name="图片 4" descr="3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4293096"/>
            <a:ext cx="2487549" cy="2160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" name="Text Box 9"/>
          <p:cNvSpPr txBox="1">
            <a:spLocks noChangeArrowheads="1"/>
          </p:cNvSpPr>
          <p:nvPr/>
        </p:nvSpPr>
        <p:spPr bwMode="auto">
          <a:xfrm>
            <a:off x="2843808" y="3861048"/>
            <a:ext cx="5689600" cy="641350"/>
          </a:xfrm>
          <a:prstGeom prst="rect">
            <a:avLst/>
          </a:prstGeom>
          <a:solidFill>
            <a:srgbClr val="F6FD95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 dirty="0"/>
              <a:t> What </a:t>
            </a:r>
            <a:r>
              <a:rPr lang="en-US" altLang="zh-CN" sz="3600" b="1" u="sng" dirty="0" smtClean="0">
                <a:solidFill>
                  <a:srgbClr val="FF0000"/>
                </a:solidFill>
              </a:rPr>
              <a:t>are</a:t>
            </a:r>
            <a:r>
              <a:rPr lang="en-US" altLang="zh-CN" sz="3600" b="1" dirty="0" smtClean="0"/>
              <a:t> they </a:t>
            </a:r>
            <a:r>
              <a:rPr lang="en-US" altLang="zh-CN" sz="3600" b="1" u="sng" dirty="0">
                <a:solidFill>
                  <a:srgbClr val="FF0000"/>
                </a:solidFill>
              </a:rPr>
              <a:t>going to </a:t>
            </a:r>
            <a:r>
              <a:rPr lang="en-US" altLang="zh-CN" sz="3600" b="1" dirty="0">
                <a:solidFill>
                  <a:srgbClr val="0000CC"/>
                </a:solidFill>
              </a:rPr>
              <a:t>do</a:t>
            </a:r>
            <a:r>
              <a:rPr lang="en-US" altLang="zh-CN" sz="3600" b="1" dirty="0"/>
              <a:t>?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249" grpId="0" animBg="1"/>
      <p:bldP spid="13" grpId="0" animBg="1"/>
      <p:bldP spid="15" grpId="0"/>
      <p:bldP spid="16" grpId="0"/>
      <p:bldP spid="17" grpId="0"/>
      <p:bldP spid="18" grpId="0"/>
      <p:bldP spid="2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内容占位符 2"/>
          <p:cNvSpPr>
            <a:spLocks noGrp="1" noChangeArrowheads="1"/>
          </p:cNvSpPr>
          <p:nvPr>
            <p:ph idx="1"/>
          </p:nvPr>
        </p:nvSpPr>
        <p:spPr bwMode="auto">
          <a:xfrm>
            <a:off x="457200" y="1600200"/>
            <a:ext cx="8229600" cy="4525963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indent="-342900" algn="l">
              <a:buFont typeface="Arial" pitchFamily="34" charset="0"/>
              <a:buChar char="•"/>
            </a:pPr>
            <a:endParaRPr lang="zh-CN" altLang="zh-CN"/>
          </a:p>
        </p:txBody>
      </p:sp>
      <p:pic>
        <p:nvPicPr>
          <p:cNvPr id="9219" name="图片 7169" descr="86522_051341075537_2[1]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115888"/>
            <a:ext cx="2667000" cy="2135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0" name="图片 7172" descr="image007"/>
          <p:cNvPicPr>
            <a:picLocks noChangeAspect="1" noChangeArrowheads="1"/>
          </p:cNvPicPr>
          <p:nvPr/>
        </p:nvPicPr>
        <p:blipFill>
          <a:blip r:embed="rId3" cstate="print">
            <a:lum contrast="12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7442" r="6975"/>
          <a:stretch>
            <a:fillRect/>
          </a:stretch>
        </p:blipFill>
        <p:spPr bwMode="auto">
          <a:xfrm>
            <a:off x="107950" y="4221163"/>
            <a:ext cx="2432050" cy="174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21" name="文本框 7173"/>
          <p:cNvSpPr>
            <a:spLocks noChangeArrowheads="1"/>
          </p:cNvSpPr>
          <p:nvPr/>
        </p:nvSpPr>
        <p:spPr bwMode="auto">
          <a:xfrm>
            <a:off x="914400" y="2133600"/>
            <a:ext cx="7086600" cy="649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US" altLang="zh-CN" sz="3600" b="1">
                <a:solidFill>
                  <a:srgbClr val="000000"/>
                </a:solidFill>
                <a:latin typeface="Times New Roman" pitchFamily="18" charset="0"/>
                <a:sym typeface="Times New Roman" pitchFamily="18" charset="0"/>
              </a:rPr>
              <a:t>The girl _________ </a:t>
            </a:r>
            <a:r>
              <a:rPr lang="en-US" altLang="zh-CN" sz="3600" b="1">
                <a:solidFill>
                  <a:srgbClr val="0000FF"/>
                </a:solidFill>
                <a:latin typeface="Times New Roman" pitchFamily="18" charset="0"/>
                <a:sym typeface="Times New Roman" pitchFamily="18" charset="0"/>
              </a:rPr>
              <a:t>draw</a:t>
            </a:r>
            <a:r>
              <a:rPr lang="en-US" altLang="zh-CN" sz="3600" b="1">
                <a:solidFill>
                  <a:srgbClr val="000000"/>
                </a:solidFill>
                <a:latin typeface="Times New Roman" pitchFamily="18" charset="0"/>
                <a:sym typeface="Times New Roman" pitchFamily="18" charset="0"/>
              </a:rPr>
              <a:t> a picture.</a:t>
            </a:r>
          </a:p>
        </p:txBody>
      </p:sp>
      <p:sp>
        <p:nvSpPr>
          <p:cNvPr id="9222" name="矩形 7174"/>
          <p:cNvSpPr>
            <a:spLocks noChangeArrowheads="1"/>
          </p:cNvSpPr>
          <p:nvPr/>
        </p:nvSpPr>
        <p:spPr bwMode="auto">
          <a:xfrm>
            <a:off x="2673350" y="2133600"/>
            <a:ext cx="266065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/>
          <a:p>
            <a:pPr fontAlgn="base">
              <a:spcBef>
                <a:spcPct val="3500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US" altLang="zh-CN" sz="3600" b="1">
                <a:solidFill>
                  <a:srgbClr val="FF0000"/>
                </a:solidFill>
                <a:latin typeface="Times New Roman" pitchFamily="18" charset="0"/>
                <a:sym typeface="Times New Roman" pitchFamily="18" charset="0"/>
              </a:rPr>
              <a:t>is going to</a:t>
            </a:r>
          </a:p>
        </p:txBody>
      </p:sp>
      <p:pic>
        <p:nvPicPr>
          <p:cNvPr id="9223" name="图片 7175" descr="23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2743200"/>
            <a:ext cx="2438400" cy="2016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24" name="文本框 7170"/>
          <p:cNvSpPr>
            <a:spLocks noChangeArrowheads="1"/>
          </p:cNvSpPr>
          <p:nvPr/>
        </p:nvSpPr>
        <p:spPr bwMode="auto">
          <a:xfrm>
            <a:off x="827088" y="5451475"/>
            <a:ext cx="7778750" cy="649288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US" altLang="zh-CN" sz="3600" b="1">
                <a:solidFill>
                  <a:srgbClr val="000000"/>
                </a:solidFill>
                <a:latin typeface="Times New Roman" pitchFamily="18" charset="0"/>
                <a:sym typeface="Times New Roman" pitchFamily="18" charset="0"/>
              </a:rPr>
              <a:t>Two students __________ </a:t>
            </a:r>
            <a:r>
              <a:rPr lang="en-US" altLang="zh-CN" sz="3600" b="1">
                <a:solidFill>
                  <a:srgbClr val="0000FF"/>
                </a:solidFill>
                <a:latin typeface="Times New Roman" pitchFamily="18" charset="0"/>
                <a:sym typeface="Times New Roman" pitchFamily="18" charset="0"/>
              </a:rPr>
              <a:t>play</a:t>
            </a:r>
            <a:r>
              <a:rPr lang="en-US" altLang="zh-CN" sz="3600" b="1">
                <a:solidFill>
                  <a:srgbClr val="000000"/>
                </a:solidFill>
                <a:latin typeface="Times New Roman" pitchFamily="18" charset="0"/>
                <a:sym typeface="Times New Roman" pitchFamily="18" charset="0"/>
              </a:rPr>
              <a:t> chess.</a:t>
            </a:r>
          </a:p>
        </p:txBody>
      </p:sp>
      <p:sp>
        <p:nvSpPr>
          <p:cNvPr id="9225" name="文本框 7176"/>
          <p:cNvSpPr>
            <a:spLocks noChangeArrowheads="1"/>
          </p:cNvSpPr>
          <p:nvPr/>
        </p:nvSpPr>
        <p:spPr bwMode="auto">
          <a:xfrm>
            <a:off x="3200400" y="3930650"/>
            <a:ext cx="5257800" cy="649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US" altLang="zh-CN" sz="3600" b="1">
                <a:solidFill>
                  <a:srgbClr val="000000"/>
                </a:solidFill>
                <a:latin typeface="Times New Roman" pitchFamily="18" charset="0"/>
                <a:sym typeface="Times New Roman" pitchFamily="18" charset="0"/>
              </a:rPr>
              <a:t>       She _________ </a:t>
            </a:r>
            <a:r>
              <a:rPr lang="en-US" altLang="zh-CN" sz="3600" b="1">
                <a:solidFill>
                  <a:srgbClr val="0000FF"/>
                </a:solidFill>
                <a:latin typeface="Times New Roman" pitchFamily="18" charset="0"/>
                <a:sym typeface="Times New Roman" pitchFamily="18" charset="0"/>
              </a:rPr>
              <a:t>run</a:t>
            </a:r>
            <a:r>
              <a:rPr lang="en-US" altLang="zh-CN" sz="3600" b="1">
                <a:solidFill>
                  <a:srgbClr val="000000"/>
                </a:solidFill>
                <a:latin typeface="Times New Roman" pitchFamily="18" charset="0"/>
                <a:sym typeface="Times New Roman" pitchFamily="18" charset="0"/>
              </a:rPr>
              <a:t>.</a:t>
            </a:r>
          </a:p>
        </p:txBody>
      </p:sp>
      <p:sp>
        <p:nvSpPr>
          <p:cNvPr id="9226" name="矩形 7177"/>
          <p:cNvSpPr>
            <a:spLocks noChangeArrowheads="1"/>
          </p:cNvSpPr>
          <p:nvPr/>
        </p:nvSpPr>
        <p:spPr bwMode="auto">
          <a:xfrm>
            <a:off x="4953000" y="3930650"/>
            <a:ext cx="266065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/>
          <a:p>
            <a:pPr fontAlgn="base">
              <a:spcBef>
                <a:spcPct val="3500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US" altLang="zh-CN" sz="3600" b="1">
                <a:solidFill>
                  <a:srgbClr val="FF0000"/>
                </a:solidFill>
                <a:latin typeface="Times New Roman" pitchFamily="18" charset="0"/>
                <a:sym typeface="Times New Roman" pitchFamily="18" charset="0"/>
              </a:rPr>
              <a:t>is going to</a:t>
            </a:r>
          </a:p>
        </p:txBody>
      </p:sp>
      <p:sp>
        <p:nvSpPr>
          <p:cNvPr id="9227" name="矩形 7171"/>
          <p:cNvSpPr>
            <a:spLocks noChangeArrowheads="1"/>
          </p:cNvSpPr>
          <p:nvPr/>
        </p:nvSpPr>
        <p:spPr bwMode="auto">
          <a:xfrm>
            <a:off x="3581400" y="5373688"/>
            <a:ext cx="2492375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/>
          <a:p>
            <a:pPr fontAlgn="base">
              <a:spcBef>
                <a:spcPct val="3500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US" altLang="zh-CN" sz="3600" b="1">
                <a:solidFill>
                  <a:srgbClr val="FF0000"/>
                </a:solidFill>
                <a:latin typeface="Times New Roman" pitchFamily="18" charset="0"/>
                <a:sym typeface="Times New Roman" pitchFamily="18" charset="0"/>
              </a:rPr>
              <a:t>are going to</a:t>
            </a:r>
          </a:p>
        </p:txBody>
      </p:sp>
    </p:spTree>
    <p:extLst>
      <p:ext uri="{BB962C8B-B14F-4D97-AF65-F5344CB8AC3E}">
        <p14:creationId xmlns="" xmlns:p14="http://schemas.microsoft.com/office/powerpoint/2010/main" val="3628634528"/>
      </p:ext>
    </p:ext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2" dur="500"/>
                                        <p:tgtEl>
                                          <p:spTgt spid="9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7" dur="500"/>
                                        <p:tgtEl>
                                          <p:spTgt spid="9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2" dur="500"/>
                                        <p:tgtEl>
                                          <p:spTgt spid="9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7" dur="500"/>
                                        <p:tgtEl>
                                          <p:spTgt spid="9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2" dur="500"/>
                                        <p:tgtEl>
                                          <p:spTgt spid="9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1" grpId="0" bldLvl="0" autoUpdateAnimBg="0"/>
      <p:bldP spid="9222" grpId="0" bldLvl="0" autoUpdateAnimBg="0"/>
      <p:bldP spid="9224" grpId="0" bldLvl="0" animBg="1" autoUpdateAnimBg="0"/>
      <p:bldP spid="9225" grpId="0" bldLvl="0" autoUpdateAnimBg="0"/>
      <p:bldP spid="9226" grpId="0" bldLvl="0" autoUpdateAnimBg="0"/>
      <p:bldP spid="9227" grpId="0" bldLvl="0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90" name="Text Box 6"/>
          <p:cNvSpPr txBox="1">
            <a:spLocks noChangeArrowheads="1"/>
          </p:cNvSpPr>
          <p:nvPr/>
        </p:nvSpPr>
        <p:spPr bwMode="auto">
          <a:xfrm>
            <a:off x="3131840" y="404664"/>
            <a:ext cx="5760640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2400" b="1" dirty="0">
                <a:solidFill>
                  <a:srgbClr val="0000CC"/>
                </a:solidFill>
              </a:rPr>
              <a:t>A: What </a:t>
            </a:r>
            <a:r>
              <a:rPr lang="en-US" altLang="zh-CN" sz="2400" b="1" u="sng" dirty="0" smtClean="0">
                <a:solidFill>
                  <a:srgbClr val="FF0000"/>
                </a:solidFill>
              </a:rPr>
              <a:t>…. sb.  going </a:t>
            </a:r>
            <a:r>
              <a:rPr lang="en-US" altLang="zh-CN" sz="2400" b="1" u="sng" dirty="0">
                <a:solidFill>
                  <a:srgbClr val="FF0000"/>
                </a:solidFill>
              </a:rPr>
              <a:t>to </a:t>
            </a:r>
            <a:r>
              <a:rPr lang="en-US" altLang="zh-CN" sz="2400" b="1" dirty="0">
                <a:solidFill>
                  <a:srgbClr val="0000CC"/>
                </a:solidFill>
              </a:rPr>
              <a:t>do on Saturday </a:t>
            </a:r>
            <a:r>
              <a:rPr lang="en-US" altLang="zh-CN" sz="2400" b="1" dirty="0" smtClean="0">
                <a:solidFill>
                  <a:srgbClr val="0000CC"/>
                </a:solidFill>
              </a:rPr>
              <a:t>afternoon\..?</a:t>
            </a:r>
            <a:endParaRPr lang="en-US" altLang="zh-CN" sz="2400" b="1" dirty="0">
              <a:solidFill>
                <a:srgbClr val="0000CC"/>
              </a:solidFill>
            </a:endParaRPr>
          </a:p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2400" b="1" dirty="0">
                <a:solidFill>
                  <a:srgbClr val="000000"/>
                </a:solidFill>
              </a:rPr>
              <a:t>B: …</a:t>
            </a:r>
          </a:p>
        </p:txBody>
      </p:sp>
      <p:pic>
        <p:nvPicPr>
          <p:cNvPr id="41993" name="Picture 4" descr="03u1a2_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59832" y="1844824"/>
            <a:ext cx="2232248" cy="18728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995" name="Picture 11" descr="j035514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12160" y="1844824"/>
            <a:ext cx="2304256" cy="1824535"/>
          </a:xfrm>
          <a:prstGeom prst="rect">
            <a:avLst/>
          </a:prstGeom>
          <a:solidFill>
            <a:srgbClr val="969696"/>
          </a:solidFill>
          <a:ln w="6350">
            <a:solidFill>
              <a:schemeClr val="bg1"/>
            </a:solidFill>
            <a:miter lim="800000"/>
            <a:headEnd/>
            <a:tailEnd/>
          </a:ln>
        </p:spPr>
      </p:pic>
      <p:pic>
        <p:nvPicPr>
          <p:cNvPr id="41996" name="Picture 9" descr="U300P20T55D8981F795DT2004020411075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868144" y="4221088"/>
            <a:ext cx="2592288" cy="1866009"/>
          </a:xfrm>
          <a:prstGeom prst="rect">
            <a:avLst/>
          </a:prstGeom>
          <a:noFill/>
          <a:ln w="6350">
            <a:solidFill>
              <a:srgbClr val="000000"/>
            </a:solidFill>
            <a:miter lim="800000"/>
            <a:headEnd/>
            <a:tailEnd/>
          </a:ln>
        </p:spPr>
      </p:pic>
      <p:sp>
        <p:nvSpPr>
          <p:cNvPr id="41998" name="Text Box 14"/>
          <p:cNvSpPr txBox="1">
            <a:spLocks noChangeArrowheads="1"/>
          </p:cNvSpPr>
          <p:nvPr/>
        </p:nvSpPr>
        <p:spPr bwMode="auto">
          <a:xfrm>
            <a:off x="5868144" y="3717032"/>
            <a:ext cx="295232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dirty="0">
                <a:solidFill>
                  <a:srgbClr val="000000"/>
                </a:solidFill>
              </a:rPr>
              <a:t> </a:t>
            </a:r>
            <a:r>
              <a:rPr lang="en-US" altLang="zh-CN" sz="2400" b="1" dirty="0">
                <a:solidFill>
                  <a:srgbClr val="FF0000"/>
                </a:solidFill>
              </a:rPr>
              <a:t>do </a:t>
            </a:r>
            <a:r>
              <a:rPr lang="en-US" altLang="zh-CN" sz="2400" b="1" dirty="0" smtClean="0">
                <a:solidFill>
                  <a:srgbClr val="FF0000"/>
                </a:solidFill>
              </a:rPr>
              <a:t>her homework</a:t>
            </a:r>
            <a:endParaRPr lang="en-US" altLang="zh-CN" sz="2400" b="1" dirty="0">
              <a:solidFill>
                <a:srgbClr val="FF0000"/>
              </a:solidFill>
            </a:endParaRPr>
          </a:p>
        </p:txBody>
      </p:sp>
      <p:sp>
        <p:nvSpPr>
          <p:cNvPr id="41999" name="Text Box 15"/>
          <p:cNvSpPr txBox="1">
            <a:spLocks noChangeArrowheads="1"/>
          </p:cNvSpPr>
          <p:nvPr/>
        </p:nvSpPr>
        <p:spPr bwMode="auto">
          <a:xfrm>
            <a:off x="6228184" y="6165304"/>
            <a:ext cx="20161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dirty="0">
                <a:solidFill>
                  <a:srgbClr val="000000"/>
                </a:solidFill>
              </a:rPr>
              <a:t> </a:t>
            </a:r>
            <a:r>
              <a:rPr lang="en-US" altLang="zh-CN" sz="2400" b="1" dirty="0">
                <a:solidFill>
                  <a:srgbClr val="FF0000"/>
                </a:solidFill>
              </a:rPr>
              <a:t>stay in bed</a:t>
            </a:r>
          </a:p>
        </p:txBody>
      </p:sp>
      <p:sp>
        <p:nvSpPr>
          <p:cNvPr id="42000" name="Text Box 16"/>
          <p:cNvSpPr txBox="1">
            <a:spLocks noChangeArrowheads="1"/>
          </p:cNvSpPr>
          <p:nvPr/>
        </p:nvSpPr>
        <p:spPr bwMode="auto">
          <a:xfrm>
            <a:off x="179512" y="3645024"/>
            <a:ext cx="2339752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dirty="0">
                <a:solidFill>
                  <a:srgbClr val="000000"/>
                </a:solidFill>
              </a:rPr>
              <a:t> </a:t>
            </a:r>
            <a:r>
              <a:rPr lang="en-US" altLang="zh-CN" sz="2400" b="1" dirty="0" smtClean="0">
                <a:solidFill>
                  <a:srgbClr val="FF0000"/>
                </a:solidFill>
              </a:rPr>
              <a:t>help with the housework</a:t>
            </a:r>
            <a:endParaRPr lang="en-US" altLang="zh-CN" sz="2400" b="1" dirty="0">
              <a:solidFill>
                <a:srgbClr val="FF0000"/>
              </a:solidFill>
            </a:endParaRPr>
          </a:p>
        </p:txBody>
      </p:sp>
      <p:sp>
        <p:nvSpPr>
          <p:cNvPr id="42001" name="Text Box 17"/>
          <p:cNvSpPr txBox="1">
            <a:spLocks noChangeArrowheads="1"/>
          </p:cNvSpPr>
          <p:nvPr/>
        </p:nvSpPr>
        <p:spPr bwMode="auto">
          <a:xfrm>
            <a:off x="2411760" y="3717032"/>
            <a:ext cx="324008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dirty="0">
                <a:solidFill>
                  <a:srgbClr val="000000"/>
                </a:solidFill>
              </a:rPr>
              <a:t> </a:t>
            </a:r>
            <a:r>
              <a:rPr lang="en-US" altLang="zh-CN" sz="2400" b="1" dirty="0">
                <a:solidFill>
                  <a:srgbClr val="FF0000"/>
                </a:solidFill>
              </a:rPr>
              <a:t>have a piano lesson</a:t>
            </a:r>
          </a:p>
        </p:txBody>
      </p:sp>
      <p:sp>
        <p:nvSpPr>
          <p:cNvPr id="42003" name="Text Box 19"/>
          <p:cNvSpPr txBox="1">
            <a:spLocks noChangeArrowheads="1"/>
          </p:cNvSpPr>
          <p:nvPr/>
        </p:nvSpPr>
        <p:spPr bwMode="auto">
          <a:xfrm>
            <a:off x="2771800" y="6165304"/>
            <a:ext cx="252028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dirty="0">
                <a:solidFill>
                  <a:srgbClr val="000000"/>
                </a:solidFill>
              </a:rPr>
              <a:t> </a:t>
            </a:r>
            <a:r>
              <a:rPr lang="en-US" altLang="zh-CN" sz="2400" b="1" dirty="0" smtClean="0">
                <a:solidFill>
                  <a:srgbClr val="FF0000"/>
                </a:solidFill>
              </a:rPr>
              <a:t>have a picnic</a:t>
            </a:r>
            <a:endParaRPr lang="en-US" altLang="zh-CN" sz="2400" b="1" dirty="0">
              <a:solidFill>
                <a:srgbClr val="FF0000"/>
              </a:solidFill>
            </a:endParaRPr>
          </a:p>
        </p:txBody>
      </p:sp>
      <p:sp>
        <p:nvSpPr>
          <p:cNvPr id="42004" name="WordArt 20"/>
          <p:cNvSpPr>
            <a:spLocks noChangeArrowheads="1" noChangeShapeType="1" noTextEdit="1"/>
          </p:cNvSpPr>
          <p:nvPr/>
        </p:nvSpPr>
        <p:spPr bwMode="auto">
          <a:xfrm>
            <a:off x="323528" y="116632"/>
            <a:ext cx="2411734" cy="935880"/>
          </a:xfrm>
          <a:prstGeom prst="rect">
            <a:avLst/>
          </a:prstGeom>
        </p:spPr>
        <p:txBody>
          <a:bodyPr wrap="none" fromWordArt="1">
            <a:prstTxWarp prst="textWave2">
              <a:avLst>
                <a:gd name="adj1" fmla="val 13005"/>
                <a:gd name="adj2" fmla="val 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600" kern="10" dirty="0" smtClean="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Arial Black"/>
              </a:rPr>
              <a:t>1.Pairwork</a:t>
            </a:r>
            <a:endParaRPr lang="zh-CN" altLang="en-US" sz="3600" kern="10" dirty="0">
              <a:ln w="12700">
                <a:solidFill>
                  <a:srgbClr val="000000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80000"/>
                  </a:srgbClr>
                </a:outerShdw>
              </a:effectLst>
              <a:latin typeface="Arial Black"/>
            </a:endParaRPr>
          </a:p>
        </p:txBody>
      </p:sp>
      <p:pic>
        <p:nvPicPr>
          <p:cNvPr id="21" name="图片 1" descr="6.pn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843808" y="4365104"/>
            <a:ext cx="2448272" cy="17285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图片 4" descr="2.png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1772816"/>
            <a:ext cx="2483768" cy="1944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图片 2" descr="4.png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4509120"/>
            <a:ext cx="2447925" cy="1795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矩形 16"/>
          <p:cNvSpPr/>
          <p:nvPr/>
        </p:nvSpPr>
        <p:spPr>
          <a:xfrm>
            <a:off x="251520" y="6334780"/>
            <a:ext cx="2517036" cy="52322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check his email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20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20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20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20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19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19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20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20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19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19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98" grpId="0"/>
      <p:bldP spid="41999" grpId="0"/>
      <p:bldP spid="42000" grpId="0"/>
      <p:bldP spid="42001" grpId="0"/>
      <p:bldP spid="4200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3490" name="TextBox 1"/>
          <p:cNvSpPr txBox="1">
            <a:spLocks noChangeArrowheads="1"/>
          </p:cNvSpPr>
          <p:nvPr/>
        </p:nvSpPr>
        <p:spPr bwMode="auto">
          <a:xfrm>
            <a:off x="0" y="0"/>
            <a:ext cx="91440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600" kern="10" dirty="0" smtClean="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Arial Black"/>
              </a:rPr>
              <a:t>2. Listen and  complete the table.</a:t>
            </a:r>
          </a:p>
        </p:txBody>
      </p:sp>
      <p:graphicFrame>
        <p:nvGraphicFramePr>
          <p:cNvPr id="703752" name="Group 264"/>
          <p:cNvGraphicFramePr>
            <a:graphicFrameLocks noGrp="1"/>
          </p:cNvGraphicFramePr>
          <p:nvPr/>
        </p:nvGraphicFramePr>
        <p:xfrm>
          <a:off x="71437" y="692696"/>
          <a:ext cx="9072563" cy="3849435"/>
        </p:xfrm>
        <a:graphic>
          <a:graphicData uri="http://schemas.openxmlformats.org/drawingml/2006/table">
            <a:tbl>
              <a:tblPr/>
              <a:tblGrid>
                <a:gridCol w="1223963"/>
                <a:gridCol w="1368425"/>
                <a:gridCol w="2555875"/>
                <a:gridCol w="1079500"/>
                <a:gridCol w="1692275"/>
                <a:gridCol w="1152525"/>
              </a:tblGrid>
              <a:tr h="595313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zh-CN" altLang="zh-CN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</a:rPr>
                        <a:t>Daming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</a:rPr>
                        <a:t>Betty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</a:rPr>
                        <a:t>Lingling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</a:rPr>
                        <a:t>Tony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73225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</a:rPr>
                        <a:t>Saturday</a:t>
                      </a:r>
                      <a:r>
                        <a:rPr kumimoji="1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</a:rPr>
                        <a:t> </a:t>
                      </a:r>
                    </a:p>
                  </a:txBody>
                  <a:tcPr marL="90000" marR="90000" marT="46800" marB="4680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</a:rPr>
                        <a:t>morning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</a:rPr>
                        <a:t>_____________,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</a:rPr>
                        <a:t>do his homework, ____________the housework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zh-CN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zh-CN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</a:rPr>
                        <a:t>______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6360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</a:rPr>
                        <a:t>afternoon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</a:rPr>
                        <a:t>_________</a:t>
                      </a:r>
                    </a:p>
                  </a:txBody>
                  <a:tcPr marL="90000" marR="90000" marT="46800" marB="4680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</a:rPr>
                        <a:t>_________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6826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</a:rPr>
                        <a:t>Sunday </a:t>
                      </a:r>
                    </a:p>
                  </a:txBody>
                  <a:tcPr marL="90000" marR="90000" marT="46800" marB="4680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</a:rPr>
                        <a:t>afternoon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</a:rPr>
                        <a:t>____________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703640" name="Line 152"/>
          <p:cNvSpPr>
            <a:spLocks noChangeShapeType="1"/>
          </p:cNvSpPr>
          <p:nvPr/>
        </p:nvSpPr>
        <p:spPr bwMode="auto">
          <a:xfrm>
            <a:off x="5148263" y="1341438"/>
            <a:ext cx="1079500" cy="161925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  <a:effectLst/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endParaRPr kumimoji="1" lang="zh-CN" altLang="en-US" sz="2800" b="1" smtClean="0">
              <a:solidFill>
                <a:srgbClr val="0000FF"/>
              </a:solidFill>
            </a:endParaRPr>
          </a:p>
        </p:txBody>
      </p:sp>
      <p:sp>
        <p:nvSpPr>
          <p:cNvPr id="703641" name="Line 153"/>
          <p:cNvSpPr>
            <a:spLocks noChangeShapeType="1"/>
          </p:cNvSpPr>
          <p:nvPr/>
        </p:nvSpPr>
        <p:spPr bwMode="auto">
          <a:xfrm>
            <a:off x="6264275" y="1412875"/>
            <a:ext cx="1620838" cy="1547813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  <a:effectLst/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endParaRPr kumimoji="1" lang="zh-CN" altLang="en-US" sz="2800" b="1" smtClean="0">
              <a:solidFill>
                <a:srgbClr val="0000FF"/>
              </a:solidFill>
            </a:endParaRPr>
          </a:p>
        </p:txBody>
      </p:sp>
      <p:sp>
        <p:nvSpPr>
          <p:cNvPr id="703681" name="Rectangle 193"/>
          <p:cNvSpPr>
            <a:spLocks noChangeArrowheads="1"/>
          </p:cNvSpPr>
          <p:nvPr/>
        </p:nvSpPr>
        <p:spPr bwMode="auto">
          <a:xfrm>
            <a:off x="2592388" y="1268413"/>
            <a:ext cx="2493962" cy="5191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kumimoji="1" lang="en-US" altLang="zh-CN" sz="2800" b="1" smtClean="0">
                <a:solidFill>
                  <a:srgbClr val="FF0000"/>
                </a:solidFill>
              </a:rPr>
              <a:t>check his email</a:t>
            </a:r>
          </a:p>
        </p:txBody>
      </p:sp>
      <p:sp>
        <p:nvSpPr>
          <p:cNvPr id="703694" name="Rectangle 206"/>
          <p:cNvSpPr>
            <a:spLocks noChangeArrowheads="1"/>
          </p:cNvSpPr>
          <p:nvPr/>
        </p:nvSpPr>
        <p:spPr bwMode="auto">
          <a:xfrm>
            <a:off x="6227763" y="2924944"/>
            <a:ext cx="2916237" cy="208438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fontAlgn="base">
              <a:spcBef>
                <a:spcPct val="20000"/>
              </a:spcBef>
              <a:spcAft>
                <a:spcPct val="0"/>
              </a:spcAft>
            </a:pPr>
            <a:r>
              <a:rPr kumimoji="1" lang="en-US" altLang="zh-CN" sz="2400" b="1" dirty="0" smtClean="0">
                <a:solidFill>
                  <a:srgbClr val="FF0000"/>
                </a:solidFill>
              </a:rPr>
              <a:t>have a </a:t>
            </a:r>
          </a:p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kumimoji="1" lang="en-US" altLang="zh-CN" sz="2400" b="1" dirty="0" smtClean="0">
                <a:solidFill>
                  <a:srgbClr val="FF0000"/>
                </a:solidFill>
              </a:rPr>
              <a:t>piano lesson</a:t>
            </a:r>
            <a:endParaRPr kumimoji="1" lang="en-US" altLang="zh-CN" sz="2800" b="1" dirty="0" smtClean="0">
              <a:solidFill>
                <a:srgbClr val="000000"/>
              </a:solidFill>
            </a:endParaRPr>
          </a:p>
          <a:p>
            <a:pPr fontAlgn="base">
              <a:spcBef>
                <a:spcPct val="50000"/>
              </a:spcBef>
              <a:spcAft>
                <a:spcPct val="0"/>
              </a:spcAft>
            </a:pPr>
            <a:endParaRPr kumimoji="1" lang="en-US" altLang="zh-CN" sz="2800" b="1" dirty="0" smtClean="0">
              <a:solidFill>
                <a:srgbClr val="000000"/>
              </a:solidFill>
            </a:endParaRPr>
          </a:p>
          <a:p>
            <a:pPr fontAlgn="base">
              <a:spcBef>
                <a:spcPct val="20000"/>
              </a:spcBef>
              <a:spcAft>
                <a:spcPct val="0"/>
              </a:spcAft>
            </a:pPr>
            <a:endParaRPr kumimoji="1" lang="en-US" altLang="zh-CN" sz="2400" b="1" dirty="0" smtClean="0">
              <a:solidFill>
                <a:srgbClr val="FF0000"/>
              </a:solidFill>
            </a:endParaRPr>
          </a:p>
        </p:txBody>
      </p:sp>
      <p:sp>
        <p:nvSpPr>
          <p:cNvPr id="703695" name="Rectangle 207"/>
          <p:cNvSpPr>
            <a:spLocks noChangeArrowheads="1"/>
          </p:cNvSpPr>
          <p:nvPr/>
        </p:nvSpPr>
        <p:spPr bwMode="auto">
          <a:xfrm>
            <a:off x="3635375" y="3321050"/>
            <a:ext cx="2089150" cy="5191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fontAlgn="base">
              <a:spcBef>
                <a:spcPct val="20000"/>
              </a:spcBef>
              <a:spcAft>
                <a:spcPct val="0"/>
              </a:spcAft>
            </a:pPr>
            <a:r>
              <a:rPr kumimoji="1" lang="en-US" altLang="zh-CN" sz="2800" b="1" smtClean="0">
                <a:solidFill>
                  <a:srgbClr val="FF0000"/>
                </a:solidFill>
              </a:rPr>
              <a:t>see a movie</a:t>
            </a:r>
          </a:p>
        </p:txBody>
      </p:sp>
      <p:sp>
        <p:nvSpPr>
          <p:cNvPr id="703710" name="Rectangle 222"/>
          <p:cNvSpPr>
            <a:spLocks noChangeArrowheads="1"/>
          </p:cNvSpPr>
          <p:nvPr/>
        </p:nvSpPr>
        <p:spPr bwMode="auto">
          <a:xfrm>
            <a:off x="2735263" y="1989138"/>
            <a:ext cx="1687512" cy="5191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kumimoji="1" lang="en-US" altLang="zh-CN" sz="2800" b="1" smtClean="0">
                <a:solidFill>
                  <a:srgbClr val="FF0000"/>
                </a:solidFill>
              </a:rPr>
              <a:t> help with</a:t>
            </a:r>
          </a:p>
        </p:txBody>
      </p:sp>
      <p:sp>
        <p:nvSpPr>
          <p:cNvPr id="703718" name="Rectangle 230"/>
          <p:cNvSpPr>
            <a:spLocks noChangeArrowheads="1"/>
          </p:cNvSpPr>
          <p:nvPr/>
        </p:nvSpPr>
        <p:spPr bwMode="auto">
          <a:xfrm>
            <a:off x="4248150" y="3933825"/>
            <a:ext cx="2159000" cy="5191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kumimoji="1" lang="en-US" altLang="zh-CN" sz="2800" b="1" smtClean="0">
                <a:solidFill>
                  <a:srgbClr val="FF0000"/>
                </a:solidFill>
              </a:rPr>
              <a:t>have a picnic</a:t>
            </a:r>
          </a:p>
        </p:txBody>
      </p:sp>
      <p:sp>
        <p:nvSpPr>
          <p:cNvPr id="703753" name="Rectangle 265"/>
          <p:cNvSpPr>
            <a:spLocks noChangeArrowheads="1"/>
          </p:cNvSpPr>
          <p:nvPr/>
        </p:nvSpPr>
        <p:spPr bwMode="auto">
          <a:xfrm>
            <a:off x="7956376" y="1988840"/>
            <a:ext cx="1765300" cy="12604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fontAlgn="base">
              <a:spcBef>
                <a:spcPct val="20000"/>
              </a:spcBef>
              <a:spcAft>
                <a:spcPct val="0"/>
              </a:spcAft>
            </a:pPr>
            <a:r>
              <a:rPr kumimoji="1" lang="en-US" altLang="zh-CN" sz="2400" b="1" dirty="0" smtClean="0">
                <a:solidFill>
                  <a:srgbClr val="FF0000"/>
                </a:solidFill>
              </a:rPr>
              <a:t> stay at home </a:t>
            </a:r>
          </a:p>
          <a:p>
            <a:pPr fontAlgn="base">
              <a:spcBef>
                <a:spcPct val="20000"/>
              </a:spcBef>
              <a:spcAft>
                <a:spcPct val="0"/>
              </a:spcAft>
            </a:pPr>
            <a:r>
              <a:rPr kumimoji="1" lang="en-US" altLang="zh-CN" sz="2400" b="1" dirty="0" smtClean="0">
                <a:solidFill>
                  <a:srgbClr val="FF0000"/>
                </a:solidFill>
              </a:rPr>
              <a:t>alone</a:t>
            </a:r>
          </a:p>
        </p:txBody>
      </p:sp>
      <p:sp>
        <p:nvSpPr>
          <p:cNvPr id="703755" name="Text Box 267"/>
          <p:cNvSpPr txBox="1">
            <a:spLocks noChangeArrowheads="1"/>
          </p:cNvSpPr>
          <p:nvPr/>
        </p:nvSpPr>
        <p:spPr bwMode="auto">
          <a:xfrm>
            <a:off x="195263" y="4730750"/>
            <a:ext cx="8496172" cy="523220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kumimoji="1" lang="en-US" altLang="zh-CN" sz="2800" b="1" dirty="0" smtClean="0">
                <a:solidFill>
                  <a:srgbClr val="0000FF"/>
                </a:solidFill>
              </a:rPr>
              <a:t>A: What is </a:t>
            </a:r>
            <a:r>
              <a:rPr kumimoji="1" lang="en-US" altLang="zh-CN" sz="2800" b="1" u="sng" dirty="0" err="1" smtClean="0">
                <a:solidFill>
                  <a:srgbClr val="0000FF"/>
                </a:solidFill>
              </a:rPr>
              <a:t>Daming</a:t>
            </a:r>
            <a:r>
              <a:rPr kumimoji="1" lang="en-US" altLang="zh-CN" sz="2800" b="1" dirty="0" smtClean="0">
                <a:solidFill>
                  <a:srgbClr val="0000FF"/>
                </a:solidFill>
              </a:rPr>
              <a:t> </a:t>
            </a:r>
            <a:r>
              <a:rPr kumimoji="1" lang="en-US" altLang="zh-CN" sz="2800" b="1" smtClean="0">
                <a:solidFill>
                  <a:srgbClr val="0000FF"/>
                </a:solidFill>
              </a:rPr>
              <a:t>going </a:t>
            </a:r>
            <a:r>
              <a:rPr kumimoji="1" lang="en-US" altLang="zh-CN" sz="2800" b="1" smtClean="0">
                <a:solidFill>
                  <a:srgbClr val="0000FF"/>
                </a:solidFill>
              </a:rPr>
              <a:t>to do </a:t>
            </a:r>
            <a:r>
              <a:rPr kumimoji="1" lang="en-US" altLang="zh-CN" sz="2800" b="1" u="sng" dirty="0" smtClean="0">
                <a:solidFill>
                  <a:srgbClr val="0000FF"/>
                </a:solidFill>
              </a:rPr>
              <a:t>on Saturday morning</a:t>
            </a:r>
            <a:r>
              <a:rPr kumimoji="1" lang="en-US" altLang="zh-CN" sz="2800" b="1" dirty="0" smtClean="0">
                <a:solidFill>
                  <a:srgbClr val="0000FF"/>
                </a:solidFill>
              </a:rPr>
              <a:t>?</a:t>
            </a:r>
          </a:p>
        </p:txBody>
      </p:sp>
      <p:sp>
        <p:nvSpPr>
          <p:cNvPr id="703756" name="Text Box 268"/>
          <p:cNvSpPr txBox="1">
            <a:spLocks noChangeArrowheads="1"/>
          </p:cNvSpPr>
          <p:nvPr/>
        </p:nvSpPr>
        <p:spPr bwMode="auto">
          <a:xfrm>
            <a:off x="179388" y="5229225"/>
            <a:ext cx="3136900" cy="519113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kumimoji="1" lang="en-US" altLang="zh-CN" sz="2800" b="1" smtClean="0">
                <a:solidFill>
                  <a:srgbClr val="0000FF"/>
                </a:solidFill>
              </a:rPr>
              <a:t>B: </a:t>
            </a:r>
            <a:r>
              <a:rPr kumimoji="1" lang="en-US" altLang="zh-CN" sz="2800" b="1" u="sng" smtClean="0">
                <a:solidFill>
                  <a:srgbClr val="0000FF"/>
                </a:solidFill>
              </a:rPr>
              <a:t>He</a:t>
            </a:r>
            <a:r>
              <a:rPr kumimoji="1" lang="en-US" altLang="zh-CN" sz="2800" b="1" smtClean="0">
                <a:solidFill>
                  <a:srgbClr val="0000FF"/>
                </a:solidFill>
              </a:rPr>
              <a:t> is going to …</a:t>
            </a:r>
          </a:p>
        </p:txBody>
      </p:sp>
      <p:pic>
        <p:nvPicPr>
          <p:cNvPr id="15" name="Unit 1 activity 3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7812360" y="5805264"/>
            <a:ext cx="698301" cy="698301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37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7037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37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7037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36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7036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37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7037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36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7036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36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7036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37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7037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37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7037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3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4" fill="hold">
                      <p:stCondLst>
                        <p:cond delay="0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7" dur="74115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audio>
              <p:cMediaNode>
                <p:cTn id="4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</p:childTnLst>
        </p:cTn>
      </p:par>
    </p:tnLst>
    <p:bldLst>
      <p:bldP spid="703681" grpId="0"/>
      <p:bldP spid="703694" grpId="0"/>
      <p:bldP spid="703695" grpId="0"/>
      <p:bldP spid="703710" grpId="0"/>
      <p:bldP spid="703718" grpId="0"/>
      <p:bldP spid="703753" grpId="0"/>
      <p:bldP spid="703755" grpId="0" animBg="1"/>
      <p:bldP spid="70375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WordArt 2"/>
          <p:cNvSpPr>
            <a:spLocks noChangeArrowheads="1" noChangeShapeType="1" noTextEdit="1"/>
          </p:cNvSpPr>
          <p:nvPr/>
        </p:nvSpPr>
        <p:spPr bwMode="auto">
          <a:xfrm>
            <a:off x="611188" y="1268413"/>
            <a:ext cx="4248150" cy="1295400"/>
          </a:xfrm>
          <a:prstGeom prst="rect">
            <a:avLst/>
          </a:prstGeom>
        </p:spPr>
        <p:txBody>
          <a:bodyPr wrap="none" fromWordArt="1">
            <a:prstTxWarp prst="textCanUp">
              <a:avLst>
                <a:gd name="adj" fmla="val 85713"/>
              </a:avLst>
            </a:prstTxWarp>
          </a:bodyPr>
          <a:lstStyle/>
          <a:p>
            <a:pPr algn="ctr"/>
            <a:r>
              <a:rPr lang="en-US" altLang="zh-CN" sz="3600" b="1" kern="10" dirty="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 Black"/>
              </a:rPr>
              <a:t>3.Watch </a:t>
            </a:r>
            <a:r>
              <a:rPr lang="en-US" altLang="zh-CN" sz="3600" b="1" kern="10" dirty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 Black"/>
              </a:rPr>
              <a:t>and read</a:t>
            </a:r>
            <a:endParaRPr lang="zh-CN" altLang="en-US" sz="3600" b="1" kern="10" dirty="0">
              <a:ln w="12700">
                <a:solidFill>
                  <a:schemeClr val="tx1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79999"/>
                  </a:srgbClr>
                </a:outerShdw>
              </a:effectLst>
              <a:latin typeface="Arial Black"/>
            </a:endParaRPr>
          </a:p>
        </p:txBody>
      </p:sp>
      <p:pic>
        <p:nvPicPr>
          <p:cNvPr id="44035" name="Picture 3" descr="1230">
            <a:hlinkClick r:id="rId2" action="ppaction://hlinkfile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08625" y="1125538"/>
            <a:ext cx="3167063" cy="222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8068" name="Rectangle 4"/>
          <p:cNvSpPr>
            <a:spLocks noChangeArrowheads="1"/>
          </p:cNvSpPr>
          <p:nvPr/>
        </p:nvSpPr>
        <p:spPr bwMode="auto">
          <a:xfrm>
            <a:off x="2484438" y="3644900"/>
            <a:ext cx="3744912" cy="539750"/>
          </a:xfrm>
          <a:prstGeom prst="rect">
            <a:avLst/>
          </a:prstGeom>
          <a:solidFill>
            <a:srgbClr val="FF9900"/>
          </a:solidFill>
          <a:ln w="9525">
            <a:noFill/>
            <a:miter lim="800000"/>
            <a:headEnd/>
            <a:tailEnd/>
          </a:ln>
          <a:effectLst/>
        </p:spPr>
        <p:txBody>
          <a:bodyPr wrap="none" lIns="118515" tIns="59258" rIns="118515" bIns="59258" anchor="ctr"/>
          <a:lstStyle/>
          <a:p>
            <a:pPr algn="ctr" defTabSz="912813">
              <a:defRPr/>
            </a:pPr>
            <a:r>
              <a:rPr lang="en-US" altLang="zh-CN" sz="31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Everyday English</a:t>
            </a:r>
          </a:p>
        </p:txBody>
      </p:sp>
      <p:sp>
        <p:nvSpPr>
          <p:cNvPr id="44037" name="AutoShape 5"/>
          <p:cNvSpPr>
            <a:spLocks noChangeArrowheads="1"/>
          </p:cNvSpPr>
          <p:nvPr/>
        </p:nvSpPr>
        <p:spPr bwMode="auto">
          <a:xfrm>
            <a:off x="1258888" y="4508500"/>
            <a:ext cx="6157912" cy="1439863"/>
          </a:xfrm>
          <a:prstGeom prst="flowChartAlternateProcess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118515" tIns="59258" rIns="118515" bIns="59258" anchor="ctr"/>
          <a:lstStyle/>
          <a:p>
            <a:pPr defTabSz="912813"/>
            <a:r>
              <a:rPr lang="en-US" altLang="zh-CN" sz="3200" b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   Would you like to join us?</a:t>
            </a:r>
            <a:endParaRPr lang="zh-CN" altLang="en-US" sz="3200" b="1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defTabSz="912813"/>
            <a:r>
              <a:rPr lang="en-US" altLang="zh-CN" sz="3200" b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              Don’t be silly!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880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806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WordArt 2"/>
          <p:cNvSpPr>
            <a:spLocks noChangeArrowheads="1" noChangeShapeType="1" noTextEdit="1"/>
          </p:cNvSpPr>
          <p:nvPr/>
        </p:nvSpPr>
        <p:spPr bwMode="auto">
          <a:xfrm>
            <a:off x="6660232" y="0"/>
            <a:ext cx="2232248" cy="620688"/>
          </a:xfrm>
          <a:prstGeom prst="rect">
            <a:avLst/>
          </a:prstGeom>
        </p:spPr>
        <p:txBody>
          <a:bodyPr wrap="none" fromWordArt="1">
            <a:prstTxWarp prst="textCanUp">
              <a:avLst>
                <a:gd name="adj" fmla="val 85713"/>
              </a:avLst>
            </a:prstTxWarp>
          </a:bodyPr>
          <a:lstStyle/>
          <a:p>
            <a:pPr algn="ctr"/>
            <a:r>
              <a:rPr lang="en-US" altLang="zh-CN" sz="3600" b="1" kern="10" dirty="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 Black"/>
              </a:rPr>
              <a:t>4.Recite</a:t>
            </a:r>
            <a:endParaRPr lang="zh-CN" altLang="en-US" sz="3600" b="1" kern="10" dirty="0">
              <a:ln w="12700">
                <a:solidFill>
                  <a:schemeClr val="tx1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79999"/>
                  </a:srgbClr>
                </a:outerShdw>
              </a:effectLst>
              <a:latin typeface="Arial Black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0" y="620688"/>
            <a:ext cx="9144000" cy="7171194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altLang="zh-CN" sz="2400" b="1" dirty="0" smtClean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Betty</a:t>
            </a: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: What 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are you going to do</a:t>
            </a: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 at the weekend, </a:t>
            </a:r>
            <a:r>
              <a:rPr lang="en-US" altLang="zh-CN" sz="2400" b="1" dirty="0" err="1" smtClean="0">
                <a:latin typeface="Times New Roman" pitchFamily="18" charset="0"/>
                <a:cs typeface="Times New Roman" pitchFamily="18" charset="0"/>
              </a:rPr>
              <a:t>Daming</a:t>
            </a: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r>
              <a:rPr lang="en-US" altLang="zh-CN" sz="2400" b="1" dirty="0" err="1" smtClean="0">
                <a:solidFill>
                  <a:srgbClr val="43BBE1"/>
                </a:solidFill>
                <a:latin typeface="Times New Roman" pitchFamily="18" charset="0"/>
                <a:cs typeface="Times New Roman" pitchFamily="18" charset="0"/>
              </a:rPr>
              <a:t>Daming</a:t>
            </a: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: On Saturday morning, 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I’m going to check my email and do my homework</a:t>
            </a: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. Then I’m going to help with the housework. What 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are you going to do,</a:t>
            </a: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 Betty?   </a:t>
            </a:r>
          </a:p>
          <a:p>
            <a:r>
              <a:rPr lang="en-US" altLang="zh-CN" sz="2400" b="1" dirty="0" smtClean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Betty</a:t>
            </a: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: I’m 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going to see a movie</a:t>
            </a: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 in the afternoon . You can come too.</a:t>
            </a:r>
          </a:p>
          <a:p>
            <a:r>
              <a:rPr lang="en-US" altLang="zh-CN" sz="2400" b="1" dirty="0" err="1" smtClean="0">
                <a:solidFill>
                  <a:srgbClr val="43BBE1"/>
                </a:solidFill>
                <a:latin typeface="Times New Roman" pitchFamily="18" charset="0"/>
                <a:cs typeface="Times New Roman" pitchFamily="18" charset="0"/>
              </a:rPr>
              <a:t>Daming</a:t>
            </a: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: Sure! Who else is going to be there?</a:t>
            </a:r>
          </a:p>
          <a:p>
            <a:r>
              <a:rPr lang="en-US" altLang="zh-CN" sz="2400" b="1" dirty="0" smtClean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Betty</a:t>
            </a: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: Nobody. </a:t>
            </a:r>
            <a:r>
              <a:rPr lang="en-US" altLang="zh-CN" sz="2400" b="1" dirty="0" err="1" smtClean="0">
                <a:latin typeface="Times New Roman" pitchFamily="18" charset="0"/>
                <a:cs typeface="Times New Roman" pitchFamily="18" charset="0"/>
              </a:rPr>
              <a:t>Lingling</a:t>
            </a: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is going to have a piano lesson</a:t>
            </a: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, so she can’t come with us, but on Sunday afternoon , </a:t>
            </a:r>
            <a:r>
              <a:rPr lang="en-US" altLang="zh-CN" sz="2400" b="1" dirty="0" err="1" smtClean="0">
                <a:latin typeface="Times New Roman" pitchFamily="18" charset="0"/>
                <a:cs typeface="Times New Roman" pitchFamily="18" charset="0"/>
              </a:rPr>
              <a:t>Lingling</a:t>
            </a: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 and I are going to have a picnic. 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Would you like to join us?</a:t>
            </a:r>
          </a:p>
          <a:p>
            <a:r>
              <a:rPr lang="en-US" altLang="zh-CN" sz="2400" b="1" dirty="0" err="1" smtClean="0">
                <a:solidFill>
                  <a:srgbClr val="43BBE1"/>
                </a:solidFill>
                <a:latin typeface="Times New Roman" pitchFamily="18" charset="0"/>
                <a:cs typeface="Times New Roman" pitchFamily="18" charset="0"/>
              </a:rPr>
              <a:t>Daming</a:t>
            </a: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: Yes. I’d love to. Are we going to meet here?</a:t>
            </a:r>
          </a:p>
          <a:p>
            <a:r>
              <a:rPr lang="en-US" altLang="zh-CN" sz="2400" b="1" dirty="0" smtClean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Betty</a:t>
            </a: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: No. We aren’t. 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We’re going to meet in the </a:t>
            </a: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park at one o’clock.</a:t>
            </a:r>
          </a:p>
          <a:p>
            <a:r>
              <a:rPr lang="en-US" altLang="zh-CN" sz="2400" b="1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Tony</a:t>
            </a: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: Hi, everyone!</a:t>
            </a:r>
          </a:p>
          <a:p>
            <a:r>
              <a:rPr lang="en-US" altLang="zh-CN" sz="2400" b="1" dirty="0" smtClean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Betty</a:t>
            </a: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: Hi ,Tony. What are your plans for the weekend?</a:t>
            </a:r>
          </a:p>
          <a:p>
            <a:r>
              <a:rPr lang="en-US" altLang="zh-CN" sz="2400" b="1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Tony</a:t>
            </a: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: Nothing. I’m going to stay at home alone.</a:t>
            </a:r>
          </a:p>
          <a:p>
            <a:r>
              <a:rPr lang="en-US" altLang="zh-CN" sz="2400" b="1" dirty="0" smtClean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Betty</a:t>
            </a: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: Don’t be silly! You’re going to come with us. 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It's going to be a fantastic weekend!</a:t>
            </a:r>
          </a:p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</a:t>
            </a:r>
          </a:p>
          <a:p>
            <a:endParaRPr lang="en-US" altLang="zh-CN" sz="24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altLang="zh-CN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971600" y="764704"/>
            <a:ext cx="5328592" cy="2880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9512" y="1484784"/>
            <a:ext cx="7632848" cy="2880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275856" y="2996952"/>
            <a:ext cx="5544616" cy="2880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051720" y="3717032"/>
            <a:ext cx="3168352" cy="2880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851920" y="5445224"/>
            <a:ext cx="2376264" cy="2880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987824" y="5085184"/>
            <a:ext cx="4248472" cy="2880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0" y="6237312"/>
            <a:ext cx="2843808" cy="2880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004048" y="5805264"/>
            <a:ext cx="3888432" cy="36004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6012160" y="1124744"/>
            <a:ext cx="3131840" cy="21602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2123728" y="2564904"/>
            <a:ext cx="3096344" cy="21602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971600" y="4437112"/>
            <a:ext cx="5328592" cy="2880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1547664" y="2204864"/>
            <a:ext cx="2880320" cy="21602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637140374"/>
      </p:ext>
    </p:ext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9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5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1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7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CCE8C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演示文稿1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3C1DA"/>
      </a:accent5>
      <a:accent6>
        <a:srgbClr val="AC4744"/>
      </a:accent6>
      <a:hlink>
        <a:srgbClr val="0000FF"/>
      </a:hlink>
      <a:folHlink>
        <a:srgbClr val="80008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演示文稿1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2_默认设计模板">
  <a:themeElements>
    <a:clrScheme name="默认设计模板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默认设计模板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1" lang="zh-CN" altLang="en-US" sz="2800" b="1" i="0" u="none" strike="noStrike" cap="none" normalizeH="0" baseline="0" smtClean="0">
            <a:ln>
              <a:noFill/>
            </a:ln>
            <a:solidFill>
              <a:srgbClr val="0000FF"/>
            </a:solidFill>
            <a:effectLst/>
            <a:latin typeface="Times New Roman" pitchFamily="18" charset="0"/>
            <a:ea typeface="宋体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1" lang="zh-CN" altLang="en-US" sz="2800" b="1" i="0" u="none" strike="noStrike" cap="none" normalizeH="0" baseline="0" smtClean="0">
            <a:ln>
              <a:noFill/>
            </a:ln>
            <a:solidFill>
              <a:srgbClr val="0000FF"/>
            </a:solidFill>
            <a:effectLst/>
            <a:latin typeface="Times New Roman" pitchFamily="18" charset="0"/>
            <a:ea typeface="宋体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1_演示文稿1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演示文稿1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887</TotalTime>
  <Words>1093</Words>
  <Application>Microsoft Office PowerPoint</Application>
  <PresentationFormat>全屏显示(4:3)</PresentationFormat>
  <Paragraphs>198</Paragraphs>
  <Slides>15</Slides>
  <Notes>0</Notes>
  <HiddenSlides>0</HiddenSlides>
  <MMClips>1</MMClips>
  <ScaleCrop>false</ScaleCrop>
  <HeadingPairs>
    <vt:vector size="4" baseType="variant">
      <vt:variant>
        <vt:lpstr>主题</vt:lpstr>
      </vt:variant>
      <vt:variant>
        <vt:i4>6</vt:i4>
      </vt:variant>
      <vt:variant>
        <vt:lpstr>幻灯片标题</vt:lpstr>
      </vt:variant>
      <vt:variant>
        <vt:i4>15</vt:i4>
      </vt:variant>
    </vt:vector>
  </HeadingPairs>
  <TitlesOfParts>
    <vt:vector size="21" baseType="lpstr">
      <vt:lpstr>Office 主题</vt:lpstr>
      <vt:lpstr>默认设计模板</vt:lpstr>
      <vt:lpstr>演示文稿1</vt:lpstr>
      <vt:lpstr>1_默认设计模板</vt:lpstr>
      <vt:lpstr>2_默认设计模板</vt:lpstr>
      <vt:lpstr>1_演示文稿1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9.填空，用am/is/are going to do</vt:lpstr>
      <vt:lpstr>幻灯片 15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lenovo 1</dc:creator>
  <cp:lastModifiedBy>Administrator</cp:lastModifiedBy>
  <cp:revision>59</cp:revision>
  <dcterms:created xsi:type="dcterms:W3CDTF">2018-03-04T08:02:47Z</dcterms:created>
  <dcterms:modified xsi:type="dcterms:W3CDTF">2020-01-03T03:12:17Z</dcterms:modified>
</cp:coreProperties>
</file>