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ms-office.activeX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activeX/activeX1.xml" ContentType="application/vnd.ms-office.activeX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61" r:id="rId3"/>
    <p:sldId id="258" r:id="rId4"/>
    <p:sldId id="259" r:id="rId5"/>
    <p:sldId id="260" r:id="rId6"/>
    <p:sldId id="272" r:id="rId7"/>
    <p:sldId id="264" r:id="rId8"/>
    <p:sldId id="262" r:id="rId9"/>
    <p:sldId id="271" r:id="rId10"/>
    <p:sldId id="269" r:id="rId11"/>
    <p:sldId id="270" r:id="rId12"/>
    <p:sldId id="266" r:id="rId13"/>
    <p:sldId id="267" r:id="rId14"/>
    <p:sldId id="275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FF0066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34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F041D-4D86-4AE9-8978-17495449BA98}" type="datetimeFigureOut">
              <a:rPr lang="zh-CN" altLang="en-US" smtClean="0"/>
              <a:pPr/>
              <a:t>2020/1/4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E7D65-FDF2-4608-9E85-7A8909121C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F041D-4D86-4AE9-8978-17495449BA98}" type="datetimeFigureOut">
              <a:rPr lang="zh-CN" altLang="en-US" smtClean="0"/>
              <a:pPr/>
              <a:t>2020/1/4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E7D65-FDF2-4608-9E85-7A8909121C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F041D-4D86-4AE9-8978-17495449BA98}" type="datetimeFigureOut">
              <a:rPr lang="zh-CN" altLang="en-US" smtClean="0"/>
              <a:pPr/>
              <a:t>2020/1/4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E7D65-FDF2-4608-9E85-7A8909121C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F041D-4D86-4AE9-8978-17495449BA98}" type="datetimeFigureOut">
              <a:rPr lang="zh-CN" altLang="en-US" smtClean="0"/>
              <a:pPr/>
              <a:t>2020/1/4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E7D65-FDF2-4608-9E85-7A8909121C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F041D-4D86-4AE9-8978-17495449BA98}" type="datetimeFigureOut">
              <a:rPr lang="zh-CN" altLang="en-US" smtClean="0"/>
              <a:pPr/>
              <a:t>2020/1/4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E7D65-FDF2-4608-9E85-7A8909121C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F041D-4D86-4AE9-8978-17495449BA98}" type="datetimeFigureOut">
              <a:rPr lang="zh-CN" altLang="en-US" smtClean="0"/>
              <a:pPr/>
              <a:t>2020/1/4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E7D65-FDF2-4608-9E85-7A8909121C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F041D-4D86-4AE9-8978-17495449BA98}" type="datetimeFigureOut">
              <a:rPr lang="zh-CN" altLang="en-US" smtClean="0"/>
              <a:pPr/>
              <a:t>2020/1/4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E7D65-FDF2-4608-9E85-7A8909121C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F041D-4D86-4AE9-8978-17495449BA98}" type="datetimeFigureOut">
              <a:rPr lang="zh-CN" altLang="en-US" smtClean="0"/>
              <a:pPr/>
              <a:t>2020/1/4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E7D65-FDF2-4608-9E85-7A8909121C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F041D-4D86-4AE9-8978-17495449BA98}" type="datetimeFigureOut">
              <a:rPr lang="zh-CN" altLang="en-US" smtClean="0"/>
              <a:pPr/>
              <a:t>2020/1/4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E7D65-FDF2-4608-9E85-7A8909121C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F041D-4D86-4AE9-8978-17495449BA98}" type="datetimeFigureOut">
              <a:rPr lang="zh-CN" altLang="en-US" smtClean="0"/>
              <a:pPr/>
              <a:t>2020/1/4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E7D65-FDF2-4608-9E85-7A8909121C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F041D-4D86-4AE9-8978-17495449BA98}" type="datetimeFigureOut">
              <a:rPr lang="zh-CN" altLang="en-US" smtClean="0"/>
              <a:pPr/>
              <a:t>2020/1/4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E7D65-FDF2-4608-9E85-7A8909121C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FF041D-4D86-4AE9-8978-17495449BA98}" type="datetimeFigureOut">
              <a:rPr lang="zh-CN" altLang="en-US" smtClean="0"/>
              <a:pPr/>
              <a:t>2020/1/4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9E7D65-FDF2-4608-9E85-7A8909121C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user\Desktop\&#20498;&#35745;&#26102;&#22120;\djsq\&#20498;&#35745;&#26102;&#22120;.exe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../../../../../Users/user/Desktop/&#20498;&#35745;&#26102;&#22120;/djsq/&#20498;&#35745;&#26102;&#22120;.exe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21021;&#19968;&#19978;\2019&#21021;&#19968;\&#19971;&#19979;&#26032;&#26631;\m3\M3U2%20We're%20going%20to%20cheer%20the%20players--&#33521;&#35821;&#26032;&#26631;&#20934;&#19971;&#19979;&#40644;&#24800;&#20848;\Unit2%20activity1.mp3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jpeg"/><Relationship Id="rId4" Type="http://schemas.openxmlformats.org/officeDocument/2006/relationships/hyperlink" Target="Module%203%20Unit%202%20Activity%201.avi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68559" y="980728"/>
            <a:ext cx="6944273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6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</a:rPr>
              <a:t>W</a:t>
            </a:r>
            <a:r>
              <a:rPr lang="en-US" altLang="zh-CN" sz="6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</a:rPr>
              <a:t>e are the wonder</a:t>
            </a:r>
          </a:p>
          <a:p>
            <a:pPr algn="ctr"/>
            <a:r>
              <a:rPr lang="en-US" altLang="zh-CN" sz="66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</a:rPr>
              <a:t>We are the best</a:t>
            </a:r>
            <a:endParaRPr lang="zh-CN" altLang="en-US" sz="66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75656" y="3645024"/>
            <a:ext cx="65527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/>
              <a:t>Seeing is believing</a:t>
            </a:r>
            <a:endParaRPr lang="zh-CN" altLang="en-US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9457"/>
          <p:cNvSpPr txBox="1">
            <a:spLocks noChangeArrowheads="1"/>
          </p:cNvSpPr>
          <p:nvPr/>
        </p:nvSpPr>
        <p:spPr bwMode="auto">
          <a:xfrm>
            <a:off x="755650" y="908050"/>
            <a:ext cx="5795963" cy="593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20000"/>
              </a:lnSpc>
            </a:pPr>
            <a:r>
              <a:rPr lang="en-US" sz="3200" b="1">
                <a:latin typeface="Times New Roman" pitchFamily="18" charset="0"/>
              </a:rPr>
              <a:t>1.</a:t>
            </a:r>
            <a:r>
              <a:rPr lang="zh-CN" altLang="en-US" sz="3200" b="1">
                <a:latin typeface="Times New Roman" pitchFamily="18" charset="0"/>
              </a:rPr>
              <a:t>足球迷 </a:t>
            </a:r>
            <a:r>
              <a:rPr lang="en-US" sz="3200" b="1">
                <a:latin typeface="Times New Roman" pitchFamily="18" charset="0"/>
              </a:rPr>
              <a:t>___________   </a:t>
            </a:r>
          </a:p>
          <a:p>
            <a:pPr marL="342900" indent="-342900">
              <a:lnSpc>
                <a:spcPct val="120000"/>
              </a:lnSpc>
            </a:pPr>
            <a:r>
              <a:rPr lang="en-US" sz="3200" b="1">
                <a:latin typeface="Times New Roman" pitchFamily="18" charset="0"/>
              </a:rPr>
              <a:t> 2.</a:t>
            </a:r>
            <a:r>
              <a:rPr lang="zh-CN" altLang="en-US" sz="3200" b="1">
                <a:latin typeface="Times New Roman" pitchFamily="18" charset="0"/>
              </a:rPr>
              <a:t>期盼</a:t>
            </a:r>
            <a:r>
              <a:rPr lang="en-US" sz="3200" b="1">
                <a:latin typeface="Times New Roman" pitchFamily="18" charset="0"/>
              </a:rPr>
              <a:t>______________</a:t>
            </a:r>
          </a:p>
          <a:p>
            <a:pPr marL="342900" indent="-342900">
              <a:lnSpc>
                <a:spcPct val="120000"/>
              </a:lnSpc>
            </a:pPr>
            <a:r>
              <a:rPr lang="en-US" sz="3200" b="1">
                <a:latin typeface="Times New Roman" pitchFamily="18" charset="0"/>
              </a:rPr>
              <a:t>3.</a:t>
            </a:r>
            <a:r>
              <a:rPr lang="zh-CN" altLang="en-US" sz="3200" b="1">
                <a:latin typeface="Times New Roman" pitchFamily="18" charset="0"/>
              </a:rPr>
              <a:t>足球运动员</a:t>
            </a:r>
            <a:r>
              <a:rPr lang="en-US" sz="3200" b="1">
                <a:latin typeface="Times New Roman" pitchFamily="18" charset="0"/>
              </a:rPr>
              <a:t>____________ </a:t>
            </a:r>
          </a:p>
          <a:p>
            <a:pPr marL="342900" indent="-342900">
              <a:lnSpc>
                <a:spcPct val="120000"/>
              </a:lnSpc>
            </a:pPr>
            <a:r>
              <a:rPr lang="en-US" sz="3200" b="1">
                <a:latin typeface="Times New Roman" pitchFamily="18" charset="0"/>
              </a:rPr>
              <a:t>4.</a:t>
            </a:r>
            <a:r>
              <a:rPr lang="zh-CN" altLang="en-US" sz="3200" b="1">
                <a:latin typeface="Times New Roman" pitchFamily="18" charset="0"/>
              </a:rPr>
              <a:t>和我的家人朋友一起外出</a:t>
            </a:r>
          </a:p>
          <a:p>
            <a:pPr marL="342900" indent="-342900">
              <a:lnSpc>
                <a:spcPct val="120000"/>
              </a:lnSpc>
            </a:pPr>
            <a:r>
              <a:rPr lang="en-US" sz="3200" b="1">
                <a:latin typeface="Times New Roman" pitchFamily="18" charset="0"/>
              </a:rPr>
              <a:t>___________________________</a:t>
            </a:r>
          </a:p>
          <a:p>
            <a:pPr marL="342900" indent="-342900">
              <a:lnSpc>
                <a:spcPct val="120000"/>
              </a:lnSpc>
            </a:pPr>
            <a:r>
              <a:rPr lang="en-US" sz="3200" b="1">
                <a:latin typeface="Times New Roman" pitchFamily="18" charset="0"/>
              </a:rPr>
              <a:t>5.</a:t>
            </a:r>
            <a:r>
              <a:rPr lang="zh-CN" altLang="en-US" sz="3200" b="1">
                <a:latin typeface="Times New Roman" pitchFamily="18" charset="0"/>
              </a:rPr>
              <a:t>赢得比赛</a:t>
            </a:r>
            <a:r>
              <a:rPr lang="en-US" sz="3200" b="1">
                <a:latin typeface="Times New Roman" pitchFamily="18" charset="0"/>
              </a:rPr>
              <a:t>___________       </a:t>
            </a:r>
          </a:p>
          <a:p>
            <a:pPr marL="342900" indent="-342900">
              <a:lnSpc>
                <a:spcPct val="120000"/>
              </a:lnSpc>
            </a:pPr>
            <a:r>
              <a:rPr lang="en-US" sz="3200" b="1">
                <a:latin typeface="Times New Roman" pitchFamily="18" charset="0"/>
              </a:rPr>
              <a:t>6.</a:t>
            </a:r>
            <a:r>
              <a:rPr lang="zh-CN" altLang="en-US" sz="3200" b="1">
                <a:latin typeface="Times New Roman" pitchFamily="18" charset="0"/>
              </a:rPr>
              <a:t>观光</a:t>
            </a:r>
            <a:r>
              <a:rPr lang="en-US" sz="3200" b="1">
                <a:latin typeface="Times New Roman" pitchFamily="18" charset="0"/>
              </a:rPr>
              <a:t>______________</a:t>
            </a:r>
          </a:p>
          <a:p>
            <a:pPr marL="342900" indent="-342900">
              <a:lnSpc>
                <a:spcPct val="120000"/>
              </a:lnSpc>
            </a:pPr>
            <a:r>
              <a:rPr lang="en-US" sz="3200" b="1">
                <a:latin typeface="Times New Roman" pitchFamily="18" charset="0"/>
              </a:rPr>
              <a:t>7.</a:t>
            </a:r>
            <a:r>
              <a:rPr lang="zh-CN" altLang="en-US" sz="3200" b="1">
                <a:latin typeface="Times New Roman" pitchFamily="18" charset="0"/>
              </a:rPr>
              <a:t>去野餐</a:t>
            </a:r>
            <a:r>
              <a:rPr lang="en-US" sz="3200" b="1">
                <a:latin typeface="Times New Roman" pitchFamily="18" charset="0"/>
              </a:rPr>
              <a:t>_____________         </a:t>
            </a:r>
          </a:p>
          <a:p>
            <a:pPr marL="342900" indent="-342900">
              <a:lnSpc>
                <a:spcPct val="120000"/>
              </a:lnSpc>
            </a:pPr>
            <a:r>
              <a:rPr lang="en-US" sz="3200" b="1">
                <a:latin typeface="Times New Roman" pitchFamily="18" charset="0"/>
              </a:rPr>
              <a:t>8.</a:t>
            </a:r>
            <a:r>
              <a:rPr lang="zh-CN" altLang="en-US" sz="3200" b="1">
                <a:latin typeface="Times New Roman" pitchFamily="18" charset="0"/>
              </a:rPr>
              <a:t>散步 </a:t>
            </a:r>
            <a:r>
              <a:rPr lang="en-US" sz="3200" b="1">
                <a:latin typeface="Times New Roman" pitchFamily="18" charset="0"/>
              </a:rPr>
              <a:t>__________    </a:t>
            </a:r>
          </a:p>
          <a:p>
            <a:pPr marL="342900" indent="-342900">
              <a:lnSpc>
                <a:spcPct val="120000"/>
              </a:lnSpc>
            </a:pPr>
            <a:r>
              <a:rPr lang="en-US" sz="3200" b="1">
                <a:latin typeface="Times New Roman" pitchFamily="18" charset="0"/>
              </a:rPr>
              <a:t>9.</a:t>
            </a:r>
            <a:r>
              <a:rPr lang="zh-CN" altLang="en-US" sz="3200" b="1">
                <a:latin typeface="Times New Roman" pitchFamily="18" charset="0"/>
              </a:rPr>
              <a:t>在乡下</a:t>
            </a:r>
            <a:r>
              <a:rPr lang="en-US" sz="3200" b="1">
                <a:latin typeface="Times New Roman" pitchFamily="18" charset="0"/>
              </a:rPr>
              <a:t>___________             </a:t>
            </a:r>
          </a:p>
        </p:txBody>
      </p:sp>
      <p:sp>
        <p:nvSpPr>
          <p:cNvPr id="19459" name="矩形 19458"/>
          <p:cNvSpPr>
            <a:spLocks noRot="1" noChangeArrowheads="1"/>
          </p:cNvSpPr>
          <p:nvPr/>
        </p:nvSpPr>
        <p:spPr bwMode="auto">
          <a:xfrm>
            <a:off x="0" y="116632"/>
            <a:ext cx="95771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en-US" altLang="zh-CN" sz="32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6. Try to find some useful expressions</a:t>
            </a:r>
            <a:endParaRPr lang="en-US" altLang="zh-CN" sz="32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9460" name="文本框 19459"/>
          <p:cNvSpPr txBox="1">
            <a:spLocks noChangeArrowheads="1"/>
          </p:cNvSpPr>
          <p:nvPr/>
        </p:nvSpPr>
        <p:spPr bwMode="auto">
          <a:xfrm>
            <a:off x="2552700" y="911225"/>
            <a:ext cx="19431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</a:rPr>
              <a:t>football fan</a:t>
            </a:r>
          </a:p>
        </p:txBody>
      </p:sp>
      <p:sp>
        <p:nvSpPr>
          <p:cNvPr id="19461" name="文本框 19460"/>
          <p:cNvSpPr txBox="1">
            <a:spLocks noChangeArrowheads="1"/>
          </p:cNvSpPr>
          <p:nvPr/>
        </p:nvSpPr>
        <p:spPr bwMode="auto">
          <a:xfrm>
            <a:off x="2120900" y="1485900"/>
            <a:ext cx="25669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</a:rPr>
              <a:t>look forward to</a:t>
            </a:r>
          </a:p>
        </p:txBody>
      </p:sp>
      <p:sp>
        <p:nvSpPr>
          <p:cNvPr id="19462" name="文本框 19461"/>
          <p:cNvSpPr txBox="1">
            <a:spLocks noChangeArrowheads="1"/>
          </p:cNvSpPr>
          <p:nvPr/>
        </p:nvSpPr>
        <p:spPr bwMode="auto">
          <a:xfrm>
            <a:off x="3200400" y="2062163"/>
            <a:ext cx="24177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</a:rPr>
              <a:t>football player</a:t>
            </a:r>
          </a:p>
        </p:txBody>
      </p:sp>
      <p:sp>
        <p:nvSpPr>
          <p:cNvPr id="19463" name="文本框 19462"/>
          <p:cNvSpPr txBox="1">
            <a:spLocks noChangeArrowheads="1"/>
          </p:cNvSpPr>
          <p:nvPr/>
        </p:nvSpPr>
        <p:spPr bwMode="auto">
          <a:xfrm>
            <a:off x="788988" y="3214688"/>
            <a:ext cx="53498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go out with my family and friends</a:t>
            </a:r>
          </a:p>
        </p:txBody>
      </p:sp>
      <p:sp>
        <p:nvSpPr>
          <p:cNvPr id="19464" name="文本框 19463"/>
          <p:cNvSpPr txBox="1">
            <a:spLocks noChangeArrowheads="1"/>
          </p:cNvSpPr>
          <p:nvPr/>
        </p:nvSpPr>
        <p:spPr bwMode="auto">
          <a:xfrm>
            <a:off x="2697163" y="3748088"/>
            <a:ext cx="23495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win the match</a:t>
            </a:r>
          </a:p>
        </p:txBody>
      </p:sp>
      <p:sp>
        <p:nvSpPr>
          <p:cNvPr id="19465" name="文本框 19464"/>
          <p:cNvSpPr txBox="1">
            <a:spLocks noChangeArrowheads="1"/>
          </p:cNvSpPr>
          <p:nvPr/>
        </p:nvSpPr>
        <p:spPr bwMode="auto">
          <a:xfrm>
            <a:off x="2047875" y="4324350"/>
            <a:ext cx="22971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go sightseeing</a:t>
            </a:r>
          </a:p>
        </p:txBody>
      </p:sp>
      <p:sp>
        <p:nvSpPr>
          <p:cNvPr id="19466" name="文本框 19465"/>
          <p:cNvSpPr txBox="1">
            <a:spLocks noChangeArrowheads="1"/>
          </p:cNvSpPr>
          <p:nvPr/>
        </p:nvSpPr>
        <p:spPr bwMode="auto">
          <a:xfrm>
            <a:off x="2481263" y="4900613"/>
            <a:ext cx="21685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have a picnic</a:t>
            </a:r>
          </a:p>
        </p:txBody>
      </p:sp>
      <p:sp>
        <p:nvSpPr>
          <p:cNvPr id="19467" name="文本框 19466"/>
          <p:cNvSpPr txBox="1">
            <a:spLocks noChangeArrowheads="1"/>
          </p:cNvSpPr>
          <p:nvPr/>
        </p:nvSpPr>
        <p:spPr bwMode="auto">
          <a:xfrm>
            <a:off x="2047875" y="5548313"/>
            <a:ext cx="19319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take a walk</a:t>
            </a:r>
          </a:p>
        </p:txBody>
      </p:sp>
      <p:sp>
        <p:nvSpPr>
          <p:cNvPr id="19468" name="文本框 19467"/>
          <p:cNvSpPr txBox="1">
            <a:spLocks noChangeArrowheads="1"/>
          </p:cNvSpPr>
          <p:nvPr/>
        </p:nvSpPr>
        <p:spPr bwMode="auto">
          <a:xfrm>
            <a:off x="2408238" y="6124575"/>
            <a:ext cx="23288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in the country</a:t>
            </a:r>
          </a:p>
        </p:txBody>
      </p:sp>
      <p:sp>
        <p:nvSpPr>
          <p:cNvPr id="18444" name="手 396">
            <a:hlinkClick r:id="rId2" action="ppaction://hlinkfile"/>
          </p:cNvPr>
          <p:cNvSpPr>
            <a:spLocks noChangeArrowheads="1"/>
          </p:cNvSpPr>
          <p:nvPr/>
        </p:nvSpPr>
        <p:spPr bwMode="auto">
          <a:xfrm>
            <a:off x="8388350" y="477838"/>
            <a:ext cx="576263" cy="503237"/>
          </a:xfrm>
          <a:custGeom>
            <a:avLst/>
            <a:gdLst/>
            <a:ahLst/>
            <a:cxnLst>
              <a:cxn ang="0">
                <a:pos x="1438934" y="2944008"/>
              </a:cxn>
              <a:cxn ang="0">
                <a:pos x="1441770" y="2943473"/>
              </a:cxn>
              <a:cxn ang="0">
                <a:pos x="1438934" y="2944008"/>
              </a:cxn>
              <a:cxn ang="0">
                <a:pos x="1354605" y="2912708"/>
              </a:cxn>
              <a:cxn ang="0">
                <a:pos x="1423317" y="2947468"/>
              </a:cxn>
              <a:cxn ang="0">
                <a:pos x="1421525" y="3320849"/>
              </a:cxn>
              <a:cxn ang="0">
                <a:pos x="2146318" y="5548257"/>
              </a:cxn>
              <a:cxn ang="0">
                <a:pos x="2115204" y="5553206"/>
              </a:cxn>
              <a:cxn ang="0">
                <a:pos x="1246460" y="5785910"/>
              </a:cxn>
              <a:cxn ang="0">
                <a:pos x="0" y="3148605"/>
              </a:cxn>
              <a:cxn ang="0">
                <a:pos x="1262428" y="2938106"/>
              </a:cxn>
              <a:cxn ang="0">
                <a:pos x="1354605" y="2912708"/>
              </a:cxn>
              <a:cxn ang="0">
                <a:pos x="3380735" y="118"/>
              </a:cxn>
              <a:cxn ang="0">
                <a:pos x="3863622" y="912639"/>
              </a:cxn>
              <a:cxn ang="0">
                <a:pos x="3674765" y="2045786"/>
              </a:cxn>
              <a:cxn ang="0">
                <a:pos x="4585837" y="2046833"/>
              </a:cxn>
              <a:cxn ang="0">
                <a:pos x="4775401" y="2003486"/>
              </a:cxn>
              <a:cxn ang="0">
                <a:pos x="5203724" y="2381935"/>
              </a:cxn>
              <a:cxn ang="0">
                <a:pos x="4980124" y="2705696"/>
              </a:cxn>
              <a:cxn ang="0">
                <a:pos x="5342334" y="3258997"/>
              </a:cxn>
              <a:cxn ang="0">
                <a:pos x="5107100" y="3754493"/>
              </a:cxn>
              <a:cxn ang="0">
                <a:pos x="5342334" y="4140580"/>
              </a:cxn>
              <a:cxn ang="0">
                <a:pos x="4844706" y="4606676"/>
              </a:cxn>
              <a:cxn ang="0">
                <a:pos x="4790537" y="4596433"/>
              </a:cxn>
              <a:cxn ang="0">
                <a:pos x="4802287" y="4606672"/>
              </a:cxn>
              <a:cxn ang="0">
                <a:pos x="5191248" y="4997228"/>
              </a:cxn>
              <a:cxn ang="0">
                <a:pos x="4866278" y="5435572"/>
              </a:cxn>
              <a:cxn ang="0">
                <a:pos x="4581456" y="5443059"/>
              </a:cxn>
              <a:cxn ang="0">
                <a:pos x="4593578" y="5444848"/>
              </a:cxn>
              <a:cxn ang="0">
                <a:pos x="4581281" y="5445228"/>
              </a:cxn>
              <a:cxn ang="0">
                <a:pos x="2276075" y="5536459"/>
              </a:cxn>
              <a:cxn ang="0">
                <a:pos x="1567871" y="2924388"/>
              </a:cxn>
              <a:cxn ang="0">
                <a:pos x="1975047" y="2725675"/>
              </a:cxn>
              <a:cxn ang="0">
                <a:pos x="2654934" y="1630299"/>
              </a:cxn>
              <a:cxn ang="0">
                <a:pos x="3108192" y="686009"/>
              </a:cxn>
              <a:cxn ang="0">
                <a:pos x="3334821" y="6121"/>
              </a:cxn>
              <a:cxn ang="0">
                <a:pos x="3380735" y="118"/>
              </a:cxn>
            </a:cxnLst>
            <a:rect l="0" t="0" r="r" b="b"/>
            <a:pathLst>
              <a:path w="5342334" h="5785910">
                <a:moveTo>
                  <a:pt x="1438934" y="2944008"/>
                </a:moveTo>
                <a:lnTo>
                  <a:pt x="1441770" y="2943473"/>
                </a:lnTo>
                <a:lnTo>
                  <a:pt x="1438934" y="2944008"/>
                </a:lnTo>
                <a:close/>
                <a:moveTo>
                  <a:pt x="1354605" y="2912708"/>
                </a:moveTo>
                <a:cubicBezTo>
                  <a:pt x="1381420" y="2914268"/>
                  <a:pt x="1412164" y="2879445"/>
                  <a:pt x="1423317" y="2947468"/>
                </a:cubicBezTo>
                <a:cubicBezTo>
                  <a:pt x="1434470" y="3015491"/>
                  <a:pt x="1420535" y="3195595"/>
                  <a:pt x="1421525" y="3320849"/>
                </a:cubicBezTo>
                <a:cubicBezTo>
                  <a:pt x="1438368" y="4219980"/>
                  <a:pt x="1608134" y="5048330"/>
                  <a:pt x="2146318" y="5548257"/>
                </a:cubicBezTo>
                <a:cubicBezTo>
                  <a:pt x="2132082" y="5546972"/>
                  <a:pt x="2129659" y="5554867"/>
                  <a:pt x="2115204" y="5553206"/>
                </a:cubicBezTo>
                <a:lnTo>
                  <a:pt x="1246460" y="5785910"/>
                </a:lnTo>
                <a:cubicBezTo>
                  <a:pt x="37772" y="4518970"/>
                  <a:pt x="415487" y="4027706"/>
                  <a:pt x="0" y="3148605"/>
                </a:cubicBezTo>
                <a:cubicBezTo>
                  <a:pt x="396729" y="3102488"/>
                  <a:pt x="860213" y="3040376"/>
                  <a:pt x="1262428" y="2938106"/>
                </a:cubicBezTo>
                <a:lnTo>
                  <a:pt x="1354605" y="2912708"/>
                </a:lnTo>
                <a:close/>
                <a:moveTo>
                  <a:pt x="3380735" y="118"/>
                </a:moveTo>
                <a:cubicBezTo>
                  <a:pt x="3615010" y="9662"/>
                  <a:pt x="3910837" y="593941"/>
                  <a:pt x="3863622" y="912639"/>
                </a:cubicBezTo>
                <a:cubicBezTo>
                  <a:pt x="3800670" y="1290355"/>
                  <a:pt x="3548860" y="1856928"/>
                  <a:pt x="3674765" y="2045786"/>
                </a:cubicBezTo>
                <a:cubicBezTo>
                  <a:pt x="3797827" y="2230377"/>
                  <a:pt x="4501324" y="2071126"/>
                  <a:pt x="4585837" y="2046833"/>
                </a:cubicBezTo>
                <a:cubicBezTo>
                  <a:pt x="4670350" y="2022540"/>
                  <a:pt x="4615047" y="2013011"/>
                  <a:pt x="4775401" y="2003486"/>
                </a:cubicBezTo>
                <a:cubicBezTo>
                  <a:pt x="4935754" y="1993961"/>
                  <a:pt x="5203724" y="2172925"/>
                  <a:pt x="5203724" y="2381935"/>
                </a:cubicBezTo>
                <a:cubicBezTo>
                  <a:pt x="5203724" y="2524417"/>
                  <a:pt x="5114611" y="2648510"/>
                  <a:pt x="4980124" y="2705696"/>
                </a:cubicBezTo>
                <a:cubicBezTo>
                  <a:pt x="5186442" y="2738785"/>
                  <a:pt x="5342334" y="2974614"/>
                  <a:pt x="5342334" y="3258997"/>
                </a:cubicBezTo>
                <a:cubicBezTo>
                  <a:pt x="5342334" y="3478715"/>
                  <a:pt x="5249280" y="3669449"/>
                  <a:pt x="5107100" y="3754493"/>
                </a:cubicBezTo>
                <a:cubicBezTo>
                  <a:pt x="5250279" y="3829786"/>
                  <a:pt x="5342334" y="3975115"/>
                  <a:pt x="5342334" y="4140580"/>
                </a:cubicBezTo>
                <a:cubicBezTo>
                  <a:pt x="5342334" y="4397998"/>
                  <a:pt x="5119540" y="4606676"/>
                  <a:pt x="4844706" y="4606676"/>
                </a:cubicBezTo>
                <a:lnTo>
                  <a:pt x="4790537" y="4596433"/>
                </a:lnTo>
                <a:lnTo>
                  <a:pt x="4802287" y="4606672"/>
                </a:lnTo>
                <a:cubicBezTo>
                  <a:pt x="5095775" y="4623426"/>
                  <a:pt x="5180585" y="4859077"/>
                  <a:pt x="5191248" y="4997228"/>
                </a:cubicBezTo>
                <a:cubicBezTo>
                  <a:pt x="5201911" y="5135379"/>
                  <a:pt x="5088613" y="5385095"/>
                  <a:pt x="4866278" y="5435572"/>
                </a:cubicBezTo>
                <a:lnTo>
                  <a:pt x="4581456" y="5443059"/>
                </a:lnTo>
                <a:lnTo>
                  <a:pt x="4593578" y="5444848"/>
                </a:lnTo>
                <a:lnTo>
                  <a:pt x="4581281" y="5445228"/>
                </a:lnTo>
                <a:cubicBezTo>
                  <a:pt x="3769354" y="5470211"/>
                  <a:pt x="4031718" y="5729575"/>
                  <a:pt x="2276075" y="5536459"/>
                </a:cubicBezTo>
                <a:cubicBezTo>
                  <a:pt x="1740041" y="5125519"/>
                  <a:pt x="1434982" y="3948583"/>
                  <a:pt x="1567871" y="2924388"/>
                </a:cubicBezTo>
                <a:cubicBezTo>
                  <a:pt x="1736241" y="2898340"/>
                  <a:pt x="1793870" y="2941357"/>
                  <a:pt x="1975047" y="2725675"/>
                </a:cubicBezTo>
                <a:cubicBezTo>
                  <a:pt x="2156224" y="2509993"/>
                  <a:pt x="2466077" y="1970243"/>
                  <a:pt x="2654934" y="1630299"/>
                </a:cubicBezTo>
                <a:cubicBezTo>
                  <a:pt x="2843792" y="1290355"/>
                  <a:pt x="2994878" y="956704"/>
                  <a:pt x="3108192" y="686009"/>
                </a:cubicBezTo>
                <a:cubicBezTo>
                  <a:pt x="3221507" y="415315"/>
                  <a:pt x="3095602" y="81664"/>
                  <a:pt x="3334821" y="6121"/>
                </a:cubicBezTo>
                <a:cubicBezTo>
                  <a:pt x="3349773" y="1399"/>
                  <a:pt x="3365117" y="-519"/>
                  <a:pt x="3380735" y="118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/>
      <p:bldP spid="19460" grpId="0"/>
      <p:bldP spid="19461" grpId="0"/>
      <p:bldP spid="19462" grpId="0"/>
      <p:bldP spid="19463" grpId="0"/>
      <p:bldP spid="19464" grpId="0"/>
      <p:bldP spid="19465" grpId="0"/>
      <p:bldP spid="19466" grpId="0"/>
      <p:bldP spid="1946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20481"/>
          <p:cNvSpPr>
            <a:spLocks noChangeArrowheads="1"/>
          </p:cNvSpPr>
          <p:nvPr/>
        </p:nvSpPr>
        <p:spPr bwMode="auto">
          <a:xfrm>
            <a:off x="395288" y="908050"/>
            <a:ext cx="8353425" cy="534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3200" b="1">
                <a:latin typeface="Times New Roman" pitchFamily="18" charset="0"/>
              </a:rPr>
              <a:t>10.</a:t>
            </a:r>
            <a:r>
              <a:rPr lang="zh-CN" altLang="en-US" sz="3200" b="1">
                <a:latin typeface="Times New Roman" pitchFamily="18" charset="0"/>
              </a:rPr>
              <a:t>收集垃圾</a:t>
            </a:r>
            <a:r>
              <a:rPr lang="en-US" sz="3200" b="1">
                <a:latin typeface="Times New Roman" pitchFamily="18" charset="0"/>
              </a:rPr>
              <a:t>___________</a:t>
            </a:r>
          </a:p>
          <a:p>
            <a:pPr>
              <a:lnSpc>
                <a:spcPct val="120000"/>
              </a:lnSpc>
            </a:pPr>
            <a:r>
              <a:rPr lang="en-US" sz="3200" b="1">
                <a:latin typeface="Times New Roman" pitchFamily="18" charset="0"/>
              </a:rPr>
              <a:t>11.</a:t>
            </a:r>
            <a:r>
              <a:rPr lang="zh-CN" altLang="en-US" sz="3200" b="1">
                <a:latin typeface="Times New Roman" pitchFamily="18" charset="0"/>
              </a:rPr>
              <a:t>暑假</a:t>
            </a:r>
            <a:r>
              <a:rPr lang="en-US" sz="3200" b="1">
                <a:latin typeface="Times New Roman" pitchFamily="18" charset="0"/>
              </a:rPr>
              <a:t>___________         </a:t>
            </a:r>
          </a:p>
          <a:p>
            <a:pPr>
              <a:lnSpc>
                <a:spcPct val="120000"/>
              </a:lnSpc>
            </a:pPr>
            <a:r>
              <a:rPr lang="en-US" sz="3200" b="1">
                <a:latin typeface="Times New Roman" pitchFamily="18" charset="0"/>
              </a:rPr>
              <a:t>12.</a:t>
            </a:r>
            <a:r>
              <a:rPr lang="zh-CN" altLang="en-US" sz="3200" b="1">
                <a:latin typeface="Times New Roman" pitchFamily="18" charset="0"/>
              </a:rPr>
              <a:t>为运动员加油</a:t>
            </a:r>
            <a:r>
              <a:rPr lang="en-US" sz="3200" b="1">
                <a:latin typeface="Times New Roman" pitchFamily="18" charset="0"/>
              </a:rPr>
              <a:t>_______________</a:t>
            </a:r>
          </a:p>
          <a:p>
            <a:pPr>
              <a:lnSpc>
                <a:spcPct val="120000"/>
              </a:lnSpc>
            </a:pPr>
            <a:r>
              <a:rPr lang="en-US" sz="3200" b="1">
                <a:latin typeface="Times New Roman" pitchFamily="18" charset="0"/>
              </a:rPr>
              <a:t>13.</a:t>
            </a:r>
            <a:r>
              <a:rPr lang="zh-CN" altLang="en-US" sz="3200" b="1">
                <a:latin typeface="Times New Roman" pitchFamily="18" charset="0"/>
              </a:rPr>
              <a:t>交新朋友   </a:t>
            </a:r>
            <a:r>
              <a:rPr lang="en-US" sz="3200" b="1">
                <a:latin typeface="Times New Roman" pitchFamily="18" charset="0"/>
              </a:rPr>
              <a:t>_____________</a:t>
            </a:r>
          </a:p>
          <a:p>
            <a:pPr>
              <a:lnSpc>
                <a:spcPct val="120000"/>
              </a:lnSpc>
            </a:pPr>
            <a:r>
              <a:rPr lang="en-US" sz="3200" b="1">
                <a:latin typeface="Times New Roman" pitchFamily="18" charset="0"/>
              </a:rPr>
              <a:t>14.</a:t>
            </a:r>
            <a:r>
              <a:rPr lang="zh-CN" altLang="en-US" sz="3200" b="1">
                <a:latin typeface="Times New Roman" pitchFamily="18" charset="0"/>
              </a:rPr>
              <a:t>玩得高兴 </a:t>
            </a:r>
            <a:r>
              <a:rPr lang="en-US" sz="3200" b="1">
                <a:latin typeface="Times New Roman" pitchFamily="18" charset="0"/>
              </a:rPr>
              <a:t>____________</a:t>
            </a:r>
          </a:p>
          <a:p>
            <a:pPr>
              <a:lnSpc>
                <a:spcPct val="120000"/>
              </a:lnSpc>
            </a:pPr>
            <a:r>
              <a:rPr lang="en-US" sz="3200" b="1">
                <a:latin typeface="Times New Roman" pitchFamily="18" charset="0"/>
              </a:rPr>
              <a:t>15.</a:t>
            </a:r>
            <a:r>
              <a:rPr lang="zh-CN" altLang="en-US" sz="3200" b="1">
                <a:latin typeface="Times New Roman" pitchFamily="18" charset="0"/>
              </a:rPr>
              <a:t>在五一假期间</a:t>
            </a:r>
            <a:r>
              <a:rPr lang="en-US" sz="3200" b="1">
                <a:latin typeface="Times New Roman" pitchFamily="18" charset="0"/>
              </a:rPr>
              <a:t>____________________</a:t>
            </a:r>
          </a:p>
          <a:p>
            <a:pPr>
              <a:lnSpc>
                <a:spcPct val="120000"/>
              </a:lnSpc>
            </a:pPr>
            <a:r>
              <a:rPr lang="en-US" sz="3200" b="1">
                <a:latin typeface="Times New Roman" pitchFamily="18" charset="0"/>
              </a:rPr>
              <a:t>16.</a:t>
            </a:r>
            <a:r>
              <a:rPr lang="zh-CN" altLang="en-US" sz="3200" b="1">
                <a:latin typeface="Times New Roman" pitchFamily="18" charset="0"/>
              </a:rPr>
              <a:t>参加夏令营</a:t>
            </a:r>
            <a:r>
              <a:rPr lang="en-US" sz="3200" b="1">
                <a:latin typeface="Times New Roman" pitchFamily="18" charset="0"/>
              </a:rPr>
              <a:t>_________________</a:t>
            </a:r>
          </a:p>
          <a:p>
            <a:pPr>
              <a:lnSpc>
                <a:spcPct val="120000"/>
              </a:lnSpc>
            </a:pPr>
            <a:r>
              <a:rPr lang="en-US" sz="3200" b="1">
                <a:latin typeface="Times New Roman" pitchFamily="18" charset="0"/>
              </a:rPr>
              <a:t>17.</a:t>
            </a:r>
            <a:r>
              <a:rPr lang="zh-CN" altLang="en-US" sz="3200" b="1">
                <a:latin typeface="Times New Roman" pitchFamily="18" charset="0"/>
              </a:rPr>
              <a:t>和澳大利亚的一家人呆在一起 </a:t>
            </a:r>
            <a:r>
              <a:rPr lang="en-US" sz="3200" b="1">
                <a:latin typeface="Times New Roman" pitchFamily="18" charset="0"/>
              </a:rPr>
              <a:t>________________________ </a:t>
            </a:r>
          </a:p>
        </p:txBody>
      </p:sp>
      <p:sp>
        <p:nvSpPr>
          <p:cNvPr id="20483" name="文本框 20482"/>
          <p:cNvSpPr txBox="1">
            <a:spLocks noChangeArrowheads="1"/>
          </p:cNvSpPr>
          <p:nvPr/>
        </p:nvSpPr>
        <p:spPr bwMode="auto">
          <a:xfrm>
            <a:off x="2700338" y="1052513"/>
            <a:ext cx="19875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collect litter</a:t>
            </a:r>
          </a:p>
        </p:txBody>
      </p:sp>
      <p:sp>
        <p:nvSpPr>
          <p:cNvPr id="20484" name="文本框 20483"/>
          <p:cNvSpPr txBox="1">
            <a:spLocks noChangeArrowheads="1"/>
          </p:cNvSpPr>
          <p:nvPr/>
        </p:nvSpPr>
        <p:spPr bwMode="auto">
          <a:xfrm>
            <a:off x="1763713" y="1628775"/>
            <a:ext cx="26447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summer holiday</a:t>
            </a:r>
          </a:p>
        </p:txBody>
      </p:sp>
      <p:sp>
        <p:nvSpPr>
          <p:cNvPr id="20485" name="文本框 20484"/>
          <p:cNvSpPr txBox="1">
            <a:spLocks noChangeArrowheads="1"/>
          </p:cNvSpPr>
          <p:nvPr/>
        </p:nvSpPr>
        <p:spPr bwMode="auto">
          <a:xfrm>
            <a:off x="3419475" y="2205038"/>
            <a:ext cx="2768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cheer the player</a:t>
            </a:r>
            <a:r>
              <a:rPr lang="en-US" sz="2800" b="1">
                <a:solidFill>
                  <a:schemeClr val="hlink"/>
                </a:solidFill>
                <a:latin typeface="Times New Roman" pitchFamily="18" charset="0"/>
              </a:rPr>
              <a:t>s</a:t>
            </a:r>
          </a:p>
        </p:txBody>
      </p:sp>
      <p:sp>
        <p:nvSpPr>
          <p:cNvPr id="20486" name="文本框 20485"/>
          <p:cNvSpPr txBox="1">
            <a:spLocks noChangeArrowheads="1"/>
          </p:cNvSpPr>
          <p:nvPr/>
        </p:nvSpPr>
        <p:spPr bwMode="auto">
          <a:xfrm>
            <a:off x="2843213" y="2781300"/>
            <a:ext cx="28717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make new friend</a:t>
            </a:r>
            <a:r>
              <a:rPr lang="en-US" sz="2800" b="1">
                <a:solidFill>
                  <a:schemeClr val="hlink"/>
                </a:solidFill>
                <a:latin typeface="Times New Roman" pitchFamily="18" charset="0"/>
              </a:rPr>
              <a:t>s</a:t>
            </a:r>
          </a:p>
        </p:txBody>
      </p:sp>
      <p:sp>
        <p:nvSpPr>
          <p:cNvPr id="20487" name="文本框 20486"/>
          <p:cNvSpPr txBox="1">
            <a:spLocks noChangeArrowheads="1"/>
          </p:cNvSpPr>
          <p:nvPr/>
        </p:nvSpPr>
        <p:spPr bwMode="auto">
          <a:xfrm>
            <a:off x="2700338" y="3357563"/>
            <a:ext cx="21494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enjoy oneself</a:t>
            </a:r>
          </a:p>
        </p:txBody>
      </p:sp>
      <p:sp>
        <p:nvSpPr>
          <p:cNvPr id="20488" name="文本框 20487"/>
          <p:cNvSpPr txBox="1">
            <a:spLocks noChangeArrowheads="1"/>
          </p:cNvSpPr>
          <p:nvPr/>
        </p:nvSpPr>
        <p:spPr bwMode="auto">
          <a:xfrm>
            <a:off x="3419475" y="4005263"/>
            <a:ext cx="39100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hlink"/>
                </a:solidFill>
                <a:latin typeface="Times New Roman" pitchFamily="18" charset="0"/>
              </a:rPr>
              <a:t>during </a:t>
            </a:r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May Day holiday</a:t>
            </a:r>
          </a:p>
        </p:txBody>
      </p:sp>
      <p:sp>
        <p:nvSpPr>
          <p:cNvPr id="20489" name="文本框 20488"/>
          <p:cNvSpPr txBox="1">
            <a:spLocks noChangeArrowheads="1"/>
          </p:cNvSpPr>
          <p:nvPr/>
        </p:nvSpPr>
        <p:spPr bwMode="auto">
          <a:xfrm>
            <a:off x="2987675" y="4508500"/>
            <a:ext cx="35242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go on </a:t>
            </a:r>
            <a:r>
              <a:rPr lang="en-US" sz="2800" b="1">
                <a:solidFill>
                  <a:schemeClr val="hlink"/>
                </a:solidFill>
                <a:latin typeface="Times New Roman" pitchFamily="18" charset="0"/>
              </a:rPr>
              <a:t>a</a:t>
            </a:r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 summer camp</a:t>
            </a:r>
          </a:p>
        </p:txBody>
      </p:sp>
      <p:sp>
        <p:nvSpPr>
          <p:cNvPr id="20490" name="文本框 20489"/>
          <p:cNvSpPr txBox="1">
            <a:spLocks noChangeArrowheads="1"/>
          </p:cNvSpPr>
          <p:nvPr/>
        </p:nvSpPr>
        <p:spPr bwMode="auto">
          <a:xfrm>
            <a:off x="755650" y="5734050"/>
            <a:ext cx="47910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stay with </a:t>
            </a:r>
            <a:r>
              <a:rPr lang="en-US" sz="2800" b="1">
                <a:solidFill>
                  <a:schemeClr val="hlink"/>
                </a:solidFill>
                <a:latin typeface="Times New Roman" pitchFamily="18" charset="0"/>
              </a:rPr>
              <a:t>an</a:t>
            </a:r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 Australian family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4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1"/>
          <p:cNvSpPr txBox="1">
            <a:spLocks noChangeArrowheads="1"/>
          </p:cNvSpPr>
          <p:nvPr/>
        </p:nvSpPr>
        <p:spPr bwMode="auto">
          <a:xfrm>
            <a:off x="251520" y="188640"/>
            <a:ext cx="856932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7. </a:t>
            </a:r>
            <a:r>
              <a:rPr lang="en-US" altLang="zh-CN" sz="3200" kern="10" dirty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Complete the passage with the correct form of the words from the box.</a:t>
            </a:r>
            <a:endParaRPr lang="zh-CN" altLang="en-US" sz="32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7411" name="TextBox 3"/>
          <p:cNvSpPr txBox="1">
            <a:spLocks noChangeArrowheads="1"/>
          </p:cNvSpPr>
          <p:nvPr/>
        </p:nvSpPr>
        <p:spPr bwMode="auto">
          <a:xfrm>
            <a:off x="360363" y="1916113"/>
            <a:ext cx="8172450" cy="93027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ts val="3300"/>
              </a:lnSpc>
            </a:pP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Australia  beach camp cheer collect during forward</a:t>
            </a:r>
          </a:p>
          <a:p>
            <a:pPr marL="342900" indent="-342900">
              <a:lnSpc>
                <a:spcPts val="3300"/>
              </a:lnSpc>
            </a:pP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fun  hope  litter  player  sightseeing  swimming  win </a:t>
            </a:r>
            <a:endParaRPr lang="zh-CN" altLang="en-US" sz="28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2" name="TextBox 5"/>
          <p:cNvSpPr txBox="1">
            <a:spLocks noChangeArrowheads="1"/>
          </p:cNvSpPr>
          <p:nvPr/>
        </p:nvSpPr>
        <p:spPr bwMode="auto">
          <a:xfrm>
            <a:off x="503238" y="3068638"/>
            <a:ext cx="8532812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Martin and his friends are going to watch their favourite football team play and _____ the _____.   </a:t>
            </a:r>
          </a:p>
          <a:p>
            <a:pPr>
              <a:lnSpc>
                <a:spcPts val="4000"/>
              </a:lnSpc>
            </a:pP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It’s going to be great___ and they _____their team gets the best score and___ the match . Zhang Sijia </a:t>
            </a:r>
          </a:p>
          <a:p>
            <a:pPr>
              <a:lnSpc>
                <a:spcPts val="4000"/>
              </a:lnSpc>
            </a:pP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is going to do something with her family and friends on May Day .</a:t>
            </a:r>
          </a:p>
        </p:txBody>
      </p:sp>
      <p:sp>
        <p:nvSpPr>
          <p:cNvPr id="16389" name="TextBox 8"/>
          <p:cNvSpPr txBox="1">
            <a:spLocks noChangeArrowheads="1"/>
          </p:cNvSpPr>
          <p:nvPr/>
        </p:nvSpPr>
        <p:spPr bwMode="auto">
          <a:xfrm>
            <a:off x="5472113" y="3625850"/>
            <a:ext cx="11525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cheer </a:t>
            </a:r>
            <a:endParaRPr lang="zh-CN" altLang="en-US" sz="2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90" name="TextBox 9"/>
          <p:cNvSpPr txBox="1">
            <a:spLocks noChangeArrowheads="1"/>
          </p:cNvSpPr>
          <p:nvPr/>
        </p:nvSpPr>
        <p:spPr bwMode="auto">
          <a:xfrm>
            <a:off x="6985000" y="3625850"/>
            <a:ext cx="14033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player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s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en-US" sz="2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91" name="TextBox 10"/>
          <p:cNvSpPr txBox="1">
            <a:spLocks noChangeArrowheads="1"/>
          </p:cNvSpPr>
          <p:nvPr/>
        </p:nvSpPr>
        <p:spPr bwMode="auto">
          <a:xfrm>
            <a:off x="3671888" y="4149725"/>
            <a:ext cx="11509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fun </a:t>
            </a:r>
            <a:endParaRPr lang="zh-CN" altLang="en-US" sz="2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92" name="TextBox 11"/>
          <p:cNvSpPr txBox="1">
            <a:spLocks noChangeArrowheads="1"/>
          </p:cNvSpPr>
          <p:nvPr/>
        </p:nvSpPr>
        <p:spPr bwMode="auto">
          <a:xfrm>
            <a:off x="5688013" y="4149725"/>
            <a:ext cx="11525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hope </a:t>
            </a:r>
            <a:endParaRPr lang="zh-CN" altLang="en-US" sz="2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93" name="TextBox 12"/>
          <p:cNvSpPr txBox="1">
            <a:spLocks noChangeArrowheads="1"/>
          </p:cNvSpPr>
          <p:nvPr/>
        </p:nvSpPr>
        <p:spPr bwMode="auto">
          <a:xfrm>
            <a:off x="3240088" y="4652963"/>
            <a:ext cx="11525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win</a:t>
            </a:r>
            <a:endParaRPr lang="zh-CN" altLang="en-US" sz="2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8" name="手 396">
            <a:hlinkClick r:id="rId2" action="ppaction://hlinkfile"/>
          </p:cNvPr>
          <p:cNvSpPr>
            <a:spLocks noChangeArrowheads="1"/>
          </p:cNvSpPr>
          <p:nvPr/>
        </p:nvSpPr>
        <p:spPr bwMode="auto">
          <a:xfrm>
            <a:off x="8388350" y="549275"/>
            <a:ext cx="576263" cy="504825"/>
          </a:xfrm>
          <a:custGeom>
            <a:avLst/>
            <a:gdLst>
              <a:gd name="T0" fmla="*/ 1438934 w 5342334"/>
              <a:gd name="T1" fmla="*/ 2944008 h 5785910"/>
              <a:gd name="T2" fmla="*/ 1441770 w 5342334"/>
              <a:gd name="T3" fmla="*/ 2943473 h 5785910"/>
              <a:gd name="T4" fmla="*/ 1438934 w 5342334"/>
              <a:gd name="T5" fmla="*/ 2944008 h 5785910"/>
              <a:gd name="T6" fmla="*/ 1354605 w 5342334"/>
              <a:gd name="T7" fmla="*/ 2912708 h 5785910"/>
              <a:gd name="T8" fmla="*/ 1423317 w 5342334"/>
              <a:gd name="T9" fmla="*/ 2947468 h 5785910"/>
              <a:gd name="T10" fmla="*/ 1421525 w 5342334"/>
              <a:gd name="T11" fmla="*/ 3320849 h 5785910"/>
              <a:gd name="T12" fmla="*/ 2146318 w 5342334"/>
              <a:gd name="T13" fmla="*/ 5548257 h 5785910"/>
              <a:gd name="T14" fmla="*/ 2115204 w 5342334"/>
              <a:gd name="T15" fmla="*/ 5553206 h 5785910"/>
              <a:gd name="T16" fmla="*/ 1246460 w 5342334"/>
              <a:gd name="T17" fmla="*/ 5785910 h 5785910"/>
              <a:gd name="T18" fmla="*/ 0 w 5342334"/>
              <a:gd name="T19" fmla="*/ 3148605 h 5785910"/>
              <a:gd name="T20" fmla="*/ 1262428 w 5342334"/>
              <a:gd name="T21" fmla="*/ 2938106 h 5785910"/>
              <a:gd name="T22" fmla="*/ 1354605 w 5342334"/>
              <a:gd name="T23" fmla="*/ 2912708 h 5785910"/>
              <a:gd name="T24" fmla="*/ 3380735 w 5342334"/>
              <a:gd name="T25" fmla="*/ 118 h 5785910"/>
              <a:gd name="T26" fmla="*/ 3863622 w 5342334"/>
              <a:gd name="T27" fmla="*/ 912639 h 5785910"/>
              <a:gd name="T28" fmla="*/ 3674765 w 5342334"/>
              <a:gd name="T29" fmla="*/ 2045786 h 5785910"/>
              <a:gd name="T30" fmla="*/ 4585837 w 5342334"/>
              <a:gd name="T31" fmla="*/ 2046833 h 5785910"/>
              <a:gd name="T32" fmla="*/ 4775401 w 5342334"/>
              <a:gd name="T33" fmla="*/ 2003486 h 5785910"/>
              <a:gd name="T34" fmla="*/ 5203724 w 5342334"/>
              <a:gd name="T35" fmla="*/ 2381935 h 5785910"/>
              <a:gd name="T36" fmla="*/ 4980124 w 5342334"/>
              <a:gd name="T37" fmla="*/ 2705696 h 5785910"/>
              <a:gd name="T38" fmla="*/ 5342334 w 5342334"/>
              <a:gd name="T39" fmla="*/ 3258997 h 5785910"/>
              <a:gd name="T40" fmla="*/ 5107100 w 5342334"/>
              <a:gd name="T41" fmla="*/ 3754493 h 5785910"/>
              <a:gd name="T42" fmla="*/ 5342334 w 5342334"/>
              <a:gd name="T43" fmla="*/ 4140580 h 5785910"/>
              <a:gd name="T44" fmla="*/ 4844706 w 5342334"/>
              <a:gd name="T45" fmla="*/ 4606676 h 5785910"/>
              <a:gd name="T46" fmla="*/ 4790537 w 5342334"/>
              <a:gd name="T47" fmla="*/ 4596433 h 5785910"/>
              <a:gd name="T48" fmla="*/ 4802287 w 5342334"/>
              <a:gd name="T49" fmla="*/ 4606672 h 5785910"/>
              <a:gd name="T50" fmla="*/ 5191248 w 5342334"/>
              <a:gd name="T51" fmla="*/ 4997228 h 5785910"/>
              <a:gd name="T52" fmla="*/ 4866278 w 5342334"/>
              <a:gd name="T53" fmla="*/ 5435572 h 5785910"/>
              <a:gd name="T54" fmla="*/ 4581456 w 5342334"/>
              <a:gd name="T55" fmla="*/ 5443059 h 5785910"/>
              <a:gd name="T56" fmla="*/ 4593578 w 5342334"/>
              <a:gd name="T57" fmla="*/ 5444848 h 5785910"/>
              <a:gd name="T58" fmla="*/ 4581281 w 5342334"/>
              <a:gd name="T59" fmla="*/ 5445228 h 5785910"/>
              <a:gd name="T60" fmla="*/ 2276075 w 5342334"/>
              <a:gd name="T61" fmla="*/ 5536459 h 5785910"/>
              <a:gd name="T62" fmla="*/ 1567871 w 5342334"/>
              <a:gd name="T63" fmla="*/ 2924388 h 5785910"/>
              <a:gd name="T64" fmla="*/ 1975047 w 5342334"/>
              <a:gd name="T65" fmla="*/ 2725675 h 5785910"/>
              <a:gd name="T66" fmla="*/ 2654934 w 5342334"/>
              <a:gd name="T67" fmla="*/ 1630299 h 5785910"/>
              <a:gd name="T68" fmla="*/ 3108192 w 5342334"/>
              <a:gd name="T69" fmla="*/ 686009 h 5785910"/>
              <a:gd name="T70" fmla="*/ 3334821 w 5342334"/>
              <a:gd name="T71" fmla="*/ 6121 h 5785910"/>
              <a:gd name="T72" fmla="*/ 3380735 w 5342334"/>
              <a:gd name="T73" fmla="*/ 118 h 578591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5342334"/>
              <a:gd name="T112" fmla="*/ 0 h 5785910"/>
              <a:gd name="T113" fmla="*/ 5342334 w 5342334"/>
              <a:gd name="T114" fmla="*/ 5785910 h 5785910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5342334" h="5785910">
                <a:moveTo>
                  <a:pt x="1438934" y="2944008"/>
                </a:moveTo>
                <a:lnTo>
                  <a:pt x="1441770" y="2943473"/>
                </a:lnTo>
                <a:lnTo>
                  <a:pt x="1438934" y="2944008"/>
                </a:lnTo>
                <a:close/>
                <a:moveTo>
                  <a:pt x="1354605" y="2912708"/>
                </a:moveTo>
                <a:cubicBezTo>
                  <a:pt x="1381420" y="2914268"/>
                  <a:pt x="1412164" y="2879445"/>
                  <a:pt x="1423317" y="2947468"/>
                </a:cubicBezTo>
                <a:cubicBezTo>
                  <a:pt x="1434470" y="3015491"/>
                  <a:pt x="1420535" y="3195595"/>
                  <a:pt x="1421525" y="3320849"/>
                </a:cubicBezTo>
                <a:cubicBezTo>
                  <a:pt x="1438368" y="4219980"/>
                  <a:pt x="1608134" y="5048330"/>
                  <a:pt x="2146318" y="5548257"/>
                </a:cubicBezTo>
                <a:cubicBezTo>
                  <a:pt x="2132082" y="5546972"/>
                  <a:pt x="2129659" y="5554867"/>
                  <a:pt x="2115204" y="5553206"/>
                </a:cubicBezTo>
                <a:lnTo>
                  <a:pt x="1246460" y="5785910"/>
                </a:lnTo>
                <a:cubicBezTo>
                  <a:pt x="37772" y="4518970"/>
                  <a:pt x="415487" y="4027706"/>
                  <a:pt x="0" y="3148605"/>
                </a:cubicBezTo>
                <a:cubicBezTo>
                  <a:pt x="396729" y="3102488"/>
                  <a:pt x="860213" y="3040376"/>
                  <a:pt x="1262428" y="2938106"/>
                </a:cubicBezTo>
                <a:lnTo>
                  <a:pt x="1354605" y="2912708"/>
                </a:lnTo>
                <a:close/>
                <a:moveTo>
                  <a:pt x="3380735" y="118"/>
                </a:moveTo>
                <a:cubicBezTo>
                  <a:pt x="3615010" y="9662"/>
                  <a:pt x="3910837" y="593941"/>
                  <a:pt x="3863622" y="912639"/>
                </a:cubicBezTo>
                <a:cubicBezTo>
                  <a:pt x="3800670" y="1290355"/>
                  <a:pt x="3548860" y="1856928"/>
                  <a:pt x="3674765" y="2045786"/>
                </a:cubicBezTo>
                <a:cubicBezTo>
                  <a:pt x="3797827" y="2230377"/>
                  <a:pt x="4501324" y="2071126"/>
                  <a:pt x="4585837" y="2046833"/>
                </a:cubicBezTo>
                <a:cubicBezTo>
                  <a:pt x="4670350" y="2022540"/>
                  <a:pt x="4615047" y="2013011"/>
                  <a:pt x="4775401" y="2003486"/>
                </a:cubicBezTo>
                <a:cubicBezTo>
                  <a:pt x="4935754" y="1993961"/>
                  <a:pt x="5203724" y="2172925"/>
                  <a:pt x="5203724" y="2381935"/>
                </a:cubicBezTo>
                <a:cubicBezTo>
                  <a:pt x="5203724" y="2524417"/>
                  <a:pt x="5114611" y="2648510"/>
                  <a:pt x="4980124" y="2705696"/>
                </a:cubicBezTo>
                <a:cubicBezTo>
                  <a:pt x="5186442" y="2738785"/>
                  <a:pt x="5342334" y="2974614"/>
                  <a:pt x="5342334" y="3258997"/>
                </a:cubicBezTo>
                <a:cubicBezTo>
                  <a:pt x="5342334" y="3478715"/>
                  <a:pt x="5249280" y="3669449"/>
                  <a:pt x="5107100" y="3754493"/>
                </a:cubicBezTo>
                <a:cubicBezTo>
                  <a:pt x="5250279" y="3829786"/>
                  <a:pt x="5342334" y="3975115"/>
                  <a:pt x="5342334" y="4140580"/>
                </a:cubicBezTo>
                <a:cubicBezTo>
                  <a:pt x="5342334" y="4397998"/>
                  <a:pt x="5119540" y="4606676"/>
                  <a:pt x="4844706" y="4606676"/>
                </a:cubicBezTo>
                <a:lnTo>
                  <a:pt x="4790537" y="4596433"/>
                </a:lnTo>
                <a:lnTo>
                  <a:pt x="4802287" y="4606672"/>
                </a:lnTo>
                <a:cubicBezTo>
                  <a:pt x="5095775" y="4623426"/>
                  <a:pt x="5180585" y="4859077"/>
                  <a:pt x="5191248" y="4997228"/>
                </a:cubicBezTo>
                <a:cubicBezTo>
                  <a:pt x="5201911" y="5135379"/>
                  <a:pt x="5088613" y="5385095"/>
                  <a:pt x="4866278" y="5435572"/>
                </a:cubicBezTo>
                <a:lnTo>
                  <a:pt x="4581456" y="5443059"/>
                </a:lnTo>
                <a:lnTo>
                  <a:pt x="4593578" y="5444848"/>
                </a:lnTo>
                <a:lnTo>
                  <a:pt x="4581281" y="5445228"/>
                </a:lnTo>
                <a:cubicBezTo>
                  <a:pt x="3769354" y="5470211"/>
                  <a:pt x="4031718" y="5729575"/>
                  <a:pt x="2276075" y="5536459"/>
                </a:cubicBezTo>
                <a:cubicBezTo>
                  <a:pt x="1740041" y="5125519"/>
                  <a:pt x="1434982" y="3948583"/>
                  <a:pt x="1567871" y="2924388"/>
                </a:cubicBezTo>
                <a:cubicBezTo>
                  <a:pt x="1736241" y="2898340"/>
                  <a:pt x="1793870" y="2941357"/>
                  <a:pt x="1975047" y="2725675"/>
                </a:cubicBezTo>
                <a:cubicBezTo>
                  <a:pt x="2156224" y="2509993"/>
                  <a:pt x="2466077" y="1970243"/>
                  <a:pt x="2654934" y="1630299"/>
                </a:cubicBezTo>
                <a:cubicBezTo>
                  <a:pt x="2843792" y="1290355"/>
                  <a:pt x="2994878" y="956704"/>
                  <a:pt x="3108192" y="686009"/>
                </a:cubicBezTo>
                <a:cubicBezTo>
                  <a:pt x="3221507" y="415315"/>
                  <a:pt x="3095602" y="81664"/>
                  <a:pt x="3334821" y="6121"/>
                </a:cubicBezTo>
                <a:cubicBezTo>
                  <a:pt x="3349773" y="1399"/>
                  <a:pt x="3365117" y="-519"/>
                  <a:pt x="3380735" y="118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  <p:bldP spid="16390" grpId="0"/>
      <p:bldP spid="16391" grpId="0"/>
      <p:bldP spid="16392" grpId="0"/>
      <p:bldP spid="1639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1"/>
          <p:cNvSpPr txBox="1">
            <a:spLocks noChangeArrowheads="1"/>
          </p:cNvSpPr>
          <p:nvPr/>
        </p:nvSpPr>
        <p:spPr bwMode="auto">
          <a:xfrm>
            <a:off x="395288" y="1268413"/>
            <a:ext cx="8353425" cy="400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44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They’re going  to take a walk or go__________. There’re a lot of _____ in the park, and on 2</a:t>
            </a:r>
            <a:r>
              <a:rPr lang="en-US" altLang="zh-CN" sz="2800" b="1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nd</a:t>
            </a: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May, They’re going to _____ it. ______ her summer holiday, Lucy is going to a summer______ and going to stay with a(n) _________family. They’re going to the ______ and are going _________.She’s really looking ________to her holiday in Australia.</a:t>
            </a:r>
            <a:endParaRPr lang="zh-CN" altLang="en-US" sz="2800" dirty="0"/>
          </a:p>
        </p:txBody>
      </p:sp>
      <p:sp>
        <p:nvSpPr>
          <p:cNvPr id="17411" name="TextBox 2"/>
          <p:cNvSpPr txBox="1">
            <a:spLocks noChangeArrowheads="1"/>
          </p:cNvSpPr>
          <p:nvPr/>
        </p:nvSpPr>
        <p:spPr bwMode="auto">
          <a:xfrm>
            <a:off x="5795963" y="1322388"/>
            <a:ext cx="24479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swimming </a:t>
            </a:r>
            <a:endParaRPr lang="zh-CN" altLang="en-US" sz="2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2" name="TextBox 3"/>
          <p:cNvSpPr txBox="1">
            <a:spLocks noChangeArrowheads="1"/>
          </p:cNvSpPr>
          <p:nvPr/>
        </p:nvSpPr>
        <p:spPr bwMode="auto">
          <a:xfrm>
            <a:off x="3059113" y="1970088"/>
            <a:ext cx="11525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litter </a:t>
            </a:r>
            <a:endParaRPr lang="zh-CN" altLang="en-US" sz="2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3" name="TextBox 4"/>
          <p:cNvSpPr txBox="1">
            <a:spLocks noChangeArrowheads="1"/>
          </p:cNvSpPr>
          <p:nvPr/>
        </p:nvSpPr>
        <p:spPr bwMode="auto">
          <a:xfrm>
            <a:off x="2889250" y="2473325"/>
            <a:ext cx="11779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collect </a:t>
            </a:r>
            <a:endParaRPr lang="zh-CN" altLang="en-US" sz="2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4" name="TextBox 5"/>
          <p:cNvSpPr txBox="1">
            <a:spLocks noChangeArrowheads="1"/>
          </p:cNvSpPr>
          <p:nvPr/>
        </p:nvSpPr>
        <p:spPr bwMode="auto">
          <a:xfrm>
            <a:off x="4356100" y="2473325"/>
            <a:ext cx="14398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During </a:t>
            </a:r>
            <a:endParaRPr lang="zh-CN" altLang="en-US" sz="2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5" name="TextBox 6"/>
          <p:cNvSpPr txBox="1">
            <a:spLocks noChangeArrowheads="1"/>
          </p:cNvSpPr>
          <p:nvPr/>
        </p:nvSpPr>
        <p:spPr bwMode="auto">
          <a:xfrm>
            <a:off x="4572000" y="2924944"/>
            <a:ext cx="11509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camp 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6" name="TextBox 7"/>
          <p:cNvSpPr txBox="1">
            <a:spLocks noChangeArrowheads="1"/>
          </p:cNvSpPr>
          <p:nvPr/>
        </p:nvSpPr>
        <p:spPr bwMode="auto">
          <a:xfrm>
            <a:off x="1835696" y="3501008"/>
            <a:ext cx="2590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Australia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n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7" name="TextBox 9"/>
          <p:cNvSpPr txBox="1">
            <a:spLocks noChangeArrowheads="1"/>
          </p:cNvSpPr>
          <p:nvPr/>
        </p:nvSpPr>
        <p:spPr bwMode="auto">
          <a:xfrm>
            <a:off x="539552" y="4077072"/>
            <a:ext cx="11509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beach</a:t>
            </a:r>
            <a:endParaRPr lang="zh-CN" altLang="en-US" sz="2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8" name="TextBox 10"/>
          <p:cNvSpPr txBox="1">
            <a:spLocks noChangeArrowheads="1"/>
          </p:cNvSpPr>
          <p:nvPr/>
        </p:nvSpPr>
        <p:spPr bwMode="auto">
          <a:xfrm>
            <a:off x="3635896" y="4077072"/>
            <a:ext cx="19446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sightseeing 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9" name="TextBox 11"/>
          <p:cNvSpPr txBox="1">
            <a:spLocks noChangeArrowheads="1"/>
          </p:cNvSpPr>
          <p:nvPr/>
        </p:nvSpPr>
        <p:spPr bwMode="auto">
          <a:xfrm>
            <a:off x="395536" y="4653136"/>
            <a:ext cx="152558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forward 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  <p:bldP spid="17413" grpId="0"/>
      <p:bldP spid="17414" grpId="0"/>
      <p:bldP spid="17415" grpId="0"/>
      <p:bldP spid="17416" grpId="0"/>
      <p:bldP spid="17417" grpId="0"/>
      <p:bldP spid="17418" grpId="0"/>
      <p:bldP spid="174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Rot="1" noChangeArrowheads="1"/>
          </p:cNvSpPr>
          <p:nvPr/>
        </p:nvSpPr>
        <p:spPr bwMode="auto">
          <a:xfrm>
            <a:off x="1547664" y="836712"/>
            <a:ext cx="604867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en-US" altLang="zh-CN" sz="48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8. Homework</a:t>
            </a:r>
            <a:endParaRPr lang="en-US" altLang="zh-CN" sz="48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47664" y="2204864"/>
            <a:ext cx="5256584" cy="2490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en-US" sz="3600" b="1" dirty="0" smtClean="0"/>
              <a:t>背书</a:t>
            </a:r>
            <a:endParaRPr lang="en-US" altLang="zh-CN" sz="3600" b="1" dirty="0" smtClean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en-US" sz="3600" b="1" dirty="0" smtClean="0"/>
              <a:t>改错</a:t>
            </a:r>
            <a:endParaRPr lang="en-US" altLang="zh-CN" sz="3600" b="1" dirty="0" smtClean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en-US" sz="3600" b="1" dirty="0" smtClean="0"/>
              <a:t>阅读两篇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Oval 2"/>
          <p:cNvSpPr>
            <a:spLocks noChangeArrowheads="1"/>
          </p:cNvSpPr>
          <p:nvPr/>
        </p:nvSpPr>
        <p:spPr bwMode="auto">
          <a:xfrm>
            <a:off x="1187450" y="1466850"/>
            <a:ext cx="1368425" cy="1152525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buFont typeface="Arial" pitchFamily="34" charset="0"/>
              <a:buNone/>
              <a:defRPr/>
            </a:pPr>
            <a:endParaRPr lang="zh-CN" altLang="en-US">
              <a:latin typeface="Arial" pitchFamily="34" charset="0"/>
            </a:endParaRP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1547813" y="1538288"/>
            <a:ext cx="136842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600" b="1"/>
              <a:t>3</a:t>
            </a:r>
            <a:endParaRPr lang="en-US" altLang="zh-CN" sz="6600" b="1">
              <a:solidFill>
                <a:schemeClr val="accent2"/>
              </a:solidFill>
            </a:endParaRPr>
          </a:p>
        </p:txBody>
      </p:sp>
      <p:sp>
        <p:nvSpPr>
          <p:cNvPr id="9220" name="WordArt 4"/>
          <p:cNvSpPr>
            <a:spLocks noChangeArrowheads="1" noChangeShapeType="1" noTextEdit="1"/>
          </p:cNvSpPr>
          <p:nvPr/>
        </p:nvSpPr>
        <p:spPr bwMode="auto">
          <a:xfrm>
            <a:off x="3203575" y="1557338"/>
            <a:ext cx="3960813" cy="8112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i="1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6999"/>
                    </a:srgbClr>
                  </a:outerShdw>
                </a:effectLst>
                <a:latin typeface="Arial"/>
                <a:cs typeface="Arial"/>
              </a:rPr>
              <a:t>Making plans</a:t>
            </a:r>
            <a:endParaRPr lang="zh-CN" altLang="en-US" sz="3600" b="1" i="1" kern="10">
              <a:ln w="9525">
                <a:solidFill>
                  <a:srgbClr val="800000"/>
                </a:solidFill>
                <a:round/>
                <a:headEnd/>
                <a:tailEnd/>
              </a:ln>
              <a:solidFill>
                <a:srgbClr val="800000"/>
              </a:solidFill>
              <a:effectLst>
                <a:outerShdw dist="35921" dir="2700000" algn="ctr" rotWithShape="0">
                  <a:srgbClr val="B2B2B2">
                    <a:alpha val="76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9221" name="WordArt 5"/>
          <p:cNvSpPr>
            <a:spLocks noChangeArrowheads="1" noChangeShapeType="1" noTextEdit="1"/>
          </p:cNvSpPr>
          <p:nvPr/>
        </p:nvSpPr>
        <p:spPr bwMode="auto">
          <a:xfrm>
            <a:off x="1116013" y="1311275"/>
            <a:ext cx="1600200" cy="5334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685404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Module</a:t>
            </a:r>
            <a:endParaRPr lang="zh-CN" altLang="en-US" sz="3600" b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1475656" y="2564904"/>
            <a:ext cx="7056437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ts val="6100"/>
              </a:lnSpc>
              <a:spcBef>
                <a:spcPct val="50000"/>
              </a:spcBef>
            </a:pPr>
            <a:r>
              <a:rPr lang="en-US" altLang="zh-CN" sz="4000" b="1" dirty="0">
                <a:solidFill>
                  <a:srgbClr val="003399"/>
                </a:solidFill>
                <a:latin typeface="Times New Roman" pitchFamily="18" charset="0"/>
              </a:rPr>
              <a:t>Unit 2</a:t>
            </a:r>
          </a:p>
          <a:p>
            <a:pPr algn="ctr"/>
            <a:r>
              <a:rPr lang="en-US" altLang="zh-CN" sz="4000" b="1" dirty="0">
                <a:solidFill>
                  <a:srgbClr val="003399"/>
                </a:solidFill>
                <a:latin typeface="Times New Roman" pitchFamily="18" charset="0"/>
              </a:rPr>
              <a:t>We are going to </a:t>
            </a:r>
          </a:p>
          <a:p>
            <a:pPr algn="ctr"/>
            <a:r>
              <a:rPr lang="en-US" altLang="zh-CN" sz="4000" b="1" dirty="0">
                <a:solidFill>
                  <a:srgbClr val="003399"/>
                </a:solidFill>
                <a:latin typeface="Times New Roman" pitchFamily="18" charset="0"/>
              </a:rPr>
              <a:t>cheer the players.</a:t>
            </a:r>
          </a:p>
          <a:p>
            <a:pPr algn="ctr">
              <a:lnSpc>
                <a:spcPts val="6100"/>
              </a:lnSpc>
              <a:spcBef>
                <a:spcPts val="2000"/>
              </a:spcBef>
            </a:pPr>
            <a:endParaRPr lang="en-US" altLang="zh-CN" sz="4000" b="1" dirty="0">
              <a:solidFill>
                <a:srgbClr val="003399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1"/>
          <p:cNvSpPr txBox="1">
            <a:spLocks noChangeArrowheads="1"/>
          </p:cNvSpPr>
          <p:nvPr/>
        </p:nvSpPr>
        <p:spPr bwMode="auto">
          <a:xfrm>
            <a:off x="1908175" y="333375"/>
            <a:ext cx="5340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1" tIns="45716" rIns="91431" bIns="45716">
            <a:spAutoFit/>
          </a:bodyPr>
          <a:lstStyle/>
          <a:p>
            <a:r>
              <a:rPr lang="en-US" altLang="zh-CN" sz="3600" b="1" dirty="0">
                <a:solidFill>
                  <a:srgbClr val="000099"/>
                </a:solidFill>
              </a:rPr>
              <a:t>Words and expressions</a:t>
            </a:r>
          </a:p>
        </p:txBody>
      </p:sp>
      <p:sp>
        <p:nvSpPr>
          <p:cNvPr id="4099" name="TextBox 2"/>
          <p:cNvSpPr txBox="1">
            <a:spLocks noChangeArrowheads="1"/>
          </p:cNvSpPr>
          <p:nvPr/>
        </p:nvSpPr>
        <p:spPr bwMode="auto">
          <a:xfrm>
            <a:off x="250825" y="836613"/>
            <a:ext cx="2451100" cy="56991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1431" tIns="45716" rIns="91431" bIns="45716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/'</a:t>
            </a:r>
            <a:r>
              <a:rPr lang="en-US" altLang="zh-CN" sz="4000" b="1" dirty="0" err="1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ɔː</a:t>
            </a:r>
            <a:r>
              <a:rPr lang="en-US" altLang="zh-CN" sz="4000" b="1" dirty="0" err="1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ə</a:t>
            </a:r>
            <a:r>
              <a:rPr lang="en-US" altLang="zh-CN" sz="4000" b="1" dirty="0" err="1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/</a:t>
            </a:r>
          </a:p>
          <a:p>
            <a:pPr>
              <a:lnSpc>
                <a:spcPct val="160000"/>
              </a:lnSpc>
            </a:pP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altLang="zh-CN" sz="4000" b="1" dirty="0" err="1">
                <a:latin typeface="Times New Roman" pitchFamily="18" charset="0"/>
              </a:rPr>
              <a:t>f</a:t>
            </a: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</a:rPr>
              <a:t>æ</a:t>
            </a:r>
            <a:r>
              <a:rPr lang="en-US" altLang="zh-CN" sz="4000" b="1" dirty="0" err="1">
                <a:latin typeface="Times New Roman" pitchFamily="18" charset="0"/>
              </a:rPr>
              <a:t>n</a:t>
            </a:r>
            <a:r>
              <a:rPr lang="en-US" altLang="zh-CN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/</a:t>
            </a:r>
          </a:p>
          <a:p>
            <a:pPr>
              <a:lnSpc>
                <a:spcPct val="160000"/>
              </a:lnSpc>
            </a:pP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altLang="zh-CN" sz="4000" b="1" dirty="0" err="1">
                <a:latin typeface="Times New Roman" pitchFamily="18" charset="0"/>
              </a:rPr>
              <a:t>ʃ</a:t>
            </a: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</a:rPr>
              <a:t>ɜː</a:t>
            </a:r>
            <a:r>
              <a:rPr lang="en-US" altLang="zh-CN" sz="4000" b="1" dirty="0" err="1">
                <a:latin typeface="Times New Roman" pitchFamily="18" charset="0"/>
              </a:rPr>
              <a:t>t</a:t>
            </a: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/</a:t>
            </a:r>
          </a:p>
          <a:p>
            <a:pPr>
              <a:lnSpc>
                <a:spcPct val="150000"/>
              </a:lnSpc>
            </a:pP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altLang="zh-CN" sz="4000" b="1" dirty="0" err="1">
                <a:latin typeface="Times New Roman" pitchFamily="18" charset="0"/>
                <a:cs typeface="Times New Roman" pitchFamily="18" charset="0"/>
              </a:rPr>
              <a:t>tʃ</a:t>
            </a: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ɪə</a:t>
            </a: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/</a:t>
            </a:r>
          </a:p>
          <a:p>
            <a:pPr>
              <a:lnSpc>
                <a:spcPct val="150000"/>
              </a:lnSpc>
            </a:pP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/'</a:t>
            </a:r>
            <a:r>
              <a:rPr lang="en-US" altLang="zh-CN" sz="4000" b="1" dirty="0" err="1">
                <a:latin typeface="Times New Roman" pitchFamily="18" charset="0"/>
                <a:cs typeface="Times New Roman" pitchFamily="18" charset="0"/>
              </a:rPr>
              <a:t>pl</a:t>
            </a: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eɪə</a:t>
            </a: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/</a:t>
            </a:r>
          </a:p>
          <a:p>
            <a:pPr>
              <a:lnSpc>
                <a:spcPct val="150000"/>
              </a:lnSpc>
            </a:pP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altLang="zh-CN" sz="4000" b="1" dirty="0" err="1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əʊ</a:t>
            </a:r>
            <a:r>
              <a:rPr lang="en-US" altLang="zh-CN" sz="4000" b="1" dirty="0" err="1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/</a:t>
            </a:r>
          </a:p>
        </p:txBody>
      </p:sp>
      <p:sp>
        <p:nvSpPr>
          <p:cNvPr id="4100" name="文本框 4099"/>
          <p:cNvSpPr txBox="1">
            <a:spLocks noChangeArrowheads="1"/>
          </p:cNvSpPr>
          <p:nvPr/>
        </p:nvSpPr>
        <p:spPr bwMode="auto">
          <a:xfrm>
            <a:off x="3132138" y="1125538"/>
            <a:ext cx="34480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 dirty="0"/>
              <a:t>面向未来的；向前</a:t>
            </a:r>
          </a:p>
        </p:txBody>
      </p:sp>
      <p:sp>
        <p:nvSpPr>
          <p:cNvPr id="4101" name="文本框 4100"/>
          <p:cNvSpPr txBox="1">
            <a:spLocks noChangeArrowheads="1"/>
          </p:cNvSpPr>
          <p:nvPr/>
        </p:nvSpPr>
        <p:spPr bwMode="auto">
          <a:xfrm>
            <a:off x="6877050" y="1125538"/>
            <a:ext cx="1784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0000FF"/>
                </a:solidFill>
                <a:latin typeface="Times New Roman" pitchFamily="18" charset="0"/>
              </a:rPr>
              <a:t>forward</a:t>
            </a:r>
          </a:p>
        </p:txBody>
      </p:sp>
      <p:sp>
        <p:nvSpPr>
          <p:cNvPr id="4102" name="文本框 4101"/>
          <p:cNvSpPr txBox="1">
            <a:spLocks noChangeArrowheads="1"/>
          </p:cNvSpPr>
          <p:nvPr/>
        </p:nvSpPr>
        <p:spPr bwMode="auto">
          <a:xfrm>
            <a:off x="3203575" y="2276475"/>
            <a:ext cx="29225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/>
              <a:t>迷，支持者   </a:t>
            </a:r>
            <a:r>
              <a:rPr lang="en-US" altLang="zh-CN" sz="3200" b="1" i="1"/>
              <a:t>n.</a:t>
            </a:r>
          </a:p>
        </p:txBody>
      </p:sp>
      <p:sp>
        <p:nvSpPr>
          <p:cNvPr id="4103" name="文本框 4102"/>
          <p:cNvSpPr txBox="1">
            <a:spLocks noChangeArrowheads="1"/>
          </p:cNvSpPr>
          <p:nvPr/>
        </p:nvSpPr>
        <p:spPr bwMode="auto">
          <a:xfrm>
            <a:off x="7380288" y="2205038"/>
            <a:ext cx="819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fan</a:t>
            </a:r>
          </a:p>
        </p:txBody>
      </p:sp>
      <p:sp>
        <p:nvSpPr>
          <p:cNvPr id="4104" name="文本框 4103"/>
          <p:cNvSpPr txBox="1">
            <a:spLocks noChangeArrowheads="1"/>
          </p:cNvSpPr>
          <p:nvPr/>
        </p:nvSpPr>
        <p:spPr bwMode="auto">
          <a:xfrm>
            <a:off x="3203575" y="3429000"/>
            <a:ext cx="28098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/>
              <a:t>球衣，衬衫  </a:t>
            </a:r>
            <a:r>
              <a:rPr lang="en-US" altLang="zh-CN" sz="3200" b="1" i="1"/>
              <a:t>n.</a:t>
            </a:r>
          </a:p>
        </p:txBody>
      </p:sp>
      <p:sp>
        <p:nvSpPr>
          <p:cNvPr id="4105" name="文本框 4104"/>
          <p:cNvSpPr txBox="1">
            <a:spLocks noChangeArrowheads="1"/>
          </p:cNvSpPr>
          <p:nvPr/>
        </p:nvSpPr>
        <p:spPr bwMode="auto">
          <a:xfrm>
            <a:off x="7308850" y="3500438"/>
            <a:ext cx="1098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shirt</a:t>
            </a:r>
          </a:p>
        </p:txBody>
      </p:sp>
      <p:sp>
        <p:nvSpPr>
          <p:cNvPr id="4106" name="文本框 4105"/>
          <p:cNvSpPr txBox="1">
            <a:spLocks noChangeArrowheads="1"/>
          </p:cNvSpPr>
          <p:nvPr/>
        </p:nvSpPr>
        <p:spPr bwMode="auto">
          <a:xfrm>
            <a:off x="3203575" y="4205288"/>
            <a:ext cx="27844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/>
              <a:t>为</a:t>
            </a:r>
            <a:r>
              <a:rPr lang="en-US" altLang="zh-CN" sz="3200" b="1"/>
              <a:t>……</a:t>
            </a:r>
            <a:r>
              <a:rPr lang="zh-CN" altLang="en-US" sz="3200" b="1"/>
              <a:t>喝彩  </a:t>
            </a:r>
            <a:r>
              <a:rPr lang="en-US" altLang="zh-CN" sz="3200" b="1" i="1"/>
              <a:t>v.</a:t>
            </a:r>
          </a:p>
        </p:txBody>
      </p:sp>
      <p:sp>
        <p:nvSpPr>
          <p:cNvPr id="4107" name="文本框 4106"/>
          <p:cNvSpPr txBox="1">
            <a:spLocks noChangeArrowheads="1"/>
          </p:cNvSpPr>
          <p:nvPr/>
        </p:nvSpPr>
        <p:spPr bwMode="auto">
          <a:xfrm>
            <a:off x="7164388" y="4292600"/>
            <a:ext cx="1250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cheer</a:t>
            </a:r>
          </a:p>
        </p:txBody>
      </p:sp>
      <p:sp>
        <p:nvSpPr>
          <p:cNvPr id="4108" name="文本框 4107"/>
          <p:cNvSpPr txBox="1">
            <a:spLocks noChangeArrowheads="1"/>
          </p:cNvSpPr>
          <p:nvPr/>
        </p:nvSpPr>
        <p:spPr bwMode="auto">
          <a:xfrm>
            <a:off x="3419475" y="5013325"/>
            <a:ext cx="21066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 dirty="0"/>
              <a:t>运动员   </a:t>
            </a:r>
            <a:r>
              <a:rPr lang="en-US" altLang="zh-CN" sz="3200" b="1" i="1" dirty="0"/>
              <a:t>n.</a:t>
            </a:r>
          </a:p>
        </p:txBody>
      </p:sp>
      <p:sp>
        <p:nvSpPr>
          <p:cNvPr id="4109" name="文本框 4108"/>
          <p:cNvSpPr txBox="1">
            <a:spLocks noChangeArrowheads="1"/>
          </p:cNvSpPr>
          <p:nvPr/>
        </p:nvSpPr>
        <p:spPr bwMode="auto">
          <a:xfrm>
            <a:off x="7019925" y="4941888"/>
            <a:ext cx="1428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player</a:t>
            </a:r>
          </a:p>
        </p:txBody>
      </p:sp>
      <p:sp>
        <p:nvSpPr>
          <p:cNvPr id="4110" name="文本框 4109"/>
          <p:cNvSpPr txBox="1">
            <a:spLocks noChangeArrowheads="1"/>
          </p:cNvSpPr>
          <p:nvPr/>
        </p:nvSpPr>
        <p:spPr bwMode="auto">
          <a:xfrm>
            <a:off x="5657850" y="1700213"/>
            <a:ext cx="3232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look forward to</a:t>
            </a:r>
          </a:p>
        </p:txBody>
      </p:sp>
      <p:sp>
        <p:nvSpPr>
          <p:cNvPr id="4111" name="文本框 4110"/>
          <p:cNvSpPr txBox="1">
            <a:spLocks noChangeArrowheads="1"/>
          </p:cNvSpPr>
          <p:nvPr/>
        </p:nvSpPr>
        <p:spPr bwMode="auto">
          <a:xfrm>
            <a:off x="3779838" y="1700213"/>
            <a:ext cx="1000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/>
              <a:t>盼望</a:t>
            </a:r>
          </a:p>
        </p:txBody>
      </p:sp>
      <p:sp>
        <p:nvSpPr>
          <p:cNvPr id="4112" name="文本框 4111"/>
          <p:cNvSpPr txBox="1">
            <a:spLocks noChangeArrowheads="1"/>
          </p:cNvSpPr>
          <p:nvPr/>
        </p:nvSpPr>
        <p:spPr bwMode="auto">
          <a:xfrm>
            <a:off x="3779838" y="2781300"/>
            <a:ext cx="14081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/>
              <a:t>交朋友</a:t>
            </a:r>
            <a:endParaRPr lang="zh-CN" altLang="en-US" sz="3200" b="1" i="1"/>
          </a:p>
        </p:txBody>
      </p:sp>
      <p:sp>
        <p:nvSpPr>
          <p:cNvPr id="4113" name="文本框 4112"/>
          <p:cNvSpPr txBox="1">
            <a:spLocks noChangeArrowheads="1"/>
          </p:cNvSpPr>
          <p:nvPr/>
        </p:nvSpPr>
        <p:spPr bwMode="auto">
          <a:xfrm>
            <a:off x="6407150" y="2852738"/>
            <a:ext cx="2736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make friends</a:t>
            </a:r>
          </a:p>
        </p:txBody>
      </p:sp>
      <p:sp>
        <p:nvSpPr>
          <p:cNvPr id="4114" name="文本框 4113"/>
          <p:cNvSpPr txBox="1">
            <a:spLocks noChangeArrowheads="1"/>
          </p:cNvSpPr>
          <p:nvPr/>
        </p:nvSpPr>
        <p:spPr bwMode="auto">
          <a:xfrm>
            <a:off x="3708400" y="5734050"/>
            <a:ext cx="1676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/>
              <a:t>希望   </a:t>
            </a:r>
            <a:r>
              <a:rPr lang="en-US" altLang="zh-CN" sz="3200" b="1" i="1"/>
              <a:t>v.</a:t>
            </a:r>
          </a:p>
        </p:txBody>
      </p:sp>
      <p:sp>
        <p:nvSpPr>
          <p:cNvPr id="4115" name="文本框 4114"/>
          <p:cNvSpPr txBox="1">
            <a:spLocks noChangeArrowheads="1"/>
          </p:cNvSpPr>
          <p:nvPr/>
        </p:nvSpPr>
        <p:spPr bwMode="auto">
          <a:xfrm>
            <a:off x="7092950" y="5734050"/>
            <a:ext cx="1123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hope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animBg="1"/>
      <p:bldP spid="4100" grpId="0"/>
      <p:bldP spid="4101" grpId="0"/>
      <p:bldP spid="4102" grpId="0"/>
      <p:bldP spid="4103" grpId="0"/>
      <p:bldP spid="4104" grpId="0"/>
      <p:bldP spid="4105" grpId="0"/>
      <p:bldP spid="4106" grpId="0"/>
      <p:bldP spid="4107" grpId="0"/>
      <p:bldP spid="4110" grpId="0"/>
      <p:bldP spid="4111" grpId="0"/>
      <p:bldP spid="4112" grpId="0"/>
      <p:bldP spid="4113" grpId="0"/>
      <p:bldP spid="4114" grpId="0"/>
      <p:bldP spid="41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1"/>
          <p:cNvSpPr txBox="1">
            <a:spLocks noChangeArrowheads="1"/>
          </p:cNvSpPr>
          <p:nvPr/>
        </p:nvSpPr>
        <p:spPr bwMode="auto">
          <a:xfrm>
            <a:off x="1763713" y="333375"/>
            <a:ext cx="5340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1" tIns="45716" rIns="91431" bIns="45716">
            <a:spAutoFit/>
          </a:bodyPr>
          <a:lstStyle/>
          <a:p>
            <a:r>
              <a:rPr lang="en-US" altLang="zh-CN" sz="3600" b="1">
                <a:solidFill>
                  <a:srgbClr val="000099"/>
                </a:solidFill>
              </a:rPr>
              <a:t>Words and expressions</a:t>
            </a:r>
          </a:p>
        </p:txBody>
      </p:sp>
      <p:sp>
        <p:nvSpPr>
          <p:cNvPr id="5123" name="TextBox 2"/>
          <p:cNvSpPr txBox="1">
            <a:spLocks noChangeArrowheads="1"/>
          </p:cNvSpPr>
          <p:nvPr/>
        </p:nvSpPr>
        <p:spPr bwMode="auto">
          <a:xfrm>
            <a:off x="250825" y="765175"/>
            <a:ext cx="2449513" cy="56991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31" tIns="45716" rIns="91431" bIns="45716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altLang="zh-CN" sz="4000" b="1" dirty="0" err="1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CN" sz="4000" b="1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/</a:t>
            </a:r>
          </a:p>
          <a:p>
            <a:pPr>
              <a:lnSpc>
                <a:spcPct val="160000"/>
              </a:lnSpc>
            </a:pP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altLang="zh-CN" sz="4000" b="1" dirty="0" err="1">
                <a:latin typeface="Times New Roman" pitchFamily="18" charset="0"/>
              </a:rPr>
              <a:t>m</a:t>
            </a: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</a:rPr>
              <a:t>a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CN" sz="4000" b="1" dirty="0" err="1">
                <a:latin typeface="Times New Roman" pitchFamily="18" charset="0"/>
              </a:rPr>
              <a:t>'s</a:t>
            </a: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</a:rPr>
              <a:t>e</a:t>
            </a:r>
            <a:r>
              <a:rPr lang="en-US" altLang="zh-CN" sz="4000" b="1" dirty="0" err="1">
                <a:latin typeface="Times New Roman" pitchFamily="18" charset="0"/>
              </a:rPr>
              <a:t>lf</a:t>
            </a:r>
            <a:r>
              <a:rPr lang="en-US" altLang="zh-CN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/</a:t>
            </a:r>
          </a:p>
          <a:p>
            <a:pPr>
              <a:lnSpc>
                <a:spcPct val="160000"/>
              </a:lnSpc>
            </a:pP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altLang="zh-CN" sz="4000" b="1" dirty="0">
                <a:latin typeface="Times New Roman" pitchFamily="18" charset="0"/>
              </a:rPr>
              <a:t>'</a:t>
            </a:r>
            <a:r>
              <a:rPr lang="en-US" altLang="zh-CN" sz="4000" b="1" dirty="0" err="1">
                <a:latin typeface="Times New Roman" pitchFamily="18" charset="0"/>
              </a:rPr>
              <a:t>dj</a:t>
            </a: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</a:rPr>
              <a:t>ʊə</a:t>
            </a:r>
            <a:r>
              <a:rPr lang="en-US" altLang="zh-CN" sz="4000" b="1" dirty="0" err="1">
                <a:latin typeface="Times New Roman" pitchFamily="18" charset="0"/>
              </a:rPr>
              <a:t>r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CN" sz="4000" b="1" dirty="0" err="1">
                <a:latin typeface="Times New Roman" pitchFamily="18" charset="0"/>
              </a:rPr>
              <a:t>ŋ</a:t>
            </a: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/</a:t>
            </a:r>
          </a:p>
          <a:p>
            <a:pPr>
              <a:lnSpc>
                <a:spcPct val="150000"/>
              </a:lnSpc>
            </a:pP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altLang="zh-CN" sz="4000" b="1" dirty="0" err="1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/</a:t>
            </a:r>
          </a:p>
          <a:p>
            <a:pPr>
              <a:lnSpc>
                <a:spcPct val="150000"/>
              </a:lnSpc>
            </a:pP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/'</a:t>
            </a:r>
            <a:r>
              <a:rPr lang="en-US" altLang="zh-CN" sz="4000" b="1" dirty="0" err="1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CN" sz="4000" b="1" dirty="0" err="1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/</a:t>
            </a:r>
          </a:p>
          <a:p>
            <a:pPr>
              <a:lnSpc>
                <a:spcPct val="150000"/>
              </a:lnSpc>
            </a:pP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altLang="zh-CN" sz="4000" b="1" dirty="0" err="1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ɔː</a:t>
            </a:r>
            <a:r>
              <a:rPr lang="en-US" altLang="zh-CN" sz="4000" b="1" dirty="0" err="1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/</a:t>
            </a:r>
          </a:p>
        </p:txBody>
      </p:sp>
      <p:sp>
        <p:nvSpPr>
          <p:cNvPr id="5124" name="文本框 5123"/>
          <p:cNvSpPr txBox="1">
            <a:spLocks noChangeArrowheads="1"/>
          </p:cNvSpPr>
          <p:nvPr/>
        </p:nvSpPr>
        <p:spPr bwMode="auto">
          <a:xfrm>
            <a:off x="3203575" y="1149350"/>
            <a:ext cx="23129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/>
              <a:t>赢，获胜 </a:t>
            </a:r>
            <a:r>
              <a:rPr lang="en-US" altLang="zh-CN" sz="3200" b="1" i="1"/>
              <a:t>V.</a:t>
            </a:r>
          </a:p>
        </p:txBody>
      </p:sp>
      <p:sp>
        <p:nvSpPr>
          <p:cNvPr id="5125" name="文本框 5124"/>
          <p:cNvSpPr txBox="1">
            <a:spLocks noChangeArrowheads="1"/>
          </p:cNvSpPr>
          <p:nvPr/>
        </p:nvSpPr>
        <p:spPr bwMode="auto">
          <a:xfrm>
            <a:off x="6372225" y="1125538"/>
            <a:ext cx="2254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win (won/)</a:t>
            </a:r>
          </a:p>
        </p:txBody>
      </p:sp>
      <p:sp>
        <p:nvSpPr>
          <p:cNvPr id="5126" name="文本框 5125"/>
          <p:cNvSpPr txBox="1">
            <a:spLocks noChangeArrowheads="1"/>
          </p:cNvSpPr>
          <p:nvPr/>
        </p:nvSpPr>
        <p:spPr bwMode="auto">
          <a:xfrm>
            <a:off x="3132138" y="2205038"/>
            <a:ext cx="27606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/>
              <a:t>我自己   </a:t>
            </a:r>
            <a:r>
              <a:rPr lang="en-US" altLang="zh-CN" sz="3200" b="1" i="1"/>
              <a:t>pron.</a:t>
            </a:r>
          </a:p>
        </p:txBody>
      </p:sp>
      <p:sp>
        <p:nvSpPr>
          <p:cNvPr id="5127" name="文本框 5126"/>
          <p:cNvSpPr txBox="1">
            <a:spLocks noChangeArrowheads="1"/>
          </p:cNvSpPr>
          <p:nvPr/>
        </p:nvSpPr>
        <p:spPr bwMode="auto">
          <a:xfrm>
            <a:off x="6443663" y="2205038"/>
            <a:ext cx="145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myself</a:t>
            </a:r>
          </a:p>
        </p:txBody>
      </p:sp>
      <p:sp>
        <p:nvSpPr>
          <p:cNvPr id="5128" name="文本框 5127"/>
          <p:cNvSpPr txBox="1">
            <a:spLocks noChangeArrowheads="1"/>
          </p:cNvSpPr>
          <p:nvPr/>
        </p:nvSpPr>
        <p:spPr bwMode="auto">
          <a:xfrm>
            <a:off x="2914650" y="2924175"/>
            <a:ext cx="34607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/>
              <a:t>在</a:t>
            </a:r>
            <a:r>
              <a:rPr lang="en-US" altLang="zh-CN" sz="3200" b="1"/>
              <a:t>……</a:t>
            </a:r>
            <a:r>
              <a:rPr lang="zh-CN" altLang="en-US" sz="3200" b="1"/>
              <a:t>期间  </a:t>
            </a:r>
            <a:r>
              <a:rPr lang="en-US" altLang="zh-CN" sz="3200" b="1" i="1"/>
              <a:t>pron.</a:t>
            </a:r>
          </a:p>
        </p:txBody>
      </p:sp>
      <p:sp>
        <p:nvSpPr>
          <p:cNvPr id="5129" name="文本框 5128"/>
          <p:cNvSpPr txBox="1">
            <a:spLocks noChangeArrowheads="1"/>
          </p:cNvSpPr>
          <p:nvPr/>
        </p:nvSpPr>
        <p:spPr bwMode="auto">
          <a:xfrm>
            <a:off x="6443663" y="2852738"/>
            <a:ext cx="1504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0000FF"/>
                </a:solidFill>
                <a:latin typeface="Times New Roman" pitchFamily="18" charset="0"/>
              </a:rPr>
              <a:t>during</a:t>
            </a:r>
          </a:p>
        </p:txBody>
      </p:sp>
      <p:sp>
        <p:nvSpPr>
          <p:cNvPr id="5130" name="文本框 5129"/>
          <p:cNvSpPr txBox="1">
            <a:spLocks noChangeArrowheads="1"/>
          </p:cNvSpPr>
          <p:nvPr/>
        </p:nvSpPr>
        <p:spPr bwMode="auto">
          <a:xfrm>
            <a:off x="3132138" y="3789363"/>
            <a:ext cx="15859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/>
              <a:t>五月  </a:t>
            </a:r>
            <a:r>
              <a:rPr lang="en-US" altLang="zh-CN" sz="3200" b="1" i="1"/>
              <a:t>n.</a:t>
            </a:r>
          </a:p>
        </p:txBody>
      </p:sp>
      <p:sp>
        <p:nvSpPr>
          <p:cNvPr id="5131" name="文本框 5130"/>
          <p:cNvSpPr txBox="1">
            <a:spLocks noChangeArrowheads="1"/>
          </p:cNvSpPr>
          <p:nvPr/>
        </p:nvSpPr>
        <p:spPr bwMode="auto">
          <a:xfrm>
            <a:off x="6588125" y="3573463"/>
            <a:ext cx="1073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May</a:t>
            </a:r>
          </a:p>
        </p:txBody>
      </p:sp>
      <p:sp>
        <p:nvSpPr>
          <p:cNvPr id="5132" name="文本框 5131"/>
          <p:cNvSpPr txBox="1">
            <a:spLocks noChangeArrowheads="1"/>
          </p:cNvSpPr>
          <p:nvPr/>
        </p:nvSpPr>
        <p:spPr bwMode="auto">
          <a:xfrm>
            <a:off x="2914650" y="5013325"/>
            <a:ext cx="34369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/>
              <a:t>迟，晚</a:t>
            </a:r>
            <a:r>
              <a:rPr lang="zh-CN" altLang="en-US" sz="3200" b="1" i="1"/>
              <a:t> </a:t>
            </a:r>
            <a:r>
              <a:rPr lang="en-US" altLang="zh-CN" sz="3200" b="1" i="1"/>
              <a:t>adj.&amp; adv.</a:t>
            </a:r>
          </a:p>
        </p:txBody>
      </p:sp>
      <p:sp>
        <p:nvSpPr>
          <p:cNvPr id="5133" name="文本框 5132"/>
          <p:cNvSpPr txBox="1">
            <a:spLocks noChangeArrowheads="1"/>
          </p:cNvSpPr>
          <p:nvPr/>
        </p:nvSpPr>
        <p:spPr bwMode="auto">
          <a:xfrm>
            <a:off x="6659563" y="4868863"/>
            <a:ext cx="895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late</a:t>
            </a:r>
          </a:p>
        </p:txBody>
      </p:sp>
      <p:sp>
        <p:nvSpPr>
          <p:cNvPr id="5134" name="文本框 5133"/>
          <p:cNvSpPr txBox="1">
            <a:spLocks noChangeArrowheads="1"/>
          </p:cNvSpPr>
          <p:nvPr/>
        </p:nvSpPr>
        <p:spPr bwMode="auto">
          <a:xfrm>
            <a:off x="6432550" y="1700213"/>
            <a:ext cx="2711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enjoy oneself</a:t>
            </a:r>
          </a:p>
        </p:txBody>
      </p:sp>
      <p:sp>
        <p:nvSpPr>
          <p:cNvPr id="5135" name="文本框 5134"/>
          <p:cNvSpPr txBox="1">
            <a:spLocks noChangeArrowheads="1"/>
          </p:cNvSpPr>
          <p:nvPr/>
        </p:nvSpPr>
        <p:spPr bwMode="auto">
          <a:xfrm>
            <a:off x="3203575" y="1628775"/>
            <a:ext cx="18161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/>
              <a:t>过得愉快</a:t>
            </a:r>
          </a:p>
        </p:txBody>
      </p:sp>
      <p:sp>
        <p:nvSpPr>
          <p:cNvPr id="5136" name="文本框 5135"/>
          <p:cNvSpPr txBox="1">
            <a:spLocks noChangeArrowheads="1"/>
          </p:cNvSpPr>
          <p:nvPr/>
        </p:nvSpPr>
        <p:spPr bwMode="auto">
          <a:xfrm>
            <a:off x="3059113" y="5661025"/>
            <a:ext cx="2514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/>
              <a:t>步行，走   </a:t>
            </a:r>
            <a:r>
              <a:rPr lang="en-US" altLang="zh-CN" sz="3200" b="1" i="1"/>
              <a:t>n.</a:t>
            </a:r>
          </a:p>
        </p:txBody>
      </p:sp>
      <p:sp>
        <p:nvSpPr>
          <p:cNvPr id="5137" name="文本框 5136"/>
          <p:cNvSpPr txBox="1">
            <a:spLocks noChangeArrowheads="1"/>
          </p:cNvSpPr>
          <p:nvPr/>
        </p:nvSpPr>
        <p:spPr bwMode="auto">
          <a:xfrm>
            <a:off x="6732588" y="5516563"/>
            <a:ext cx="1123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walk</a:t>
            </a:r>
          </a:p>
        </p:txBody>
      </p:sp>
      <p:sp>
        <p:nvSpPr>
          <p:cNvPr id="5138" name="文本框 5137"/>
          <p:cNvSpPr txBox="1">
            <a:spLocks noChangeArrowheads="1"/>
          </p:cNvSpPr>
          <p:nvPr/>
        </p:nvSpPr>
        <p:spPr bwMode="auto">
          <a:xfrm>
            <a:off x="6588125" y="4221163"/>
            <a:ext cx="1974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May Day</a:t>
            </a:r>
          </a:p>
        </p:txBody>
      </p:sp>
      <p:sp>
        <p:nvSpPr>
          <p:cNvPr id="5139" name="文本框 5138"/>
          <p:cNvSpPr txBox="1">
            <a:spLocks noChangeArrowheads="1"/>
          </p:cNvSpPr>
          <p:nvPr/>
        </p:nvSpPr>
        <p:spPr bwMode="auto">
          <a:xfrm>
            <a:off x="3060700" y="4365625"/>
            <a:ext cx="19700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Times New Roman" pitchFamily="18" charset="0"/>
              </a:rPr>
              <a:t>五一劳动节</a:t>
            </a:r>
          </a:p>
        </p:txBody>
      </p:sp>
      <p:sp>
        <p:nvSpPr>
          <p:cNvPr id="5140" name="文本框 5139"/>
          <p:cNvSpPr txBox="1">
            <a:spLocks noChangeArrowheads="1"/>
          </p:cNvSpPr>
          <p:nvPr/>
        </p:nvSpPr>
        <p:spPr bwMode="auto">
          <a:xfrm>
            <a:off x="6765925" y="6092825"/>
            <a:ext cx="2417763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ta</a:t>
            </a:r>
            <a:r>
              <a:rPr lang="zh-CN" altLang="en-US" sz="3600" b="1">
                <a:solidFill>
                  <a:srgbClr val="0000FF"/>
                </a:solidFill>
                <a:latin typeface="Times New Roman" pitchFamily="18" charset="0"/>
              </a:rPr>
              <a:t>ke </a:t>
            </a: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a walk</a:t>
            </a:r>
          </a:p>
        </p:txBody>
      </p:sp>
      <p:sp>
        <p:nvSpPr>
          <p:cNvPr id="5141" name="文本框 5140"/>
          <p:cNvSpPr txBox="1">
            <a:spLocks noChangeArrowheads="1"/>
          </p:cNvSpPr>
          <p:nvPr/>
        </p:nvSpPr>
        <p:spPr bwMode="auto">
          <a:xfrm>
            <a:off x="3132138" y="6165850"/>
            <a:ext cx="1000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/>
              <a:t>散步</a:t>
            </a:r>
            <a:endParaRPr lang="en-US" sz="3200" b="1" i="1"/>
          </a:p>
        </p:txBody>
      </p:sp>
      <p:sp>
        <p:nvSpPr>
          <p:cNvPr id="5142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endParaRPr lang="zh-CN" alt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nimBg="1"/>
      <p:bldP spid="5124" grpId="0"/>
      <p:bldP spid="5125" grpId="0"/>
      <p:bldP spid="5126" grpId="0"/>
      <p:bldP spid="5127" grpId="0"/>
      <p:bldP spid="5128" grpId="0"/>
      <p:bldP spid="5129" grpId="0"/>
      <p:bldP spid="5130" grpId="0"/>
      <p:bldP spid="5131" grpId="0"/>
      <p:bldP spid="5132" grpId="0"/>
      <p:bldP spid="5133" grpId="0"/>
      <p:bldP spid="5134" grpId="0"/>
      <p:bldP spid="5135" grpId="0"/>
      <p:bldP spid="5136" grpId="0"/>
      <p:bldP spid="5137" grpId="0"/>
      <p:bldP spid="5138" grpId="0"/>
      <p:bldP spid="5139" grpId="0"/>
      <p:bldP spid="5140" grpId="0"/>
      <p:bldP spid="51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1"/>
          <p:cNvSpPr txBox="1">
            <a:spLocks noChangeArrowheads="1"/>
          </p:cNvSpPr>
          <p:nvPr/>
        </p:nvSpPr>
        <p:spPr bwMode="auto">
          <a:xfrm>
            <a:off x="1692275" y="260350"/>
            <a:ext cx="5340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1" tIns="45716" rIns="91431" bIns="45716">
            <a:spAutoFit/>
          </a:bodyPr>
          <a:lstStyle/>
          <a:p>
            <a:r>
              <a:rPr lang="en-US" altLang="zh-CN" sz="3600" b="1">
                <a:solidFill>
                  <a:srgbClr val="000099"/>
                </a:solidFill>
              </a:rPr>
              <a:t>Words and expressions</a:t>
            </a:r>
          </a:p>
        </p:txBody>
      </p:sp>
      <p:sp>
        <p:nvSpPr>
          <p:cNvPr id="6147" name="TextBox 2"/>
          <p:cNvSpPr txBox="1">
            <a:spLocks noChangeArrowheads="1"/>
          </p:cNvSpPr>
          <p:nvPr/>
        </p:nvSpPr>
        <p:spPr bwMode="auto">
          <a:xfrm>
            <a:off x="179388" y="828675"/>
            <a:ext cx="2736428" cy="575541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91431" tIns="45716" rIns="91431" bIns="45716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/'</a:t>
            </a:r>
            <a:r>
              <a:rPr lang="en-US" altLang="zh-CN" sz="4000" b="1" dirty="0" err="1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ʌ</a:t>
            </a:r>
            <a:r>
              <a:rPr lang="en-US" altLang="zh-CN" sz="4000" b="1" dirty="0" err="1">
                <a:latin typeface="Times New Roman" pitchFamily="18" charset="0"/>
                <a:cs typeface="Times New Roman" pitchFamily="18" charset="0"/>
              </a:rPr>
              <a:t>ntr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/</a:t>
            </a:r>
          </a:p>
          <a:p>
            <a:pPr>
              <a:lnSpc>
                <a:spcPct val="110000"/>
              </a:lnSpc>
            </a:pP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altLang="zh-CN" sz="4000" b="1" dirty="0">
                <a:solidFill>
                  <a:srgbClr val="000000"/>
                </a:solidFill>
                <a:latin typeface="Times New Roman" pitchFamily="18" charset="0"/>
              </a:rPr>
              <a:t>'</a:t>
            </a:r>
            <a:r>
              <a:rPr lang="en-US" altLang="zh-CN" sz="4000" b="1" dirty="0" err="1">
                <a:solidFill>
                  <a:srgbClr val="000000"/>
                </a:solidFill>
                <a:latin typeface="Times New Roman" pitchFamily="18" charset="0"/>
              </a:rPr>
              <a:t>s</a:t>
            </a: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</a:rPr>
              <a:t>e</a:t>
            </a:r>
            <a:r>
              <a:rPr lang="en-US" altLang="zh-CN" sz="4000" b="1" dirty="0" err="1">
                <a:solidFill>
                  <a:srgbClr val="000000"/>
                </a:solidFill>
                <a:latin typeface="Times New Roman" pitchFamily="18" charset="0"/>
              </a:rPr>
              <a:t>k</a:t>
            </a: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</a:rPr>
              <a:t>ə</a:t>
            </a:r>
            <a:r>
              <a:rPr lang="en-US" altLang="zh-CN" sz="4000" b="1" dirty="0" err="1">
                <a:solidFill>
                  <a:srgbClr val="000000"/>
                </a:solidFill>
                <a:latin typeface="Times New Roman" pitchFamily="18" charset="0"/>
              </a:rPr>
              <a:t>nd</a:t>
            </a: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/</a:t>
            </a:r>
          </a:p>
          <a:p>
            <a:pPr>
              <a:lnSpc>
                <a:spcPct val="110000"/>
              </a:lnSpc>
            </a:pP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altLang="zh-CN" sz="4000" b="1" dirty="0">
                <a:solidFill>
                  <a:srgbClr val="000000"/>
                </a:solidFill>
                <a:latin typeface="Times New Roman" pitchFamily="18" charset="0"/>
              </a:rPr>
              <a:t>'</a:t>
            </a:r>
            <a:r>
              <a:rPr lang="en-US" altLang="zh-CN" sz="4000" b="1" dirty="0" err="1">
                <a:solidFill>
                  <a:srgbClr val="000000"/>
                </a:solidFill>
                <a:latin typeface="Times New Roman" pitchFamily="18" charset="0"/>
              </a:rPr>
              <a:t>l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CN" sz="4000" b="1" dirty="0" err="1">
                <a:solidFill>
                  <a:srgbClr val="000000"/>
                </a:solidFill>
                <a:latin typeface="Times New Roman" pitchFamily="18" charset="0"/>
              </a:rPr>
              <a:t>t</a:t>
            </a: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</a:rPr>
              <a:t>ə</a:t>
            </a:r>
            <a:r>
              <a:rPr lang="en-US" altLang="zh-CN" sz="4000" b="1" dirty="0">
                <a:latin typeface="Times New Roman" pitchFamily="18" charset="0"/>
              </a:rPr>
              <a:t> </a:t>
            </a: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/</a:t>
            </a:r>
          </a:p>
          <a:p>
            <a:pPr>
              <a:lnSpc>
                <a:spcPct val="110000"/>
              </a:lnSpc>
            </a:pP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altLang="zh-CN" sz="4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ʌ</a:t>
            </a:r>
            <a:r>
              <a:rPr lang="en-US" altLang="zh-CN" sz="4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 /</a:t>
            </a:r>
          </a:p>
          <a:p>
            <a:pPr>
              <a:lnSpc>
                <a:spcPct val="110000"/>
              </a:lnSpc>
            </a:pP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altLang="zh-CN" sz="4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æ</a:t>
            </a:r>
            <a:r>
              <a:rPr lang="en-US" altLang="zh-CN" sz="4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mp</a:t>
            </a: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/</a:t>
            </a:r>
          </a:p>
          <a:p>
            <a:pPr>
              <a:lnSpc>
                <a:spcPct val="110000"/>
              </a:lnSpc>
            </a:pP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ɒ</a:t>
            </a:r>
            <a:r>
              <a:rPr lang="en-US" altLang="zh-CN" sz="4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'str</a:t>
            </a: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CN" sz="4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iə</a:t>
            </a:r>
            <a:r>
              <a:rPr lang="en-US" altLang="zh-CN" sz="4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/</a:t>
            </a:r>
          </a:p>
          <a:p>
            <a:pPr>
              <a:lnSpc>
                <a:spcPct val="130000"/>
              </a:lnSpc>
            </a:pP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altLang="zh-CN" sz="4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altLang="zh-CN" sz="4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CN" sz="4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ts</a:t>
            </a: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iː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CN" sz="4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ŋ</a:t>
            </a: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/</a:t>
            </a:r>
          </a:p>
          <a:p>
            <a:pPr>
              <a:lnSpc>
                <a:spcPct val="130000"/>
              </a:lnSpc>
            </a:pP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altLang="zh-CN" sz="4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iː</a:t>
            </a:r>
            <a:r>
              <a:rPr lang="en-US" altLang="zh-CN" sz="4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tʃ</a:t>
            </a:r>
            <a:r>
              <a:rPr lang="en-US" altLang="zh-CN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/</a:t>
            </a:r>
          </a:p>
        </p:txBody>
      </p:sp>
      <p:sp>
        <p:nvSpPr>
          <p:cNvPr id="6148" name="文本框 6147"/>
          <p:cNvSpPr txBox="1">
            <a:spLocks noChangeArrowheads="1"/>
          </p:cNvSpPr>
          <p:nvPr/>
        </p:nvSpPr>
        <p:spPr bwMode="auto">
          <a:xfrm>
            <a:off x="3275013" y="909638"/>
            <a:ext cx="26495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/>
              <a:t>乡下</a:t>
            </a:r>
            <a:r>
              <a:rPr lang="en-US" altLang="zh-CN" sz="3200" b="1"/>
              <a:t>; </a:t>
            </a:r>
            <a:r>
              <a:rPr lang="zh-CN" altLang="en-US" sz="3200" b="1"/>
              <a:t>乡村 </a:t>
            </a:r>
            <a:r>
              <a:rPr lang="en-US" altLang="zh-CN" sz="3200" b="1" i="1"/>
              <a:t>n.</a:t>
            </a:r>
            <a:r>
              <a:rPr lang="zh-CN" altLang="en-US" sz="3200" b="1"/>
              <a:t> </a:t>
            </a:r>
          </a:p>
        </p:txBody>
      </p:sp>
      <p:sp>
        <p:nvSpPr>
          <p:cNvPr id="6149" name="文本框 6148"/>
          <p:cNvSpPr txBox="1">
            <a:spLocks noChangeArrowheads="1"/>
          </p:cNvSpPr>
          <p:nvPr/>
        </p:nvSpPr>
        <p:spPr bwMode="auto">
          <a:xfrm>
            <a:off x="6588125" y="1052513"/>
            <a:ext cx="1538288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70000"/>
              </a:lnSpc>
            </a:pP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country</a:t>
            </a:r>
          </a:p>
        </p:txBody>
      </p:sp>
      <p:sp>
        <p:nvSpPr>
          <p:cNvPr id="6150" name="文本框 6149"/>
          <p:cNvSpPr txBox="1">
            <a:spLocks noChangeArrowheads="1"/>
          </p:cNvSpPr>
          <p:nvPr/>
        </p:nvSpPr>
        <p:spPr bwMode="auto">
          <a:xfrm>
            <a:off x="3348038" y="1484313"/>
            <a:ext cx="1698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/>
              <a:t>第二   </a:t>
            </a:r>
            <a:r>
              <a:rPr lang="en-US" altLang="zh-CN" sz="3200" b="1" i="1"/>
              <a:t>n.</a:t>
            </a:r>
          </a:p>
        </p:txBody>
      </p:sp>
      <p:sp>
        <p:nvSpPr>
          <p:cNvPr id="6151" name="文本框 6150"/>
          <p:cNvSpPr txBox="1">
            <a:spLocks noChangeArrowheads="1"/>
          </p:cNvSpPr>
          <p:nvPr/>
        </p:nvSpPr>
        <p:spPr bwMode="auto">
          <a:xfrm>
            <a:off x="6659563" y="1628775"/>
            <a:ext cx="135890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70000"/>
              </a:lnSpc>
            </a:pP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second</a:t>
            </a:r>
          </a:p>
        </p:txBody>
      </p:sp>
      <p:sp>
        <p:nvSpPr>
          <p:cNvPr id="6152" name="文本框 6151"/>
          <p:cNvSpPr txBox="1">
            <a:spLocks noChangeArrowheads="1"/>
          </p:cNvSpPr>
          <p:nvPr/>
        </p:nvSpPr>
        <p:spPr bwMode="auto">
          <a:xfrm>
            <a:off x="3348038" y="2708275"/>
            <a:ext cx="28098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/>
              <a:t>娱乐，乐趣  </a:t>
            </a:r>
            <a:r>
              <a:rPr lang="en-US" altLang="zh-CN" sz="3200" b="1" i="1"/>
              <a:t>n.</a:t>
            </a:r>
          </a:p>
        </p:txBody>
      </p:sp>
      <p:sp>
        <p:nvSpPr>
          <p:cNvPr id="6153" name="文本框 6152"/>
          <p:cNvSpPr txBox="1">
            <a:spLocks noChangeArrowheads="1"/>
          </p:cNvSpPr>
          <p:nvPr/>
        </p:nvSpPr>
        <p:spPr bwMode="auto">
          <a:xfrm>
            <a:off x="6804025" y="2852738"/>
            <a:ext cx="769938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70000"/>
              </a:lnSpc>
            </a:pP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fun</a:t>
            </a:r>
          </a:p>
        </p:txBody>
      </p:sp>
      <p:sp>
        <p:nvSpPr>
          <p:cNvPr id="6154" name="文本框 6153"/>
          <p:cNvSpPr txBox="1">
            <a:spLocks noChangeArrowheads="1"/>
          </p:cNvSpPr>
          <p:nvPr/>
        </p:nvSpPr>
        <p:spPr bwMode="auto">
          <a:xfrm>
            <a:off x="3348038" y="3789363"/>
            <a:ext cx="28098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/>
              <a:t>营地，帐篷  </a:t>
            </a:r>
            <a:r>
              <a:rPr lang="en-US" altLang="zh-CN" sz="3200" b="1" i="1"/>
              <a:t>n.</a:t>
            </a:r>
          </a:p>
        </p:txBody>
      </p:sp>
      <p:sp>
        <p:nvSpPr>
          <p:cNvPr id="6155" name="文本框 6154"/>
          <p:cNvSpPr txBox="1">
            <a:spLocks noChangeArrowheads="1"/>
          </p:cNvSpPr>
          <p:nvPr/>
        </p:nvSpPr>
        <p:spPr bwMode="auto">
          <a:xfrm>
            <a:off x="6659563" y="3860800"/>
            <a:ext cx="113188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70000"/>
              </a:lnSpc>
            </a:pP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camp</a:t>
            </a:r>
          </a:p>
        </p:txBody>
      </p:sp>
      <p:sp>
        <p:nvSpPr>
          <p:cNvPr id="6156" name="文本框 6155"/>
          <p:cNvSpPr txBox="1">
            <a:spLocks noChangeArrowheads="1"/>
          </p:cNvSpPr>
          <p:nvPr/>
        </p:nvSpPr>
        <p:spPr bwMode="auto">
          <a:xfrm>
            <a:off x="3276600" y="4362450"/>
            <a:ext cx="30353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/>
              <a:t>澳大利亚的</a:t>
            </a:r>
            <a:r>
              <a:rPr lang="zh-CN" altLang="en-US" sz="3200" b="1" i="1"/>
              <a:t> </a:t>
            </a:r>
            <a:r>
              <a:rPr lang="en-US" altLang="zh-CN" sz="3200" b="1" i="1"/>
              <a:t>adj.</a:t>
            </a:r>
          </a:p>
        </p:txBody>
      </p:sp>
      <p:sp>
        <p:nvSpPr>
          <p:cNvPr id="6157" name="文本框 6156"/>
          <p:cNvSpPr txBox="1">
            <a:spLocks noChangeArrowheads="1"/>
          </p:cNvSpPr>
          <p:nvPr/>
        </p:nvSpPr>
        <p:spPr bwMode="auto">
          <a:xfrm>
            <a:off x="6588125" y="4437063"/>
            <a:ext cx="2035175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70000"/>
              </a:lnSpc>
            </a:pP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Australian</a:t>
            </a:r>
          </a:p>
        </p:txBody>
      </p:sp>
      <p:sp>
        <p:nvSpPr>
          <p:cNvPr id="6158" name="文本框 6157"/>
          <p:cNvSpPr txBox="1">
            <a:spLocks noChangeArrowheads="1"/>
          </p:cNvSpPr>
          <p:nvPr/>
        </p:nvSpPr>
        <p:spPr bwMode="auto">
          <a:xfrm>
            <a:off x="3419475" y="2060575"/>
            <a:ext cx="15636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/>
              <a:t>垃圾  </a:t>
            </a:r>
            <a:r>
              <a:rPr lang="en-US" altLang="zh-CN" sz="3200" b="1" i="1"/>
              <a:t>v.</a:t>
            </a:r>
            <a:endParaRPr lang="zh-CN" altLang="en-US" sz="3200" b="1" i="1"/>
          </a:p>
        </p:txBody>
      </p:sp>
      <p:sp>
        <p:nvSpPr>
          <p:cNvPr id="6159" name="文本框 6158"/>
          <p:cNvSpPr txBox="1">
            <a:spLocks noChangeArrowheads="1"/>
          </p:cNvSpPr>
          <p:nvPr/>
        </p:nvSpPr>
        <p:spPr bwMode="auto">
          <a:xfrm>
            <a:off x="6732588" y="2133600"/>
            <a:ext cx="104140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70000"/>
              </a:lnSpc>
            </a:pP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litter</a:t>
            </a:r>
          </a:p>
        </p:txBody>
      </p:sp>
      <p:sp>
        <p:nvSpPr>
          <p:cNvPr id="6160" name="文本框 6159"/>
          <p:cNvSpPr txBox="1">
            <a:spLocks noChangeArrowheads="1"/>
          </p:cNvSpPr>
          <p:nvPr/>
        </p:nvSpPr>
        <p:spPr bwMode="auto">
          <a:xfrm>
            <a:off x="3276600" y="4941888"/>
            <a:ext cx="29225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/>
              <a:t>观光，游览   </a:t>
            </a:r>
            <a:r>
              <a:rPr lang="en-US" altLang="zh-CN" sz="3200" b="1" i="1"/>
              <a:t>n.</a:t>
            </a:r>
          </a:p>
        </p:txBody>
      </p:sp>
      <p:sp>
        <p:nvSpPr>
          <p:cNvPr id="6161" name="文本框 6160"/>
          <p:cNvSpPr txBox="1">
            <a:spLocks noChangeArrowheads="1"/>
          </p:cNvSpPr>
          <p:nvPr/>
        </p:nvSpPr>
        <p:spPr bwMode="auto">
          <a:xfrm>
            <a:off x="6516688" y="5013325"/>
            <a:ext cx="2081212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70000"/>
              </a:lnSpc>
            </a:pP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sightseeing</a:t>
            </a:r>
          </a:p>
        </p:txBody>
      </p:sp>
      <p:sp>
        <p:nvSpPr>
          <p:cNvPr id="6162" name="文本框 6161"/>
          <p:cNvSpPr txBox="1">
            <a:spLocks noChangeArrowheads="1"/>
          </p:cNvSpPr>
          <p:nvPr/>
        </p:nvSpPr>
        <p:spPr bwMode="auto">
          <a:xfrm>
            <a:off x="6149975" y="3357563"/>
            <a:ext cx="2994025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70000"/>
              </a:lnSpc>
            </a:pP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summer holiday</a:t>
            </a:r>
          </a:p>
        </p:txBody>
      </p:sp>
      <p:sp>
        <p:nvSpPr>
          <p:cNvPr id="6163" name="文本框 6162"/>
          <p:cNvSpPr txBox="1">
            <a:spLocks noChangeArrowheads="1"/>
          </p:cNvSpPr>
          <p:nvPr/>
        </p:nvSpPr>
        <p:spPr bwMode="auto">
          <a:xfrm>
            <a:off x="3419475" y="3213100"/>
            <a:ext cx="1000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/>
              <a:t>暑假</a:t>
            </a:r>
            <a:endParaRPr lang="zh-CN" altLang="en-US" sz="3200" b="1" i="1"/>
          </a:p>
        </p:txBody>
      </p:sp>
      <p:sp>
        <p:nvSpPr>
          <p:cNvPr id="6164" name="文本框 6163"/>
          <p:cNvSpPr txBox="1">
            <a:spLocks noChangeArrowheads="1"/>
          </p:cNvSpPr>
          <p:nvPr/>
        </p:nvSpPr>
        <p:spPr bwMode="auto">
          <a:xfrm>
            <a:off x="6554788" y="5516563"/>
            <a:ext cx="2589212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70000"/>
              </a:lnSpc>
            </a:pP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go sightseeing</a:t>
            </a:r>
          </a:p>
        </p:txBody>
      </p:sp>
      <p:sp>
        <p:nvSpPr>
          <p:cNvPr id="6165" name="文本框 6164"/>
          <p:cNvSpPr txBox="1">
            <a:spLocks noChangeArrowheads="1"/>
          </p:cNvSpPr>
          <p:nvPr/>
        </p:nvSpPr>
        <p:spPr bwMode="auto">
          <a:xfrm>
            <a:off x="3348038" y="5445125"/>
            <a:ext cx="1000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/>
              <a:t>观光</a:t>
            </a:r>
            <a:endParaRPr lang="en-US" sz="3200" b="1" i="1"/>
          </a:p>
        </p:txBody>
      </p:sp>
      <p:sp>
        <p:nvSpPr>
          <p:cNvPr id="6166" name="文本框 6165"/>
          <p:cNvSpPr txBox="1">
            <a:spLocks noChangeArrowheads="1"/>
          </p:cNvSpPr>
          <p:nvPr/>
        </p:nvSpPr>
        <p:spPr bwMode="auto">
          <a:xfrm>
            <a:off x="3348038" y="5949950"/>
            <a:ext cx="1000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/>
              <a:t>海滩</a:t>
            </a:r>
            <a:endParaRPr lang="en-US" sz="3200" b="1" i="1"/>
          </a:p>
        </p:txBody>
      </p:sp>
      <p:sp>
        <p:nvSpPr>
          <p:cNvPr id="6167" name="文本框 6166"/>
          <p:cNvSpPr txBox="1">
            <a:spLocks noChangeArrowheads="1"/>
          </p:cNvSpPr>
          <p:nvPr/>
        </p:nvSpPr>
        <p:spPr bwMode="auto">
          <a:xfrm>
            <a:off x="6588125" y="6091238"/>
            <a:ext cx="1200150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70000"/>
              </a:lnSpc>
            </a:pP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beach</a:t>
            </a:r>
          </a:p>
        </p:txBody>
      </p:sp>
      <p:sp>
        <p:nvSpPr>
          <p:cNvPr id="6168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endParaRPr lang="zh-CN" alt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6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/>
      <p:bldP spid="6148" grpId="0"/>
      <p:bldP spid="6149" grpId="0"/>
      <p:bldP spid="6150" grpId="0"/>
      <p:bldP spid="6151" grpId="0"/>
      <p:bldP spid="6152" grpId="0"/>
      <p:bldP spid="6153" grpId="0"/>
      <p:bldP spid="6154" grpId="0"/>
      <p:bldP spid="6155" grpId="0"/>
      <p:bldP spid="6158" grpId="0"/>
      <p:bldP spid="6159" grpId="0"/>
      <p:bldP spid="6160" grpId="0"/>
      <p:bldP spid="6161" grpId="0"/>
      <p:bldP spid="6162" grpId="0"/>
      <p:bldP spid="6163" grpId="0"/>
      <p:bldP spid="6164" grpId="0"/>
      <p:bldP spid="6165" grpId="0"/>
      <p:bldP spid="6166" grpId="0"/>
      <p:bldP spid="616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"/>
          <p:cNvSpPr txBox="1">
            <a:spLocks noChangeArrowheads="1"/>
          </p:cNvSpPr>
          <p:nvPr/>
        </p:nvSpPr>
        <p:spPr bwMode="auto">
          <a:xfrm>
            <a:off x="179387" y="332656"/>
            <a:ext cx="89646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6999"/>
                    </a:srgbClr>
                  </a:outerShdw>
                </a:effectLst>
                <a:latin typeface="Arial Black"/>
                <a:ea typeface="+mn-ea"/>
              </a:rPr>
              <a:t>2. check(√) what they’re going to do.</a:t>
            </a:r>
            <a:endParaRPr lang="zh-CN" altLang="en-US" sz="32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6999"/>
                  </a:srgbClr>
                </a:outerShdw>
              </a:effectLst>
              <a:latin typeface="Arial Black"/>
              <a:ea typeface="+mn-ea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9750" y="1547813"/>
          <a:ext cx="7921625" cy="4367848"/>
        </p:xfrm>
        <a:graphic>
          <a:graphicData uri="http://schemas.openxmlformats.org/drawingml/2006/table">
            <a:tbl>
              <a:tblPr/>
              <a:tblGrid>
                <a:gridCol w="3455988"/>
                <a:gridCol w="1296987"/>
                <a:gridCol w="1800225"/>
                <a:gridCol w="1368425"/>
              </a:tblGrid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Franklin Gothic Medium" pitchFamily="34" charset="0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Martin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Zhang Sijia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   Lucy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98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watch a football match 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Medium" pitchFamily="34" charset="0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Medium" pitchFamily="34" charset="0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Medium" pitchFamily="34" charset="0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895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spend time with family and friends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Medium" pitchFamily="34" charset="0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Medium" pitchFamily="34" charset="0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Medium" pitchFamily="34" charset="0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498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go on a summer camp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Medium" pitchFamily="34" charset="0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Medium" pitchFamily="34" charset="0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Medium" pitchFamily="34" charset="0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98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collect litter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Medium" pitchFamily="34" charset="0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Medium" pitchFamily="34" charset="0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Medium" pitchFamily="34" charset="0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895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stay with an Australian family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Medium" pitchFamily="34" charset="0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Medium" pitchFamily="34" charset="0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Medium" pitchFamily="34" charset="0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563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meet other football fans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Medium" pitchFamily="34" charset="0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Medium" pitchFamily="34" charset="0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Medium" pitchFamily="34" charset="0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392613" y="2052638"/>
            <a:ext cx="4667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√</a:t>
            </a:r>
            <a:endParaRPr lang="zh-CN" altLang="en-US" sz="32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011863" y="2700338"/>
            <a:ext cx="46831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√</a:t>
            </a:r>
            <a:endParaRPr lang="zh-CN" altLang="en-US" sz="32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667625" y="3482975"/>
            <a:ext cx="4683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√</a:t>
            </a:r>
            <a:endParaRPr lang="zh-CN" altLang="en-US" sz="32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011863" y="3924300"/>
            <a:ext cx="46831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√</a:t>
            </a:r>
            <a:endParaRPr lang="zh-CN" altLang="en-US" sz="32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740650" y="4572000"/>
            <a:ext cx="4667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√</a:t>
            </a:r>
            <a:endParaRPr lang="zh-CN" altLang="en-US" sz="32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356100" y="5364163"/>
            <a:ext cx="4667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√</a:t>
            </a:r>
            <a:endParaRPr lang="zh-CN" altLang="en-US" sz="3200" b="1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11" name="Unit2 activity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236296" y="6021288"/>
            <a:ext cx="720080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41173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12411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4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611560" y="332656"/>
            <a:ext cx="6336704" cy="5040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742950" indent="-742950" algn="ctr"/>
            <a:r>
              <a:rPr lang="en-US" altLang="zh-CN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6999"/>
                    </a:srgbClr>
                  </a:outerShdw>
                </a:effectLst>
                <a:latin typeface="Arial Black"/>
              </a:rPr>
              <a:t>3. Read and Check T or F.</a:t>
            </a:r>
          </a:p>
        </p:txBody>
      </p:sp>
      <p:sp>
        <p:nvSpPr>
          <p:cNvPr id="4" name="AutoShape 5"/>
          <p:cNvSpPr>
            <a:spLocks noChangeArrowheads="1"/>
          </p:cNvSpPr>
          <p:nvPr/>
        </p:nvSpPr>
        <p:spPr bwMode="auto">
          <a:xfrm>
            <a:off x="251520" y="1052736"/>
            <a:ext cx="8892480" cy="5544616"/>
          </a:xfrm>
          <a:prstGeom prst="flowChartAlternateProcess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lIns="118515" tIns="59258" rIns="118515" bIns="59258" anchor="ctr"/>
          <a:lstStyle/>
          <a:p>
            <a:pPr marL="514350" indent="-514350" defTabSz="912813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1. If your want to watch a football match tomorrow, </a:t>
            </a:r>
          </a:p>
          <a:p>
            <a:pPr marL="514350" indent="-514350" defTabSz="912813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You can go with Lucy.</a:t>
            </a:r>
          </a:p>
          <a:p>
            <a:pPr marL="514350" indent="-514350" defTabSz="912813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2. Martin is a super fan of the football.</a:t>
            </a:r>
          </a:p>
          <a:p>
            <a:pPr marL="514350" indent="-514350" defTabSz="912813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3.Zhang </a:t>
            </a:r>
            <a:r>
              <a:rPr lang="en-US" altLang="zh-CN" sz="2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Sijia</a:t>
            </a:r>
            <a:r>
              <a:rPr lang="en-US" altLang="zh-CN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is going to spend her holiday with her </a:t>
            </a:r>
          </a:p>
          <a:p>
            <a:pPr marL="514350" indent="-514350" defTabSz="912813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family in Sydney.</a:t>
            </a:r>
          </a:p>
          <a:p>
            <a:pPr marL="514350" indent="-514350" defTabSz="912813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4. Zhang </a:t>
            </a:r>
            <a:r>
              <a:rPr lang="en-US" altLang="zh-CN" sz="2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Sijia</a:t>
            </a:r>
            <a:r>
              <a:rPr lang="en-US" altLang="zh-CN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is going to </a:t>
            </a:r>
            <a:r>
              <a:rPr lang="en-US" altLang="zh-CN" sz="2800" b="1" dirty="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pick up rubbish </a:t>
            </a:r>
            <a:r>
              <a:rPr lang="en-US" altLang="zh-CN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near a park.</a:t>
            </a:r>
          </a:p>
          <a:p>
            <a:pPr marL="514350" indent="-514350" defTabSz="912813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5.Lucy is going sightseeing and going to have a picnic </a:t>
            </a:r>
          </a:p>
          <a:p>
            <a:pPr marL="514350" indent="-514350" defTabSz="912813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on the beach, and her holiday is busy but good fun. </a:t>
            </a:r>
            <a:endParaRPr lang="en-US" altLang="zh-CN" sz="28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文本框 5128"/>
          <p:cNvSpPr txBox="1">
            <a:spLocks noChangeArrowheads="1"/>
          </p:cNvSpPr>
          <p:nvPr/>
        </p:nvSpPr>
        <p:spPr bwMode="auto">
          <a:xfrm>
            <a:off x="6660232" y="2564904"/>
            <a:ext cx="49244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Times New Roman" pitchFamily="18" charset="0"/>
              </a:rPr>
              <a:t>T</a:t>
            </a:r>
            <a:endParaRPr lang="en-US" altLang="zh-CN" sz="36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6" name="文本框 5128"/>
          <p:cNvSpPr txBox="1">
            <a:spLocks noChangeArrowheads="1"/>
          </p:cNvSpPr>
          <p:nvPr/>
        </p:nvSpPr>
        <p:spPr bwMode="auto">
          <a:xfrm>
            <a:off x="8677206" y="4509120"/>
            <a:ext cx="46679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Times New Roman" pitchFamily="18" charset="0"/>
              </a:rPr>
              <a:t>F</a:t>
            </a:r>
            <a:endParaRPr lang="en-US" altLang="zh-CN" sz="36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7" name="文本框 5128"/>
          <p:cNvSpPr txBox="1">
            <a:spLocks noChangeArrowheads="1"/>
          </p:cNvSpPr>
          <p:nvPr/>
        </p:nvSpPr>
        <p:spPr bwMode="auto">
          <a:xfrm>
            <a:off x="3275856" y="3789040"/>
            <a:ext cx="46679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Times New Roman" pitchFamily="18" charset="0"/>
              </a:rPr>
              <a:t>F</a:t>
            </a:r>
            <a:endParaRPr lang="en-US" altLang="zh-CN" sz="36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8" name="文本框 5128"/>
          <p:cNvSpPr txBox="1">
            <a:spLocks noChangeArrowheads="1"/>
          </p:cNvSpPr>
          <p:nvPr/>
        </p:nvSpPr>
        <p:spPr bwMode="auto">
          <a:xfrm>
            <a:off x="8388424" y="5733256"/>
            <a:ext cx="46679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Times New Roman" pitchFamily="18" charset="0"/>
              </a:rPr>
              <a:t>F</a:t>
            </a:r>
            <a:endParaRPr lang="en-US" altLang="zh-CN" sz="36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9" name="文本框 5128"/>
          <p:cNvSpPr txBox="1">
            <a:spLocks noChangeArrowheads="1"/>
          </p:cNvSpPr>
          <p:nvPr/>
        </p:nvSpPr>
        <p:spPr bwMode="auto">
          <a:xfrm>
            <a:off x="4139952" y="1844824"/>
            <a:ext cx="46679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Times New Roman" pitchFamily="18" charset="0"/>
              </a:rPr>
              <a:t>F</a:t>
            </a:r>
            <a:endParaRPr lang="en-US" altLang="zh-CN" sz="36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771800" y="2492896"/>
            <a:ext cx="1296144" cy="0"/>
          </a:xfrm>
          <a:prstGeom prst="line">
            <a:avLst/>
          </a:prstGeom>
          <a:ln w="381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347864" y="6309320"/>
            <a:ext cx="1728192" cy="0"/>
          </a:xfrm>
          <a:prstGeom prst="line">
            <a:avLst/>
          </a:prstGeom>
          <a:ln w="381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876256" y="5013176"/>
            <a:ext cx="1800200" cy="0"/>
          </a:xfrm>
          <a:prstGeom prst="line">
            <a:avLst/>
          </a:prstGeom>
          <a:ln w="381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899592" y="3789040"/>
            <a:ext cx="1728192" cy="0"/>
          </a:xfrm>
          <a:prstGeom prst="line">
            <a:avLst/>
          </a:prstGeom>
          <a:ln w="381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7164288" y="3789040"/>
            <a:ext cx="1296144" cy="0"/>
          </a:xfrm>
          <a:prstGeom prst="line">
            <a:avLst/>
          </a:prstGeom>
          <a:ln w="381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WordArt 2"/>
          <p:cNvSpPr>
            <a:spLocks noChangeArrowheads="1" noChangeShapeType="1" noTextEdit="1"/>
          </p:cNvSpPr>
          <p:nvPr/>
        </p:nvSpPr>
        <p:spPr bwMode="auto">
          <a:xfrm>
            <a:off x="1331913" y="981075"/>
            <a:ext cx="6334125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6999"/>
                    </a:srgbClr>
                  </a:outerShdw>
                </a:effectLst>
                <a:latin typeface="Arial Black"/>
              </a:rPr>
              <a:t>4.Watch </a:t>
            </a:r>
            <a:r>
              <a:rPr lang="en-US" altLang="zh-CN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6999"/>
                    </a:srgbClr>
                  </a:outerShdw>
                </a:effectLst>
                <a:latin typeface="Arial Black"/>
              </a:rPr>
              <a:t>and read</a:t>
            </a:r>
            <a:endParaRPr lang="zh-CN" altLang="en-US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6999"/>
                  </a:srgbClr>
                </a:outerShdw>
              </a:effectLst>
              <a:latin typeface="Arial Black"/>
            </a:endParaRPr>
          </a:p>
        </p:txBody>
      </p:sp>
      <p:pic>
        <p:nvPicPr>
          <p:cNvPr id="16387" name="Picture 3" descr="1230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750" y="3141663"/>
            <a:ext cx="2974975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Rectangle 4"/>
          <p:cNvSpPr/>
          <p:nvPr/>
        </p:nvSpPr>
        <p:spPr>
          <a:xfrm>
            <a:off x="3635375" y="2349500"/>
            <a:ext cx="3744913" cy="539750"/>
          </a:xfrm>
          <a:prstGeom prst="rect">
            <a:avLst/>
          </a:prstGeom>
          <a:solidFill>
            <a:srgbClr val="FF9900"/>
          </a:solidFill>
          <a:ln w="9525">
            <a:noFill/>
            <a:miter/>
          </a:ln>
        </p:spPr>
        <p:txBody>
          <a:bodyPr wrap="none" lIns="118515" tIns="59258" rIns="118515" bIns="59258" anchor="ctr"/>
          <a:lstStyle/>
          <a:p>
            <a:pPr algn="ctr" defTabSz="912813"/>
            <a:r>
              <a:rPr lang="en-US" sz="3100" b="1" noProof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Everyday English</a:t>
            </a:r>
          </a:p>
        </p:txBody>
      </p:sp>
      <p:sp>
        <p:nvSpPr>
          <p:cNvPr id="16389" name="AutoShape 5"/>
          <p:cNvSpPr>
            <a:spLocks noChangeArrowheads="1"/>
          </p:cNvSpPr>
          <p:nvPr/>
        </p:nvSpPr>
        <p:spPr bwMode="auto">
          <a:xfrm>
            <a:off x="3708400" y="2924175"/>
            <a:ext cx="5184775" cy="2881313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18515" tIns="59258" rIns="118515" bIns="59258" anchor="ctr"/>
          <a:lstStyle/>
          <a:p>
            <a:pPr defTabSz="912813"/>
            <a:r>
              <a:rPr lang="en-US" altLang="zh-CN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when a passage has pictures , </a:t>
            </a:r>
          </a:p>
          <a:p>
            <a:pPr defTabSz="912813"/>
            <a:r>
              <a:rPr lang="en-US" altLang="zh-CN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the pictures often contain some </a:t>
            </a:r>
          </a:p>
          <a:p>
            <a:pPr defTabSz="912813"/>
            <a:r>
              <a:rPr lang="en-US" altLang="zh-CN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important information. So look </a:t>
            </a:r>
          </a:p>
          <a:p>
            <a:pPr defTabSz="912813"/>
            <a:r>
              <a:rPr lang="en-US" altLang="zh-CN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at the pictures before you read,</a:t>
            </a:r>
          </a:p>
          <a:p>
            <a:pPr defTabSz="912813"/>
            <a:r>
              <a:rPr lang="en-US" altLang="zh-CN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as this will make the passage </a:t>
            </a:r>
          </a:p>
          <a:p>
            <a:pPr defTabSz="912813"/>
            <a:r>
              <a:rPr lang="en-US" altLang="zh-CN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easier to understand.</a:t>
            </a:r>
          </a:p>
        </p:txBody>
      </p:sp>
    </p:spTree>
    <p:controls>
      <p:control spid="1028" name="ShockwaveFlash1" r:id="rId2" imgW="1828959" imgH="1828959"/>
    </p:controls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Documents and Settings\Administrator\桌面\M3\图片\0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4149725"/>
            <a:ext cx="2049463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C:\Documents and Settings\Administrator\桌面\M3\图片\0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388" y="1916113"/>
            <a:ext cx="1673225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3924300" y="5949950"/>
            <a:ext cx="2519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4067175" y="404813"/>
            <a:ext cx="4176713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 </a:t>
            </a:r>
            <a:r>
              <a:rPr lang="en-US" altLang="zh-CN" sz="2400" b="1">
                <a:solidFill>
                  <a:srgbClr val="003399"/>
                </a:solidFill>
              </a:rPr>
              <a:t>enjoy myself / get up late</a:t>
            </a:r>
          </a:p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03399"/>
                </a:solidFill>
              </a:rPr>
              <a:t> read a book / go out with</a:t>
            </a:r>
          </a:p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03399"/>
                </a:solidFill>
              </a:rPr>
              <a:t> take a walk / go swimming</a:t>
            </a:r>
          </a:p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03399"/>
                </a:solidFill>
              </a:rPr>
              <a:t>      collect litter</a:t>
            </a:r>
          </a:p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03399"/>
                </a:solidFill>
              </a:rPr>
              <a:t> be a great holiday </a:t>
            </a:r>
          </a:p>
        </p:txBody>
      </p:sp>
      <p:sp>
        <p:nvSpPr>
          <p:cNvPr id="8210" name="Text Box 18"/>
          <p:cNvSpPr txBox="1">
            <a:spLocks noChangeArrowheads="1"/>
          </p:cNvSpPr>
          <p:nvPr/>
        </p:nvSpPr>
        <p:spPr bwMode="auto">
          <a:xfrm>
            <a:off x="539750" y="404813"/>
            <a:ext cx="316865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 </a:t>
            </a:r>
            <a:r>
              <a:rPr lang="en-US" altLang="zh-CN" sz="2400" b="1"/>
              <a:t>look forward to</a:t>
            </a:r>
          </a:p>
          <a:p>
            <a:pPr>
              <a:spcBef>
                <a:spcPct val="50000"/>
              </a:spcBef>
            </a:pPr>
            <a:r>
              <a:rPr lang="en-US" altLang="zh-CN" sz="2400" b="1"/>
              <a:t> watch our team</a:t>
            </a:r>
          </a:p>
          <a:p>
            <a:pPr>
              <a:spcBef>
                <a:spcPct val="50000"/>
              </a:spcBef>
            </a:pPr>
            <a:r>
              <a:rPr lang="en-US" altLang="zh-CN" sz="2400" b="1"/>
              <a:t> meet other fans</a:t>
            </a:r>
          </a:p>
          <a:p>
            <a:pPr>
              <a:spcBef>
                <a:spcPct val="50000"/>
              </a:spcBef>
            </a:pPr>
            <a:r>
              <a:rPr lang="en-US" altLang="zh-CN" sz="2400" b="1"/>
              <a:t> make friends</a:t>
            </a:r>
          </a:p>
          <a:p>
            <a:pPr>
              <a:spcBef>
                <a:spcPct val="50000"/>
              </a:spcBef>
            </a:pPr>
            <a:r>
              <a:rPr lang="en-US" altLang="zh-CN" sz="2400" b="1"/>
              <a:t> wear the team shirt</a:t>
            </a:r>
          </a:p>
          <a:p>
            <a:pPr>
              <a:spcBef>
                <a:spcPct val="50000"/>
              </a:spcBef>
            </a:pPr>
            <a:r>
              <a:rPr lang="en-US" altLang="zh-CN" sz="2400" b="1"/>
              <a:t> cheer the players</a:t>
            </a:r>
          </a:p>
          <a:p>
            <a:pPr>
              <a:spcBef>
                <a:spcPct val="50000"/>
              </a:spcBef>
            </a:pPr>
            <a:r>
              <a:rPr lang="en-US" altLang="zh-CN" sz="2400" b="1"/>
              <a:t> hope / win</a:t>
            </a:r>
          </a:p>
        </p:txBody>
      </p:sp>
      <p:pic>
        <p:nvPicPr>
          <p:cNvPr id="2" name="Picture 2" descr="C:\Documents and Settings\Administrator\桌面\M3\图片\0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62788" y="4365625"/>
            <a:ext cx="2081212" cy="220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12" name="Text Box 20"/>
          <p:cNvSpPr txBox="1">
            <a:spLocks noChangeArrowheads="1"/>
          </p:cNvSpPr>
          <p:nvPr/>
        </p:nvSpPr>
        <p:spPr bwMode="auto">
          <a:xfrm>
            <a:off x="2339975" y="4221163"/>
            <a:ext cx="4608513" cy="210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CC0000"/>
                </a:solidFill>
              </a:rPr>
              <a:t> different / on a summer camp</a:t>
            </a:r>
          </a:p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CC0000"/>
                </a:solidFill>
              </a:rPr>
              <a:t> stay with an Australian family</a:t>
            </a:r>
          </a:p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CC0000"/>
                </a:solidFill>
              </a:rPr>
              <a:t>             speak English</a:t>
            </a:r>
          </a:p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CC0000"/>
                </a:solidFill>
              </a:rPr>
              <a:t> go sightseeing/ have a picnic</a:t>
            </a:r>
          </a:p>
        </p:txBody>
      </p:sp>
      <p:sp>
        <p:nvSpPr>
          <p:cNvPr id="8213" name="WordArt 21"/>
          <p:cNvSpPr>
            <a:spLocks noChangeArrowheads="1" noChangeShapeType="1" noTextEdit="1"/>
          </p:cNvSpPr>
          <p:nvPr/>
        </p:nvSpPr>
        <p:spPr bwMode="auto">
          <a:xfrm>
            <a:off x="3563938" y="3284538"/>
            <a:ext cx="2879725" cy="792162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/>
            <a:r>
              <a:rPr lang="en-US" altLang="zh-CN" sz="36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5.Retell</a:t>
            </a:r>
            <a:endParaRPr lang="zh-CN" altLang="en-US" sz="36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8214" name="Text Box 22"/>
          <p:cNvSpPr txBox="1">
            <a:spLocks noChangeArrowheads="1"/>
          </p:cNvSpPr>
          <p:nvPr/>
        </p:nvSpPr>
        <p:spPr bwMode="auto">
          <a:xfrm>
            <a:off x="611188" y="6092825"/>
            <a:ext cx="1476375" cy="51911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bg1"/>
                </a:solidFill>
              </a:rPr>
              <a:t> Martin</a:t>
            </a:r>
          </a:p>
        </p:txBody>
      </p:sp>
      <p:sp>
        <p:nvSpPr>
          <p:cNvPr id="8216" name="Text Box 24"/>
          <p:cNvSpPr txBox="1">
            <a:spLocks noChangeArrowheads="1"/>
          </p:cNvSpPr>
          <p:nvPr/>
        </p:nvSpPr>
        <p:spPr bwMode="auto">
          <a:xfrm>
            <a:off x="7524750" y="6092825"/>
            <a:ext cx="1079500" cy="519113"/>
          </a:xfrm>
          <a:prstGeom prst="rect">
            <a:avLst/>
          </a:prstGeom>
          <a:solidFill>
            <a:srgbClr val="CC00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bg1"/>
                </a:solidFill>
              </a:rPr>
              <a:t>Lucy  </a:t>
            </a:r>
            <a:r>
              <a:rPr lang="en-US" altLang="zh-CN" sz="2800" b="1"/>
              <a:t> </a:t>
            </a:r>
          </a:p>
        </p:txBody>
      </p:sp>
      <p:sp>
        <p:nvSpPr>
          <p:cNvPr id="8217" name="Text Box 25"/>
          <p:cNvSpPr txBox="1">
            <a:spLocks noChangeArrowheads="1"/>
          </p:cNvSpPr>
          <p:nvPr/>
        </p:nvSpPr>
        <p:spPr bwMode="auto">
          <a:xfrm>
            <a:off x="6910388" y="3716338"/>
            <a:ext cx="2233612" cy="519112"/>
          </a:xfrm>
          <a:prstGeom prst="rect">
            <a:avLst/>
          </a:prstGeom>
          <a:solidFill>
            <a:srgbClr val="003399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bg1"/>
                </a:solidFill>
              </a:rPr>
              <a:t>Zhang Sijia</a:t>
            </a:r>
          </a:p>
        </p:txBody>
      </p:sp>
      <p:pic>
        <p:nvPicPr>
          <p:cNvPr id="8218" name="Picture 26" descr="rosebu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8038" y="981075"/>
            <a:ext cx="503237" cy="503238"/>
          </a:xfrm>
          <a:prstGeom prst="rect">
            <a:avLst/>
          </a:prstGeom>
          <a:noFill/>
        </p:spPr>
      </p:pic>
      <p:pic>
        <p:nvPicPr>
          <p:cNvPr id="8219" name="Picture 27" descr="rosebu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8038" y="1773238"/>
            <a:ext cx="504825" cy="504825"/>
          </a:xfrm>
          <a:prstGeom prst="rect">
            <a:avLst/>
          </a:prstGeom>
          <a:noFill/>
        </p:spPr>
      </p:pic>
      <p:sp>
        <p:nvSpPr>
          <p:cNvPr id="8220" name="Line 28"/>
          <p:cNvSpPr>
            <a:spLocks noChangeShapeType="1"/>
          </p:cNvSpPr>
          <p:nvPr/>
        </p:nvSpPr>
        <p:spPr bwMode="auto">
          <a:xfrm>
            <a:off x="323850" y="1125538"/>
            <a:ext cx="0" cy="2232025"/>
          </a:xfrm>
          <a:prstGeom prst="line">
            <a:avLst/>
          </a:prstGeom>
          <a:noFill/>
          <a:ln w="63500">
            <a:solidFill>
              <a:srgbClr val="FF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8221" name="Line 29"/>
          <p:cNvSpPr>
            <a:spLocks noChangeShapeType="1"/>
          </p:cNvSpPr>
          <p:nvPr/>
        </p:nvSpPr>
        <p:spPr bwMode="auto">
          <a:xfrm>
            <a:off x="3132138" y="6597650"/>
            <a:ext cx="2592387" cy="0"/>
          </a:xfrm>
          <a:prstGeom prst="line">
            <a:avLst/>
          </a:prstGeom>
          <a:noFill/>
          <a:ln w="63500">
            <a:solidFill>
              <a:srgbClr val="FF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8222" name="Line 30"/>
          <p:cNvSpPr>
            <a:spLocks noChangeShapeType="1"/>
          </p:cNvSpPr>
          <p:nvPr/>
        </p:nvSpPr>
        <p:spPr bwMode="auto">
          <a:xfrm>
            <a:off x="8532813" y="692150"/>
            <a:ext cx="0" cy="865188"/>
          </a:xfrm>
          <a:prstGeom prst="line">
            <a:avLst/>
          </a:prstGeom>
          <a:noFill/>
          <a:ln w="63500">
            <a:solidFill>
              <a:srgbClr val="FF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6" grpId="0"/>
      <p:bldP spid="8210" grpId="0"/>
      <p:bldP spid="821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661</TotalTime>
  <Words>912</Words>
  <Application>Microsoft Office PowerPoint</Application>
  <PresentationFormat>全屏显示(4:3)</PresentationFormat>
  <Paragraphs>205</Paragraphs>
  <Slides>14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 1</dc:creator>
  <cp:lastModifiedBy>Administrator</cp:lastModifiedBy>
  <cp:revision>33</cp:revision>
  <dcterms:created xsi:type="dcterms:W3CDTF">2018-03-05T09:50:43Z</dcterms:created>
  <dcterms:modified xsi:type="dcterms:W3CDTF">2020-01-04T00:09:55Z</dcterms:modified>
</cp:coreProperties>
</file>