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74" r:id="rId2"/>
    <p:sldId id="279" r:id="rId3"/>
    <p:sldId id="278" r:id="rId4"/>
    <p:sldId id="287" r:id="rId5"/>
    <p:sldId id="286" r:id="rId6"/>
    <p:sldId id="285" r:id="rId7"/>
    <p:sldId id="288" r:id="rId8"/>
    <p:sldId id="284" r:id="rId9"/>
    <p:sldId id="283" r:id="rId10"/>
    <p:sldId id="294" r:id="rId11"/>
    <p:sldId id="293" r:id="rId12"/>
    <p:sldId id="292" r:id="rId13"/>
    <p:sldId id="381" r:id="rId14"/>
    <p:sldId id="380" r:id="rId15"/>
    <p:sldId id="289" r:id="rId16"/>
    <p:sldId id="298" r:id="rId17"/>
    <p:sldId id="297" r:id="rId18"/>
    <p:sldId id="296" r:id="rId19"/>
    <p:sldId id="295" r:id="rId20"/>
    <p:sldId id="257" r:id="rId21"/>
    <p:sldId id="303" r:id="rId22"/>
    <p:sldId id="302" r:id="rId23"/>
    <p:sldId id="301" r:id="rId24"/>
    <p:sldId id="300" r:id="rId25"/>
    <p:sldId id="299" r:id="rId26"/>
    <p:sldId id="375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8C731-3296-4C98-9018-2C3135D9772D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68356-D501-4158-AB65-3AC7BFF901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71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8356-D501-4158-AB65-3AC7BFF9010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88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childhood%20memory.mp3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EBC22-EA77-45CF-82AB-132A26B0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5888"/>
            <a:ext cx="7924800" cy="1179512"/>
          </a:xfrm>
        </p:spPr>
        <p:txBody>
          <a:bodyPr/>
          <a:lstStyle/>
          <a:p>
            <a:pPr>
              <a:defRPr/>
            </a:pPr>
            <a:r>
              <a:rPr kumimoji="1"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教材版本：人教版四年级语文课本上册</a:t>
            </a:r>
            <a:br>
              <a:rPr kumimoji="1"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zh-CN" altLang="en-US" sz="3200" dirty="0"/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77CC6ED0-631F-48A7-9C4E-379AFFCFF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806" y="2093912"/>
            <a:ext cx="7215187" cy="86360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6600" dirty="0"/>
              <a:t>              </a:t>
            </a:r>
            <a:r>
              <a:rPr lang="en-US" altLang="zh-CN" sz="8600" b="1" dirty="0">
                <a:solidFill>
                  <a:schemeClr val="tx1"/>
                </a:solidFill>
              </a:rPr>
              <a:t>17</a:t>
            </a:r>
            <a:r>
              <a:rPr lang="zh-CN" altLang="en-US" sz="8600" b="1" dirty="0">
                <a:solidFill>
                  <a:schemeClr val="tx1"/>
                </a:solidFill>
              </a:rPr>
              <a:t>长城</a:t>
            </a:r>
          </a:p>
        </p:txBody>
      </p:sp>
      <p:sp>
        <p:nvSpPr>
          <p:cNvPr id="2052" name="文本框 3">
            <a:extLst>
              <a:ext uri="{FF2B5EF4-FFF2-40B4-BE49-F238E27FC236}">
                <a16:creationId xmlns:a16="http://schemas.microsoft.com/office/drawing/2014/main" id="{D8092EBD-D8EE-4656-BD16-19B92BFCB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914400"/>
            <a:ext cx="655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</a:rPr>
              <a:t>录课单元：第五单元</a:t>
            </a:r>
          </a:p>
        </p:txBody>
      </p:sp>
      <p:sp>
        <p:nvSpPr>
          <p:cNvPr id="2053" name="文本框 5">
            <a:extLst>
              <a:ext uri="{FF2B5EF4-FFF2-40B4-BE49-F238E27FC236}">
                <a16:creationId xmlns:a16="http://schemas.microsoft.com/office/drawing/2014/main" id="{C15F0F67-D949-44AE-A5F9-149F02F6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004" y="5013176"/>
            <a:ext cx="4343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执教教师：黄彩丽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9FDD25-F622-4D62-BAB4-C915E71EDCDD}"/>
              </a:ext>
            </a:extLst>
          </p:cNvPr>
          <p:cNvSpPr txBox="1"/>
          <p:nvPr/>
        </p:nvSpPr>
        <p:spPr>
          <a:xfrm>
            <a:off x="2996207" y="3192603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第二课时</a:t>
            </a:r>
          </a:p>
        </p:txBody>
      </p:sp>
    </p:spTree>
    <p:extLst>
      <p:ext uri="{BB962C8B-B14F-4D97-AF65-F5344CB8AC3E}">
        <p14:creationId xmlns:p14="http://schemas.microsoft.com/office/powerpoint/2010/main" val="346210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43997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sz="4800" dirty="0">
                <a:solidFill>
                  <a:srgbClr val="121218"/>
                </a:solidFill>
              </a:rPr>
              <a:t>你能联想到当时劳动人民修筑长城的哪些情景？</a:t>
            </a:r>
            <a:endParaRPr lang="en-US" altLang="zh-CN" sz="4800" dirty="0">
              <a:solidFill>
                <a:srgbClr val="121218"/>
              </a:solidFill>
            </a:endParaRPr>
          </a:p>
          <a:p>
            <a:pPr eaLnBrk="1" hangingPunct="1"/>
            <a:r>
              <a:rPr lang="zh-CN" altLang="en-US" sz="4800" dirty="0">
                <a:solidFill>
                  <a:srgbClr val="121218"/>
                </a:solidFill>
              </a:rPr>
              <a:t>你仿佛看到什么</a:t>
            </a:r>
            <a:r>
              <a:rPr lang="en-US" altLang="zh-CN" sz="4800" dirty="0">
                <a:solidFill>
                  <a:srgbClr val="121218"/>
                </a:solidFill>
              </a:rPr>
              <a:t>?</a:t>
            </a:r>
          </a:p>
          <a:p>
            <a:pPr eaLnBrk="1" hangingPunct="1"/>
            <a:r>
              <a:rPr lang="zh-CN" altLang="en-US" sz="4800" dirty="0">
                <a:solidFill>
                  <a:srgbClr val="121218"/>
                </a:solidFill>
              </a:rPr>
              <a:t>听到了什么？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z="3600" b="1" dirty="0">
                <a:solidFill>
                  <a:srgbClr val="000066"/>
                </a:solidFill>
                <a:ea typeface="楷体" pitchFamily="49" charset="-122"/>
              </a:rPr>
              <a:t>长城之旅终点站</a:t>
            </a:r>
            <a:r>
              <a:rPr lang="en-US" altLang="zh-CN" sz="3600" b="1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——“</a:t>
            </a:r>
            <a:r>
              <a:rPr lang="zh-CN" altLang="en-US" sz="3600" b="1" dirty="0">
                <a:solidFill>
                  <a:srgbClr val="000066"/>
                </a:solidFill>
                <a:ea typeface="楷体" pitchFamily="49" charset="-122"/>
              </a:rPr>
              <a:t>遥想当年</a:t>
            </a:r>
            <a:r>
              <a:rPr lang="zh-CN" altLang="en-US" sz="2800" b="1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”</a:t>
            </a:r>
            <a:endParaRPr lang="zh-CN" altLang="en-US" sz="2800" b="1" dirty="0">
              <a:solidFill>
                <a:srgbClr val="000066"/>
              </a:solidFill>
              <a:ea typeface="楷体" pitchFamily="49" charset="-122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16113"/>
            <a:ext cx="8939212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160000"/>
              </a:lnSpc>
              <a:buFontTx/>
              <a:buNone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在那炎炎烈日下，他们 </a:t>
            </a: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——————</a:t>
            </a: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；                 </a:t>
            </a:r>
          </a:p>
          <a:p>
            <a:pPr eaLnBrk="1" hangingPunct="1">
              <a:lnSpc>
                <a:spcPct val="160000"/>
              </a:lnSpc>
              <a:buFontTx/>
              <a:buNone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在那雷电交加的风雨中，他们</a:t>
            </a: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__________</a:t>
            </a: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；</a:t>
            </a:r>
          </a:p>
          <a:p>
            <a:pPr eaLnBrk="1" hangingPunct="1">
              <a:lnSpc>
                <a:spcPct val="160000"/>
              </a:lnSpc>
              <a:buFontTx/>
              <a:buNone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在那天寒地冻的雪地上，他们</a:t>
            </a: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__________</a:t>
            </a: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……</a:t>
            </a:r>
            <a:endParaRPr lang="en-US" altLang="zh-CN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9332" name="childhood memor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57340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7" fill="hold"/>
                                        <p:tgtEl>
                                          <p:spTgt spid="99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878687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330"/>
            <a:ext cx="8358245" cy="253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914400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1819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282" y="1643050"/>
            <a:ext cx="1857388" cy="714380"/>
          </a:xfrm>
        </p:spPr>
        <p:txBody>
          <a:bodyPr>
            <a:normAutofit/>
          </a:bodyPr>
          <a:lstStyle/>
          <a:p>
            <a:pPr algn="l"/>
            <a:r>
              <a:rPr lang="zh-CN" altLang="en-US" sz="2400" b="1" dirty="0"/>
              <a:t>结晶。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52149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72008"/>
            <a:ext cx="528637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214554"/>
            <a:ext cx="357186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40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5162"/>
            <a:ext cx="9143999" cy="38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3999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22" y="3286124"/>
            <a:ext cx="512442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286124"/>
            <a:ext cx="371477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1B8F979-54DB-43F1-BBAF-09CE5CC2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92AF224B-7EBD-4DFD-9910-CA4D9A86A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7350"/>
            <a:ext cx="7772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6600" dirty="0">
                <a:latin typeface="Times New Roman" panose="02020603050405020304" pitchFamily="18" charset="0"/>
              </a:rPr>
              <a:t>        贵港市港北区</a:t>
            </a:r>
            <a:endParaRPr kumimoji="1" lang="en-US" altLang="zh-CN" sz="6600" dirty="0">
              <a:latin typeface="Times New Roman" panose="02020603050405020304" pitchFamily="18" charset="0"/>
            </a:endParaRPr>
          </a:p>
          <a:p>
            <a:pPr eaLnBrk="1" hangingPunct="1"/>
            <a:r>
              <a:rPr kumimoji="1" lang="zh-CN" altLang="en-US" sz="6600" dirty="0">
                <a:latin typeface="Times New Roman" panose="02020603050405020304" pitchFamily="18" charset="0"/>
              </a:rPr>
              <a:t>    西江中心小学录制</a:t>
            </a:r>
          </a:p>
          <a:p>
            <a:pPr eaLnBrk="1" hangingPunct="1">
              <a:spcBef>
                <a:spcPct val="20000"/>
              </a:spcBef>
            </a:pPr>
            <a:endParaRPr lang="zh-CN" altLang="en-US" sz="3200" b="1" dirty="0"/>
          </a:p>
          <a:p>
            <a:pPr eaLnBrk="1" hangingPunct="1"/>
            <a:endParaRPr lang="en-US" altLang="zh-CN" sz="3200" b="1" dirty="0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D4D20932-6206-4EB4-B414-DF689FD89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03900"/>
            <a:ext cx="8207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600" b="1">
              <a:solidFill>
                <a:srgbClr val="3333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zh-CN" b="1">
              <a:solidFill>
                <a:srgbClr val="3333FF"/>
              </a:solidFill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id="{6B6BA2AA-49C6-4568-8BB6-6CD5A1A7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184525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3600" dirty="0">
                <a:latin typeface="Times New Roman" panose="02020603050405020304" pitchFamily="18" charset="0"/>
              </a:rPr>
              <a:t>2018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年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11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月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13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387936997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15435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7602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6762" y="2208"/>
            <a:ext cx="4720038" cy="680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106</Words>
  <Application>Microsoft Office PowerPoint</Application>
  <PresentationFormat>全屏显示(4:3)</PresentationFormat>
  <Paragraphs>17</Paragraphs>
  <Slides>26</Slides>
  <Notes>1</Notes>
  <HiddenSlides>1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等线</vt:lpstr>
      <vt:lpstr>楷体</vt:lpstr>
      <vt:lpstr>Arial</vt:lpstr>
      <vt:lpstr>Calibri</vt:lpstr>
      <vt:lpstr>Times New Roman</vt:lpstr>
      <vt:lpstr>Office 主题</vt:lpstr>
      <vt:lpstr>教材版本：人教版四年级语文课本上册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长城之旅终点站——“遥想当年”</vt:lpstr>
      <vt:lpstr>PowerPoint 演示文稿</vt:lpstr>
      <vt:lpstr>PowerPoint 演示文稿</vt:lpstr>
      <vt:lpstr>PowerPoint 演示文稿</vt:lpstr>
      <vt:lpstr>结晶。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PC</dc:creator>
  <cp:lastModifiedBy>Administrator</cp:lastModifiedBy>
  <cp:revision>36</cp:revision>
  <dcterms:created xsi:type="dcterms:W3CDTF">2018-10-15T07:09:33Z</dcterms:created>
  <dcterms:modified xsi:type="dcterms:W3CDTF">2018-12-24T01:17:07Z</dcterms:modified>
</cp:coreProperties>
</file>