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7" r:id="rId4"/>
    <p:sldId id="265" r:id="rId5"/>
    <p:sldId id="272" r:id="rId6"/>
    <p:sldId id="266" r:id="rId7"/>
    <p:sldId id="269" r:id="rId8"/>
    <p:sldId id="270" r:id="rId9"/>
    <p:sldId id="256" r:id="rId10"/>
    <p:sldId id="263" r:id="rId11"/>
    <p:sldId id="264" r:id="rId12"/>
    <p:sldId id="267" r:id="rId13"/>
    <p:sldId id="262" r:id="rId14"/>
    <p:sldId id="268" r:id="rId1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00"/>
    <a:srgbClr val="99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B46B1-B4C0-4963-B871-A60A61807F72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FBD1B-D07E-43AB-8B4F-F5CEE5B6A7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EED07-460D-47FD-8C5A-3A13FF7D56B9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E7EF-8306-493D-9305-63BCCCDB64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D0E32-5DF9-4891-9DBB-2B9D3E09FBD8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70BCF-54B1-482B-9D59-673C5EBD9B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FE369-A668-40D2-8353-B6790A32DE01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3163-B17A-4218-A1BC-9136B69830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88CD-75CD-4E7D-91C7-3645145A88D8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5E475-1F5F-45A2-942A-97877F58A0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299AD-0299-4C5F-AD44-16BC996E8BE4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9A36-66D9-4AC2-AB1B-53ACD855D2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85CA8-45F2-4048-8F24-E24ECC50DCE0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F597-73BA-4745-83F9-B036DF335B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B9C5-4000-419A-99FF-F487607B82F5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83A75-D31C-4512-AFF9-E8D657D5AD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77660-C882-43F4-B970-65CC13B6926B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949D-C71E-4AB3-9500-FE2116F32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69484-8727-40F8-A7E6-76C10EB40B5A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D1864-9077-4B5B-997D-7289FE849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4D71-DA40-44B6-B9A7-8BAA8E66D963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F235-4280-4B1E-88BB-2D22697BC3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F833-01C6-4ECE-9C14-177E6D1F12C9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A680-F3E3-45A3-9837-4532BB8808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8B8F05A-5A36-4206-B491-80D1E0C7B358}" type="datetimeFigureOut">
              <a:rPr lang="zh-CN" altLang="en-US"/>
              <a:pPr>
                <a:defRPr/>
              </a:pPr>
              <a:t>2017-09-13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2EBD3B4-AF7D-417F-B2E7-256FFA93B3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21452;&#24072;\&#31532;&#19968;&#35838;\&#24555;&#20048;&#26257;&#20551;20170907183141.avi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3314" name="内容占位符 3" descr="20097123530641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81813"/>
          </a:xfrm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339975" y="1341438"/>
            <a:ext cx="4968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/>
              <a:t>假 期 有 收 获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482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</a:rPr>
              <a:t>人教版</a:t>
            </a:r>
            <a:r>
              <a:rPr lang="en-US" altLang="zh-CN" sz="2400" b="1">
                <a:solidFill>
                  <a:srgbClr val="FF0000"/>
                </a:solidFill>
              </a:rPr>
              <a:t>《</a:t>
            </a:r>
            <a:r>
              <a:rPr lang="zh-CN" altLang="en-US" sz="2400" b="1">
                <a:solidFill>
                  <a:srgbClr val="FF0000"/>
                </a:solidFill>
              </a:rPr>
              <a:t>道德与法治</a:t>
            </a:r>
            <a:r>
              <a:rPr lang="en-US" altLang="zh-CN" sz="2400" b="1">
                <a:solidFill>
                  <a:srgbClr val="FF0000"/>
                </a:solidFill>
              </a:rPr>
              <a:t>》</a:t>
            </a:r>
            <a:r>
              <a:rPr lang="zh-CN" altLang="en-US" sz="2400" b="1">
                <a:solidFill>
                  <a:srgbClr val="FF0000"/>
                </a:solidFill>
              </a:rPr>
              <a:t>二年级上册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492500" y="4292600"/>
            <a:ext cx="5040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/>
              <a:t>广西玉林市玉州区东环小学  曾紫君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7410" name="内容占位符 3" descr="200962713757901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8313" y="0"/>
            <a:ext cx="9612313" cy="6858000"/>
          </a:xfrm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1341438"/>
            <a:ext cx="8604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/>
              <a:t>       你对小青和小黄的假期安排有什么看法？（时间：</a:t>
            </a:r>
            <a:r>
              <a:rPr lang="en-US" altLang="zh-CN" sz="3200" b="1"/>
              <a:t>2</a:t>
            </a:r>
            <a:r>
              <a:rPr lang="zh-CN" altLang="en-US" sz="3200" b="1"/>
              <a:t>分钟）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619250" y="476250"/>
            <a:ext cx="489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</a:rPr>
              <a:t>        四人小组讨论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50825" y="2636838"/>
            <a:ext cx="84248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</a:rPr>
              <a:t>如果我是小青，下个假期要做好学习计划</a:t>
            </a:r>
            <a:r>
              <a:rPr lang="en-US" altLang="zh-CN" sz="2800" b="1">
                <a:solidFill>
                  <a:srgbClr val="FF0000"/>
                </a:solidFill>
              </a:rPr>
              <a:t>……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</a:rPr>
              <a:t>如果我是小黄，下个假期也要安排些娱乐活动</a:t>
            </a:r>
            <a:r>
              <a:rPr lang="en-US" altLang="zh-CN" sz="2800" b="1">
                <a:solidFill>
                  <a:srgbClr val="FF0000"/>
                </a:solidFill>
              </a:rPr>
              <a:t>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74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8434" name="内容占位符 3" descr="2009932255377112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042988" y="908050"/>
            <a:ext cx="6769100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</a:rPr>
              <a:t>我们要做到：</a:t>
            </a:r>
          </a:p>
          <a:p>
            <a:pPr>
              <a:spcBef>
                <a:spcPct val="50000"/>
              </a:spcBef>
            </a:pPr>
            <a:r>
              <a:rPr lang="en-US" altLang="zh-CN" sz="3200" b="1"/>
              <a:t>        1</a:t>
            </a:r>
            <a:r>
              <a:rPr lang="zh-CN" altLang="en-US" sz="3200" b="1"/>
              <a:t>、合理安排自己的假期时间，劳逸结合。</a:t>
            </a:r>
          </a:p>
          <a:p>
            <a:pPr>
              <a:spcBef>
                <a:spcPct val="50000"/>
              </a:spcBef>
            </a:pPr>
            <a:r>
              <a:rPr lang="en-US" altLang="zh-CN" sz="3200" b="1"/>
              <a:t>        2</a:t>
            </a:r>
            <a:r>
              <a:rPr lang="zh-CN" altLang="en-US" sz="3200" b="1"/>
              <a:t>、规律作息，亲近大自然。</a:t>
            </a:r>
          </a:p>
          <a:p>
            <a:pPr>
              <a:spcBef>
                <a:spcPct val="50000"/>
              </a:spcBef>
            </a:pPr>
            <a:r>
              <a:rPr lang="en-US" altLang="zh-CN" sz="3200" b="1"/>
              <a:t>        3</a:t>
            </a:r>
            <a:r>
              <a:rPr lang="zh-CN" altLang="en-US" sz="3200" b="1"/>
              <a:t>、能够在成人帮助下制定自己的生活小目标，并努力实现。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2532" name="Picture 4" descr="20096271375790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9458" name="内容占位符 3" descr="200812302137676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730250"/>
            <a:ext cx="9144000" cy="7588250"/>
          </a:xfrm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042988" y="1341438"/>
            <a:ext cx="7273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0000"/>
                </a:solidFill>
              </a:rPr>
              <a:t>1</a:t>
            </a:r>
            <a:r>
              <a:rPr lang="zh-CN" altLang="en-US" sz="3600" b="1">
                <a:solidFill>
                  <a:srgbClr val="000000"/>
                </a:solidFill>
              </a:rPr>
              <a:t>、课后和同学交流假期收获。</a:t>
            </a:r>
          </a:p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0000"/>
                </a:solidFill>
              </a:rPr>
              <a:t>2</a:t>
            </a:r>
            <a:r>
              <a:rPr lang="zh-CN" altLang="en-US" sz="3600" b="1">
                <a:solidFill>
                  <a:srgbClr val="000000"/>
                </a:solidFill>
              </a:rPr>
              <a:t>、为下个假期制定一份假期计划。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276600" y="0"/>
            <a:ext cx="2303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</a:rPr>
              <a:t> </a:t>
            </a:r>
            <a:r>
              <a:rPr lang="zh-CN" altLang="en-US" sz="6000" b="1">
                <a:solidFill>
                  <a:srgbClr val="FF0000"/>
                </a:solidFill>
              </a:rPr>
              <a:t>作业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smtClean="0">
                <a:solidFill>
                  <a:srgbClr val="FF0000"/>
                </a:solidFill>
              </a:rPr>
              <a:t>“两会一节”假期计划</a:t>
            </a:r>
          </a:p>
        </p:txBody>
      </p:sp>
      <p:graphicFrame>
        <p:nvGraphicFramePr>
          <p:cNvPr id="23584" name="Group 32"/>
          <p:cNvGraphicFramePr>
            <a:graphicFrameLocks noGrp="1"/>
          </p:cNvGraphicFramePr>
          <p:nvPr>
            <p:ph idx="1"/>
          </p:nvPr>
        </p:nvGraphicFramePr>
        <p:xfrm>
          <a:off x="468313" y="1600200"/>
          <a:ext cx="8218487" cy="4525963"/>
        </p:xfrm>
        <a:graphic>
          <a:graphicData uri="http://schemas.openxmlformats.org/drawingml/2006/table">
            <a:tbl>
              <a:tblPr/>
              <a:tblGrid>
                <a:gridCol w="1655762"/>
                <a:gridCol w="6562725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  时 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                            事  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第一天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第二天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第三天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  第四天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4338" name="内容占位符 3" descr="QQ图片2017090718320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57175" y="0"/>
            <a:ext cx="9401175" cy="6858000"/>
          </a:xfrm>
        </p:spPr>
      </p:pic>
      <p:pic>
        <p:nvPicPr>
          <p:cNvPr id="6" name="快乐暑假2017090718314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76200" y="785794"/>
            <a:ext cx="9220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5362" name="内容占位符 3" descr="QQ图片201709071831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9688" y="0"/>
            <a:ext cx="938212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0484" name="Picture 4" descr="20092220144282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59113" y="333375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</a:rPr>
              <a:t>  学习目标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11188" y="1412875"/>
            <a:ext cx="813752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1</a:t>
            </a:r>
            <a:r>
              <a:rPr lang="zh-CN" altLang="en-US" sz="2800" b="1"/>
              <a:t>、分享暑假生活经历的快乐，重温丰富多彩的暑         假生活。</a:t>
            </a:r>
          </a:p>
          <a:p>
            <a:pPr>
              <a:spcBef>
                <a:spcPct val="50000"/>
              </a:spcBef>
            </a:pPr>
            <a:r>
              <a:rPr lang="en-US" altLang="zh-CN" sz="2800" b="1"/>
              <a:t>2</a:t>
            </a:r>
            <a:r>
              <a:rPr lang="zh-CN" altLang="en-US" sz="2800" b="1"/>
              <a:t>、展示在暑假中的收获，增强小组合作、交流意识。</a:t>
            </a:r>
          </a:p>
          <a:p>
            <a:pPr>
              <a:spcBef>
                <a:spcPct val="50000"/>
              </a:spcBef>
            </a:pPr>
            <a:r>
              <a:rPr lang="en-US" altLang="zh-CN" sz="2800" b="1"/>
              <a:t>3</a:t>
            </a:r>
            <a:r>
              <a:rPr lang="zh-CN" altLang="en-US" sz="2800" b="1"/>
              <a:t>、学会制定计划，懂得制定自己的生活小目标。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9700" name="Picture 4" descr="20092220144282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124075" y="549275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hlink"/>
                </a:solidFill>
              </a:rPr>
              <a:t>     四人小组活动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11188" y="1412875"/>
            <a:ext cx="813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800" b="1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116013" y="1700213"/>
            <a:ext cx="6048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/>
              <a:t> </a:t>
            </a:r>
            <a:r>
              <a:rPr lang="en-US" altLang="zh-CN" sz="3600" b="1"/>
              <a:t>1</a:t>
            </a:r>
            <a:r>
              <a:rPr lang="zh-CN" altLang="en-US" sz="3600" b="1"/>
              <a:t>、组内互相交流假期收获。</a:t>
            </a:r>
          </a:p>
          <a:p>
            <a:r>
              <a:rPr lang="en-US" altLang="zh-CN" sz="3600" b="1"/>
              <a:t> 2</a:t>
            </a:r>
            <a:r>
              <a:rPr lang="zh-CN" altLang="en-US" sz="3600" b="1"/>
              <a:t>、时间：</a:t>
            </a:r>
            <a:r>
              <a:rPr lang="en-US" altLang="zh-CN" sz="3600" b="1"/>
              <a:t>2</a:t>
            </a:r>
            <a:r>
              <a:rPr lang="zh-CN" altLang="en-US" sz="3600" b="1"/>
              <a:t>分钟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3455987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88913"/>
            <a:ext cx="2925762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908050"/>
            <a:ext cx="2667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933825"/>
            <a:ext cx="2489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429000"/>
            <a:ext cx="248443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4365625"/>
            <a:ext cx="309562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23256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933825"/>
            <a:ext cx="33845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76250"/>
            <a:ext cx="21351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333375"/>
            <a:ext cx="24431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3789363"/>
            <a:ext cx="257492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3500438"/>
            <a:ext cx="23764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40243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549275"/>
            <a:ext cx="23161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797425"/>
            <a:ext cx="37131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88913"/>
            <a:ext cx="12303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4941888"/>
            <a:ext cx="2087562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8175" y="1989138"/>
            <a:ext cx="49688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3860800"/>
            <a:ext cx="20351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1989138"/>
            <a:ext cx="13716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CN" altLang="en-US"/>
          </a:p>
        </p:txBody>
      </p:sp>
      <p:pic>
        <p:nvPicPr>
          <p:cNvPr id="16387" name="图片 3" descr="200942709157286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971550" y="549275"/>
            <a:ext cx="748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bg1"/>
                </a:solidFill>
              </a:rPr>
              <a:t>1</a:t>
            </a:r>
            <a:r>
              <a:rPr lang="zh-CN" altLang="en-US" sz="3600" b="1">
                <a:solidFill>
                  <a:schemeClr val="bg1"/>
                </a:solidFill>
              </a:rPr>
              <a:t>、演一演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971550" y="1628775"/>
            <a:ext cx="73453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bg1"/>
                </a:solidFill>
              </a:rPr>
              <a:t>2</a:t>
            </a:r>
            <a:r>
              <a:rPr lang="zh-CN" altLang="en-US" sz="3600" b="1">
                <a:solidFill>
                  <a:schemeClr val="bg1"/>
                </a:solidFill>
              </a:rPr>
              <a:t>、边看边思考：小青和小黄在假期中做了些什么？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253</Words>
  <PresentationFormat>全屏显示(4:3)</PresentationFormat>
  <Paragraphs>30</Paragraphs>
  <Slides>14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“两会一节”假期计划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User</cp:lastModifiedBy>
  <cp:revision>17</cp:revision>
  <dcterms:modified xsi:type="dcterms:W3CDTF">2017-09-13T03:30:15Z</dcterms:modified>
</cp:coreProperties>
</file>