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ttp://img1.gtimg.com/hb/pics/32465/32465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42911" y="857232"/>
            <a:ext cx="15760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</a:rPr>
              <a:t>宙斯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2"/>
          <p:cNvSpPr>
            <a:spLocks noChangeArrowheads="1"/>
          </p:cNvSpPr>
          <p:nvPr/>
        </p:nvSpPr>
        <p:spPr bwMode="auto">
          <a:xfrm>
            <a:off x="857251" y="1333501"/>
            <a:ext cx="764381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/>
              <a:t>       1.</a:t>
            </a:r>
            <a:r>
              <a:rPr lang="zh-CN" altLang="en-US" sz="4400" b="1"/>
              <a:t>用自己喜欢的方式读课文，画出文中神的名字。</a:t>
            </a:r>
          </a:p>
        </p:txBody>
      </p:sp>
      <p:sp>
        <p:nvSpPr>
          <p:cNvPr id="4" name="矩形 3"/>
          <p:cNvSpPr/>
          <p:nvPr/>
        </p:nvSpPr>
        <p:spPr>
          <a:xfrm>
            <a:off x="785787" y="3714752"/>
            <a:ext cx="275748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普罗米修斯</a:t>
            </a:r>
          </a:p>
        </p:txBody>
      </p:sp>
      <p:sp>
        <p:nvSpPr>
          <p:cNvPr id="5" name="矩形 4"/>
          <p:cNvSpPr/>
          <p:nvPr/>
        </p:nvSpPr>
        <p:spPr>
          <a:xfrm>
            <a:off x="6286512" y="3714752"/>
            <a:ext cx="121379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宙斯</a:t>
            </a:r>
          </a:p>
        </p:txBody>
      </p:sp>
      <p:sp>
        <p:nvSpPr>
          <p:cNvPr id="6" name="矩形 5"/>
          <p:cNvSpPr/>
          <p:nvPr/>
        </p:nvSpPr>
        <p:spPr>
          <a:xfrm>
            <a:off x="4071935" y="4953011"/>
            <a:ext cx="275748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赫拉克勒斯</a:t>
            </a:r>
          </a:p>
        </p:txBody>
      </p:sp>
      <p:sp>
        <p:nvSpPr>
          <p:cNvPr id="7" name="矩形 6"/>
          <p:cNvSpPr/>
          <p:nvPr/>
        </p:nvSpPr>
        <p:spPr>
          <a:xfrm>
            <a:off x="4000496" y="3714752"/>
            <a:ext cx="172835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阿波罗</a:t>
            </a:r>
          </a:p>
        </p:txBody>
      </p:sp>
      <p:sp>
        <p:nvSpPr>
          <p:cNvPr id="8" name="矩形 7"/>
          <p:cNvSpPr/>
          <p:nvPr/>
        </p:nvSpPr>
        <p:spPr>
          <a:xfrm>
            <a:off x="1714480" y="4953011"/>
            <a:ext cx="121379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火神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"/>
          <p:cNvSpPr>
            <a:spLocks noChangeArrowheads="1"/>
          </p:cNvSpPr>
          <p:nvPr/>
        </p:nvSpPr>
        <p:spPr bwMode="auto">
          <a:xfrm>
            <a:off x="857250" y="1619251"/>
            <a:ext cx="77152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800" b="1"/>
              <a:t>        2.</a:t>
            </a:r>
            <a:r>
              <a:rPr lang="zh-CN" altLang="en-US" sz="4800" b="1"/>
              <a:t> 思考：各神之间发生了怎样的故事？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Users\Administrator\Desktop\tim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26924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392113" y="351367"/>
            <a:ext cx="1924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Arial" pitchFamily="34" charset="0"/>
              </a:rPr>
              <a:t>整体感知</a:t>
            </a:r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684213" y="1420284"/>
            <a:ext cx="8015287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读课文，思考：课文写了一件什么事？</a:t>
            </a:r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642938" y="2408767"/>
            <a:ext cx="8128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普罗米修斯为了解除人类</a:t>
            </a:r>
            <a:r>
              <a:rPr lang="en-US" altLang="zh-CN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__________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的困苦，不惜触犯天规，勇敢地</a:t>
            </a:r>
            <a:r>
              <a:rPr lang="en-US" altLang="zh-CN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__________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，给人类带来光明和智慧，而他自己却因此遭受了</a:t>
            </a:r>
            <a:r>
              <a:rPr lang="en-US" altLang="zh-CN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____________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，但他没有屈服，后来被大力神所救，</a:t>
            </a:r>
            <a:r>
              <a:rPr lang="en-US" altLang="zh-CN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__________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6138864" y="2385485"/>
            <a:ext cx="1849437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没有火种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6215074" y="2928934"/>
            <a:ext cx="1851025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盗取天火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43042" y="4143380"/>
            <a:ext cx="2233613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残酷的惩罚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86116" y="4714884"/>
            <a:ext cx="1916113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重获自由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src.baidu.com/image/c0%3Dshijue1%2C0%2C0%2C294%2C40/sign=b184837eda160924c828aa58bc6e5f8f/aa18972bd40735fae1b4aa9194510fb30f240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9" y="1"/>
            <a:ext cx="5000625" cy="714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85720" y="2095491"/>
            <a:ext cx="157447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太阳神</a:t>
            </a:r>
            <a:endParaRPr lang="en-US" altLang="zh-CN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a3.att.hudong.com/31/49/01300001024098146580495919584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761982"/>
            <a:ext cx="6074137" cy="5048285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7072331" y="2476493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火神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15.sinaimg.cn/mw690/003Sggdwgy6FfYqM0DY8e&amp;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357938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6500826" y="1809739"/>
            <a:ext cx="227177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赫拉克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勒斯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32"/>
          <p:cNvSpPr txBox="1">
            <a:spLocks noChangeArrowheads="1"/>
          </p:cNvSpPr>
          <p:nvPr/>
        </p:nvSpPr>
        <p:spPr bwMode="auto">
          <a:xfrm>
            <a:off x="4475164" y="3901017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  <a:endParaRPr lang="zh-CN" altLang="zh-CN" sz="5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099" name="文本框 34"/>
          <p:cNvSpPr txBox="1">
            <a:spLocks noChangeArrowheads="1"/>
          </p:cNvSpPr>
          <p:nvPr/>
        </p:nvSpPr>
        <p:spPr bwMode="auto">
          <a:xfrm rot="-280097">
            <a:off x="8064280" y="219713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00" name="文本框 36"/>
          <p:cNvSpPr txBox="1">
            <a:spLocks noChangeArrowheads="1"/>
          </p:cNvSpPr>
          <p:nvPr/>
        </p:nvSpPr>
        <p:spPr bwMode="auto">
          <a:xfrm rot="-5350866">
            <a:off x="5862417" y="178332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01" name="文本框 37"/>
          <p:cNvSpPr txBox="1">
            <a:spLocks noChangeArrowheads="1"/>
          </p:cNvSpPr>
          <p:nvPr/>
        </p:nvSpPr>
        <p:spPr bwMode="auto">
          <a:xfrm rot="-4150866">
            <a:off x="5332193" y="232730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02" name="文本框 45"/>
          <p:cNvSpPr txBox="1">
            <a:spLocks noChangeArrowheads="1"/>
          </p:cNvSpPr>
          <p:nvPr/>
        </p:nvSpPr>
        <p:spPr bwMode="auto">
          <a:xfrm rot="-5350866">
            <a:off x="6422804" y="181295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03" name="文本框 46"/>
          <p:cNvSpPr txBox="1">
            <a:spLocks noChangeArrowheads="1"/>
          </p:cNvSpPr>
          <p:nvPr/>
        </p:nvSpPr>
        <p:spPr bwMode="auto">
          <a:xfrm rot="-424911">
            <a:off x="7068124" y="212093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04" name="文本框 47"/>
          <p:cNvSpPr txBox="1">
            <a:spLocks noChangeArrowheads="1"/>
          </p:cNvSpPr>
          <p:nvPr/>
        </p:nvSpPr>
        <p:spPr bwMode="auto">
          <a:xfrm rot="-4150866">
            <a:off x="7656293" y="3360238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05" name="文本框 49"/>
          <p:cNvSpPr txBox="1">
            <a:spLocks noChangeArrowheads="1"/>
          </p:cNvSpPr>
          <p:nvPr/>
        </p:nvSpPr>
        <p:spPr bwMode="auto">
          <a:xfrm rot="657351">
            <a:off x="8168260" y="16044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06" name="文本框 50"/>
          <p:cNvSpPr txBox="1">
            <a:spLocks noChangeArrowheads="1"/>
          </p:cNvSpPr>
          <p:nvPr/>
        </p:nvSpPr>
        <p:spPr bwMode="auto">
          <a:xfrm rot="1480325">
            <a:off x="7391974" y="168701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07" name="文本框 51"/>
          <p:cNvSpPr txBox="1">
            <a:spLocks noChangeArrowheads="1"/>
          </p:cNvSpPr>
          <p:nvPr/>
        </p:nvSpPr>
        <p:spPr bwMode="auto">
          <a:xfrm rot="-5350866">
            <a:off x="8367493" y="364810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08" name="文本框 32"/>
          <p:cNvSpPr txBox="1">
            <a:spLocks noChangeArrowheads="1"/>
          </p:cNvSpPr>
          <p:nvPr/>
        </p:nvSpPr>
        <p:spPr bwMode="auto">
          <a:xfrm>
            <a:off x="3262314" y="4747685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09" name="文本框 14"/>
          <p:cNvSpPr txBox="1">
            <a:spLocks noChangeArrowheads="1"/>
          </p:cNvSpPr>
          <p:nvPr/>
        </p:nvSpPr>
        <p:spPr bwMode="auto">
          <a:xfrm rot="4149897">
            <a:off x="4462243" y="4692679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10" name="文本框 36"/>
          <p:cNvSpPr txBox="1">
            <a:spLocks noChangeArrowheads="1"/>
          </p:cNvSpPr>
          <p:nvPr/>
        </p:nvSpPr>
        <p:spPr bwMode="auto">
          <a:xfrm rot="-1380000">
            <a:off x="3901060" y="176321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11" name="文本框 37"/>
          <p:cNvSpPr txBox="1">
            <a:spLocks noChangeArrowheads="1"/>
          </p:cNvSpPr>
          <p:nvPr/>
        </p:nvSpPr>
        <p:spPr bwMode="auto">
          <a:xfrm rot="-180000">
            <a:off x="4131249" y="276651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12" name="文本框 45"/>
          <p:cNvSpPr txBox="1">
            <a:spLocks noChangeArrowheads="1"/>
          </p:cNvSpPr>
          <p:nvPr/>
        </p:nvSpPr>
        <p:spPr bwMode="auto">
          <a:xfrm rot="-1380000">
            <a:off x="4461449" y="17928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13" name="文本框 46"/>
          <p:cNvSpPr txBox="1">
            <a:spLocks noChangeArrowheads="1"/>
          </p:cNvSpPr>
          <p:nvPr/>
        </p:nvSpPr>
        <p:spPr bwMode="auto">
          <a:xfrm rot="-1380000">
            <a:off x="4831335" y="207859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14" name="文本框 47"/>
          <p:cNvSpPr txBox="1">
            <a:spLocks noChangeArrowheads="1"/>
          </p:cNvSpPr>
          <p:nvPr/>
        </p:nvSpPr>
        <p:spPr bwMode="auto">
          <a:xfrm rot="-180000">
            <a:off x="5064699" y="300781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15" name="文本框 49"/>
          <p:cNvSpPr txBox="1">
            <a:spLocks noChangeArrowheads="1"/>
          </p:cNvSpPr>
          <p:nvPr/>
        </p:nvSpPr>
        <p:spPr bwMode="auto">
          <a:xfrm rot="-5350866">
            <a:off x="6311679" y="284165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16" name="文本框 50"/>
          <p:cNvSpPr txBox="1">
            <a:spLocks noChangeArrowheads="1"/>
          </p:cNvSpPr>
          <p:nvPr/>
        </p:nvSpPr>
        <p:spPr bwMode="auto">
          <a:xfrm rot="-170103">
            <a:off x="5590160" y="34819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17" name="文本框 51"/>
          <p:cNvSpPr txBox="1">
            <a:spLocks noChangeArrowheads="1"/>
          </p:cNvSpPr>
          <p:nvPr/>
        </p:nvSpPr>
        <p:spPr bwMode="auto">
          <a:xfrm rot="-5350866">
            <a:off x="5846542" y="460695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18" name="文本框 32"/>
          <p:cNvSpPr txBox="1">
            <a:spLocks noChangeArrowheads="1"/>
          </p:cNvSpPr>
          <p:nvPr/>
        </p:nvSpPr>
        <p:spPr bwMode="auto">
          <a:xfrm rot="1209897">
            <a:off x="1137224" y="519433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19" name="文本框 34"/>
          <p:cNvSpPr txBox="1">
            <a:spLocks noChangeArrowheads="1"/>
          </p:cNvSpPr>
          <p:nvPr/>
        </p:nvSpPr>
        <p:spPr bwMode="auto">
          <a:xfrm rot="4149897">
            <a:off x="2141318" y="4635528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20" name="文本框 36"/>
          <p:cNvSpPr txBox="1">
            <a:spLocks noChangeArrowheads="1"/>
          </p:cNvSpPr>
          <p:nvPr/>
        </p:nvSpPr>
        <p:spPr bwMode="auto">
          <a:xfrm rot="-1380000">
            <a:off x="1605535" y="43328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21" name="文本框 37"/>
          <p:cNvSpPr txBox="1">
            <a:spLocks noChangeArrowheads="1"/>
          </p:cNvSpPr>
          <p:nvPr/>
        </p:nvSpPr>
        <p:spPr bwMode="auto">
          <a:xfrm rot="1029897">
            <a:off x="2486599" y="36999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22" name="文本框 45"/>
          <p:cNvSpPr txBox="1">
            <a:spLocks noChangeArrowheads="1"/>
          </p:cNvSpPr>
          <p:nvPr/>
        </p:nvSpPr>
        <p:spPr bwMode="auto">
          <a:xfrm rot="-1380000">
            <a:off x="3162874" y="4222779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23" name="文本框 46"/>
          <p:cNvSpPr txBox="1">
            <a:spLocks noChangeArrowheads="1"/>
          </p:cNvSpPr>
          <p:nvPr/>
        </p:nvSpPr>
        <p:spPr bwMode="auto">
          <a:xfrm rot="-170103">
            <a:off x="787974" y="206801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24" name="文本框 47"/>
          <p:cNvSpPr txBox="1">
            <a:spLocks noChangeArrowheads="1"/>
          </p:cNvSpPr>
          <p:nvPr/>
        </p:nvSpPr>
        <p:spPr bwMode="auto">
          <a:xfrm rot="1029897">
            <a:off x="829249" y="45614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25" name="文本框 49"/>
          <p:cNvSpPr txBox="1">
            <a:spLocks noChangeArrowheads="1"/>
          </p:cNvSpPr>
          <p:nvPr/>
        </p:nvSpPr>
        <p:spPr bwMode="auto">
          <a:xfrm rot="-170103">
            <a:off x="3010474" y="514353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26" name="文本框 50"/>
          <p:cNvSpPr txBox="1">
            <a:spLocks noChangeArrowheads="1"/>
          </p:cNvSpPr>
          <p:nvPr/>
        </p:nvSpPr>
        <p:spPr bwMode="auto">
          <a:xfrm rot="-170103">
            <a:off x="4158235" y="425453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27" name="文本框 51"/>
          <p:cNvSpPr txBox="1">
            <a:spLocks noChangeArrowheads="1"/>
          </p:cNvSpPr>
          <p:nvPr/>
        </p:nvSpPr>
        <p:spPr bwMode="auto">
          <a:xfrm rot="-170103">
            <a:off x="4324924" y="526629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28" name="文本框 32"/>
          <p:cNvSpPr txBox="1">
            <a:spLocks noChangeArrowheads="1"/>
          </p:cNvSpPr>
          <p:nvPr/>
        </p:nvSpPr>
        <p:spPr bwMode="auto">
          <a:xfrm rot="-5070842">
            <a:off x="323630" y="2750638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29" name="文本框 34"/>
          <p:cNvSpPr txBox="1">
            <a:spLocks noChangeArrowheads="1"/>
          </p:cNvSpPr>
          <p:nvPr/>
        </p:nvSpPr>
        <p:spPr bwMode="auto">
          <a:xfrm rot="4149897">
            <a:off x="1338043" y="290621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30" name="文本框 35"/>
          <p:cNvSpPr txBox="1">
            <a:spLocks noChangeArrowheads="1"/>
          </p:cNvSpPr>
          <p:nvPr/>
        </p:nvSpPr>
        <p:spPr bwMode="auto">
          <a:xfrm rot="-170103">
            <a:off x="322835" y="1809779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31" name="文本框 36"/>
          <p:cNvSpPr txBox="1">
            <a:spLocks noChangeArrowheads="1"/>
          </p:cNvSpPr>
          <p:nvPr/>
        </p:nvSpPr>
        <p:spPr bwMode="auto">
          <a:xfrm rot="1029897">
            <a:off x="1338835" y="227333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32" name="文本框 45"/>
          <p:cNvSpPr txBox="1">
            <a:spLocks noChangeArrowheads="1"/>
          </p:cNvSpPr>
          <p:nvPr/>
        </p:nvSpPr>
        <p:spPr bwMode="auto">
          <a:xfrm rot="-1380000">
            <a:off x="2118299" y="1555779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33" name="文本框 46"/>
          <p:cNvSpPr txBox="1">
            <a:spLocks noChangeArrowheads="1"/>
          </p:cNvSpPr>
          <p:nvPr/>
        </p:nvSpPr>
        <p:spPr bwMode="auto">
          <a:xfrm rot="-1380000">
            <a:off x="2688210" y="17822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34" name="文本框 47"/>
          <p:cNvSpPr txBox="1">
            <a:spLocks noChangeArrowheads="1"/>
          </p:cNvSpPr>
          <p:nvPr/>
        </p:nvSpPr>
        <p:spPr bwMode="auto">
          <a:xfrm rot="-180000">
            <a:off x="2416749" y="2533679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35" name="文本框 49"/>
          <p:cNvSpPr txBox="1">
            <a:spLocks noChangeArrowheads="1"/>
          </p:cNvSpPr>
          <p:nvPr/>
        </p:nvSpPr>
        <p:spPr bwMode="auto">
          <a:xfrm rot="-1380000">
            <a:off x="3277174" y="207859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36" name="文本框 50"/>
          <p:cNvSpPr txBox="1">
            <a:spLocks noChangeArrowheads="1"/>
          </p:cNvSpPr>
          <p:nvPr/>
        </p:nvSpPr>
        <p:spPr bwMode="auto">
          <a:xfrm rot="-1380000">
            <a:off x="2850135" y="285329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37" name="文本框 51"/>
          <p:cNvSpPr txBox="1">
            <a:spLocks noChangeArrowheads="1"/>
          </p:cNvSpPr>
          <p:nvPr/>
        </p:nvSpPr>
        <p:spPr bwMode="auto">
          <a:xfrm rot="-1380000">
            <a:off x="3485135" y="303533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38" name="文本框 32"/>
          <p:cNvSpPr txBox="1">
            <a:spLocks noChangeArrowheads="1"/>
          </p:cNvSpPr>
          <p:nvPr/>
        </p:nvSpPr>
        <p:spPr bwMode="auto">
          <a:xfrm rot="1209897">
            <a:off x="5115499" y="474559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39" name="文本框 34"/>
          <p:cNvSpPr txBox="1">
            <a:spLocks noChangeArrowheads="1"/>
          </p:cNvSpPr>
          <p:nvPr/>
        </p:nvSpPr>
        <p:spPr bwMode="auto">
          <a:xfrm rot="-1030866">
            <a:off x="6311680" y="521973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40" name="文本框 36"/>
          <p:cNvSpPr txBox="1">
            <a:spLocks noChangeArrowheads="1"/>
          </p:cNvSpPr>
          <p:nvPr/>
        </p:nvSpPr>
        <p:spPr bwMode="auto">
          <a:xfrm rot="368503">
            <a:off x="5774310" y="38396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41" name="文本框 37"/>
          <p:cNvSpPr txBox="1">
            <a:spLocks noChangeArrowheads="1"/>
          </p:cNvSpPr>
          <p:nvPr/>
        </p:nvSpPr>
        <p:spPr bwMode="auto">
          <a:xfrm rot="829244">
            <a:off x="5285360" y="53255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42" name="文本框 45"/>
          <p:cNvSpPr txBox="1">
            <a:spLocks noChangeArrowheads="1"/>
          </p:cNvSpPr>
          <p:nvPr/>
        </p:nvSpPr>
        <p:spPr bwMode="auto">
          <a:xfrm rot="-4502722">
            <a:off x="6779992" y="336235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43" name="文本框 46"/>
          <p:cNvSpPr txBox="1">
            <a:spLocks noChangeArrowheads="1"/>
          </p:cNvSpPr>
          <p:nvPr/>
        </p:nvSpPr>
        <p:spPr bwMode="auto">
          <a:xfrm rot="2702238">
            <a:off x="7568979" y="411165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44" name="文本框 47"/>
          <p:cNvSpPr txBox="1">
            <a:spLocks noChangeArrowheads="1"/>
          </p:cNvSpPr>
          <p:nvPr/>
        </p:nvSpPr>
        <p:spPr bwMode="auto">
          <a:xfrm rot="-3456638">
            <a:off x="6745068" y="4566738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45" name="文本框 49"/>
          <p:cNvSpPr txBox="1">
            <a:spLocks noChangeArrowheads="1"/>
          </p:cNvSpPr>
          <p:nvPr/>
        </p:nvSpPr>
        <p:spPr bwMode="auto">
          <a:xfrm rot="-3180423">
            <a:off x="8108729" y="4382587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46" name="文本框 50"/>
          <p:cNvSpPr txBox="1">
            <a:spLocks noChangeArrowheads="1"/>
          </p:cNvSpPr>
          <p:nvPr/>
        </p:nvSpPr>
        <p:spPr bwMode="auto">
          <a:xfrm rot="-3640556">
            <a:off x="7240368" y="481650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47" name="文本框 51"/>
          <p:cNvSpPr txBox="1">
            <a:spLocks noChangeArrowheads="1"/>
          </p:cNvSpPr>
          <p:nvPr/>
        </p:nvSpPr>
        <p:spPr bwMode="auto">
          <a:xfrm rot="1549510">
            <a:off x="8030149" y="32300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48" name="文本框 32"/>
          <p:cNvSpPr txBox="1">
            <a:spLocks noChangeArrowheads="1"/>
          </p:cNvSpPr>
          <p:nvPr/>
        </p:nvSpPr>
        <p:spPr bwMode="auto">
          <a:xfrm rot="4190103">
            <a:off x="4289204" y="337082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49" name="文本框 34"/>
          <p:cNvSpPr txBox="1">
            <a:spLocks noChangeArrowheads="1"/>
          </p:cNvSpPr>
          <p:nvPr/>
        </p:nvSpPr>
        <p:spPr bwMode="auto">
          <a:xfrm rot="8340000">
            <a:off x="4921030" y="421219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50" name="文本框 36"/>
          <p:cNvSpPr txBox="1">
            <a:spLocks noChangeArrowheads="1"/>
          </p:cNvSpPr>
          <p:nvPr/>
        </p:nvSpPr>
        <p:spPr bwMode="auto">
          <a:xfrm rot="-1160763">
            <a:off x="5774310" y="236223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51" name="文本框 37"/>
          <p:cNvSpPr txBox="1">
            <a:spLocks noChangeArrowheads="1"/>
          </p:cNvSpPr>
          <p:nvPr/>
        </p:nvSpPr>
        <p:spPr bwMode="auto">
          <a:xfrm rot="39237">
            <a:off x="5650485" y="305861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52" name="文本框 45"/>
          <p:cNvSpPr txBox="1">
            <a:spLocks noChangeArrowheads="1"/>
          </p:cNvSpPr>
          <p:nvPr/>
        </p:nvSpPr>
        <p:spPr bwMode="auto">
          <a:xfrm rot="-1160763">
            <a:off x="6334699" y="23918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53" name="文本框 46"/>
          <p:cNvSpPr txBox="1">
            <a:spLocks noChangeArrowheads="1"/>
          </p:cNvSpPr>
          <p:nvPr/>
        </p:nvSpPr>
        <p:spPr bwMode="auto">
          <a:xfrm rot="-1160763">
            <a:off x="6704585" y="267761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54" name="文本框 47"/>
          <p:cNvSpPr txBox="1">
            <a:spLocks noChangeArrowheads="1"/>
          </p:cNvSpPr>
          <p:nvPr/>
        </p:nvSpPr>
        <p:spPr bwMode="auto">
          <a:xfrm rot="39237">
            <a:off x="7185599" y="33041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55" name="文本框 49"/>
          <p:cNvSpPr txBox="1">
            <a:spLocks noChangeArrowheads="1"/>
          </p:cNvSpPr>
          <p:nvPr/>
        </p:nvSpPr>
        <p:spPr bwMode="auto">
          <a:xfrm rot="-1160763">
            <a:off x="8022210" y="27834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56" name="文本框 50"/>
          <p:cNvSpPr txBox="1">
            <a:spLocks noChangeArrowheads="1"/>
          </p:cNvSpPr>
          <p:nvPr/>
        </p:nvSpPr>
        <p:spPr bwMode="auto">
          <a:xfrm rot="-1160763">
            <a:off x="7488810" y="26056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57" name="文本框 51"/>
          <p:cNvSpPr txBox="1">
            <a:spLocks noChangeArrowheads="1"/>
          </p:cNvSpPr>
          <p:nvPr/>
        </p:nvSpPr>
        <p:spPr bwMode="auto">
          <a:xfrm rot="-1160763">
            <a:off x="7965060" y="3752879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58" name="文本框 32"/>
          <p:cNvSpPr txBox="1">
            <a:spLocks noChangeArrowheads="1"/>
          </p:cNvSpPr>
          <p:nvPr/>
        </p:nvSpPr>
        <p:spPr bwMode="auto">
          <a:xfrm rot="4190103">
            <a:off x="2766793" y="4482071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59" name="文本框 34"/>
          <p:cNvSpPr txBox="1">
            <a:spLocks noChangeArrowheads="1"/>
          </p:cNvSpPr>
          <p:nvPr/>
        </p:nvSpPr>
        <p:spPr bwMode="auto">
          <a:xfrm rot="8340000">
            <a:off x="3922492" y="378251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60" name="文本框 36"/>
          <p:cNvSpPr txBox="1">
            <a:spLocks noChangeArrowheads="1"/>
          </p:cNvSpPr>
          <p:nvPr/>
        </p:nvSpPr>
        <p:spPr bwMode="auto">
          <a:xfrm rot="2810103">
            <a:off x="3814542" y="234212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61" name="文本框 37"/>
          <p:cNvSpPr txBox="1">
            <a:spLocks noChangeArrowheads="1"/>
          </p:cNvSpPr>
          <p:nvPr/>
        </p:nvSpPr>
        <p:spPr bwMode="auto">
          <a:xfrm rot="4010103">
            <a:off x="3814542" y="306602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62" name="文本框 45"/>
          <p:cNvSpPr txBox="1">
            <a:spLocks noChangeArrowheads="1"/>
          </p:cNvSpPr>
          <p:nvPr/>
        </p:nvSpPr>
        <p:spPr bwMode="auto">
          <a:xfrm rot="2810103">
            <a:off x="4374929" y="237175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63" name="文本框 46"/>
          <p:cNvSpPr txBox="1">
            <a:spLocks noChangeArrowheads="1"/>
          </p:cNvSpPr>
          <p:nvPr/>
        </p:nvSpPr>
        <p:spPr bwMode="auto">
          <a:xfrm rot="2810103">
            <a:off x="4744818" y="265750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64" name="文本框 47"/>
          <p:cNvSpPr txBox="1">
            <a:spLocks noChangeArrowheads="1"/>
          </p:cNvSpPr>
          <p:nvPr/>
        </p:nvSpPr>
        <p:spPr bwMode="auto">
          <a:xfrm rot="4010103">
            <a:off x="4744818" y="338140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65" name="文本框 49"/>
          <p:cNvSpPr txBox="1">
            <a:spLocks noChangeArrowheads="1"/>
          </p:cNvSpPr>
          <p:nvPr/>
        </p:nvSpPr>
        <p:spPr bwMode="auto">
          <a:xfrm rot="-1160763">
            <a:off x="6225160" y="34205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66" name="文本框 50"/>
          <p:cNvSpPr txBox="1">
            <a:spLocks noChangeArrowheads="1"/>
          </p:cNvSpPr>
          <p:nvPr/>
        </p:nvSpPr>
        <p:spPr bwMode="auto">
          <a:xfrm rot="4020000">
            <a:off x="5219479" y="353592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67" name="文本框 51"/>
          <p:cNvSpPr txBox="1">
            <a:spLocks noChangeArrowheads="1"/>
          </p:cNvSpPr>
          <p:nvPr/>
        </p:nvSpPr>
        <p:spPr bwMode="auto">
          <a:xfrm rot="-1160763">
            <a:off x="5599685" y="43201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68" name="文本框 32"/>
          <p:cNvSpPr txBox="1">
            <a:spLocks noChangeArrowheads="1"/>
          </p:cNvSpPr>
          <p:nvPr/>
        </p:nvSpPr>
        <p:spPr bwMode="auto">
          <a:xfrm rot="5400000">
            <a:off x="1142780" y="433390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69" name="文本框 34"/>
          <p:cNvSpPr txBox="1">
            <a:spLocks noChangeArrowheads="1"/>
          </p:cNvSpPr>
          <p:nvPr/>
        </p:nvSpPr>
        <p:spPr bwMode="auto">
          <a:xfrm rot="8340000">
            <a:off x="1879380" y="47646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70" name="文本框 36"/>
          <p:cNvSpPr txBox="1">
            <a:spLocks noChangeArrowheads="1"/>
          </p:cNvSpPr>
          <p:nvPr/>
        </p:nvSpPr>
        <p:spPr bwMode="auto">
          <a:xfrm rot="2810103">
            <a:off x="1863504" y="3671387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71" name="文本框 37"/>
          <p:cNvSpPr txBox="1">
            <a:spLocks noChangeArrowheads="1"/>
          </p:cNvSpPr>
          <p:nvPr/>
        </p:nvSpPr>
        <p:spPr bwMode="auto">
          <a:xfrm rot="5220000">
            <a:off x="2298479" y="404815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72" name="文本框 45"/>
          <p:cNvSpPr txBox="1">
            <a:spLocks noChangeArrowheads="1"/>
          </p:cNvSpPr>
          <p:nvPr/>
        </p:nvSpPr>
        <p:spPr bwMode="auto">
          <a:xfrm rot="2810103">
            <a:off x="2811243" y="3690437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73" name="文本框 46"/>
          <p:cNvSpPr txBox="1">
            <a:spLocks noChangeArrowheads="1"/>
          </p:cNvSpPr>
          <p:nvPr/>
        </p:nvSpPr>
        <p:spPr bwMode="auto">
          <a:xfrm rot="4020000">
            <a:off x="701454" y="264692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74" name="文本框 47"/>
          <p:cNvSpPr txBox="1">
            <a:spLocks noChangeArrowheads="1"/>
          </p:cNvSpPr>
          <p:nvPr/>
        </p:nvSpPr>
        <p:spPr bwMode="auto">
          <a:xfrm rot="5220000">
            <a:off x="703042" y="389152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75" name="文本框 49"/>
          <p:cNvSpPr txBox="1">
            <a:spLocks noChangeArrowheads="1"/>
          </p:cNvSpPr>
          <p:nvPr/>
        </p:nvSpPr>
        <p:spPr bwMode="auto">
          <a:xfrm rot="4020000">
            <a:off x="2465168" y="5015471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76" name="文本框 50"/>
          <p:cNvSpPr txBox="1">
            <a:spLocks noChangeArrowheads="1"/>
          </p:cNvSpPr>
          <p:nvPr/>
        </p:nvSpPr>
        <p:spPr bwMode="auto">
          <a:xfrm rot="4020000">
            <a:off x="3703417" y="451805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77" name="文本框 51"/>
          <p:cNvSpPr txBox="1">
            <a:spLocks noChangeArrowheads="1"/>
          </p:cNvSpPr>
          <p:nvPr/>
        </p:nvSpPr>
        <p:spPr bwMode="auto">
          <a:xfrm rot="4020000">
            <a:off x="4073305" y="480380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78" name="文本框 32"/>
          <p:cNvSpPr txBox="1">
            <a:spLocks noChangeArrowheads="1"/>
          </p:cNvSpPr>
          <p:nvPr/>
        </p:nvSpPr>
        <p:spPr bwMode="auto">
          <a:xfrm rot="-880739">
            <a:off x="514924" y="33803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79" name="文本框 34"/>
          <p:cNvSpPr txBox="1">
            <a:spLocks noChangeArrowheads="1"/>
          </p:cNvSpPr>
          <p:nvPr/>
        </p:nvSpPr>
        <p:spPr bwMode="auto">
          <a:xfrm rot="8340000">
            <a:off x="1252317" y="34840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80" name="文本框 36"/>
          <p:cNvSpPr txBox="1">
            <a:spLocks noChangeArrowheads="1"/>
          </p:cNvSpPr>
          <p:nvPr/>
        </p:nvSpPr>
        <p:spPr bwMode="auto">
          <a:xfrm rot="4020000">
            <a:off x="1671418" y="2043671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81" name="文本框 37"/>
          <p:cNvSpPr txBox="1">
            <a:spLocks noChangeArrowheads="1"/>
          </p:cNvSpPr>
          <p:nvPr/>
        </p:nvSpPr>
        <p:spPr bwMode="auto">
          <a:xfrm rot="5220000">
            <a:off x="1671418" y="2767571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82" name="文本框 45"/>
          <p:cNvSpPr txBox="1">
            <a:spLocks noChangeArrowheads="1"/>
          </p:cNvSpPr>
          <p:nvPr/>
        </p:nvSpPr>
        <p:spPr bwMode="auto">
          <a:xfrm rot="2810103">
            <a:off x="2231804" y="207330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83" name="文本框 46"/>
          <p:cNvSpPr txBox="1">
            <a:spLocks noChangeArrowheads="1"/>
          </p:cNvSpPr>
          <p:nvPr/>
        </p:nvSpPr>
        <p:spPr bwMode="auto">
          <a:xfrm rot="2810103">
            <a:off x="2601692" y="235905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84" name="文本框 47"/>
          <p:cNvSpPr txBox="1">
            <a:spLocks noChangeArrowheads="1"/>
          </p:cNvSpPr>
          <p:nvPr/>
        </p:nvSpPr>
        <p:spPr bwMode="auto">
          <a:xfrm rot="4010103">
            <a:off x="2330229" y="3112587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85" name="文本框 49"/>
          <p:cNvSpPr txBox="1">
            <a:spLocks noChangeArrowheads="1"/>
          </p:cNvSpPr>
          <p:nvPr/>
        </p:nvSpPr>
        <p:spPr bwMode="auto">
          <a:xfrm rot="2810103">
            <a:off x="3189068" y="265750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86" name="文本框 50"/>
          <p:cNvSpPr txBox="1">
            <a:spLocks noChangeArrowheads="1"/>
          </p:cNvSpPr>
          <p:nvPr/>
        </p:nvSpPr>
        <p:spPr bwMode="auto">
          <a:xfrm rot="2810103">
            <a:off x="3076355" y="3237471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87" name="文本框 51"/>
          <p:cNvSpPr txBox="1">
            <a:spLocks noChangeArrowheads="1"/>
          </p:cNvSpPr>
          <p:nvPr/>
        </p:nvSpPr>
        <p:spPr bwMode="auto">
          <a:xfrm rot="2810103">
            <a:off x="3446242" y="352322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88" name="文本框 32"/>
          <p:cNvSpPr txBox="1">
            <a:spLocks noChangeArrowheads="1"/>
          </p:cNvSpPr>
          <p:nvPr/>
        </p:nvSpPr>
        <p:spPr bwMode="auto">
          <a:xfrm rot="5400000">
            <a:off x="4752755" y="4939271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89" name="文本框 34"/>
          <p:cNvSpPr txBox="1">
            <a:spLocks noChangeArrowheads="1"/>
          </p:cNvSpPr>
          <p:nvPr/>
        </p:nvSpPr>
        <p:spPr bwMode="auto">
          <a:xfrm rot="3159237">
            <a:off x="5817968" y="537001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90" name="文本框 36"/>
          <p:cNvSpPr txBox="1">
            <a:spLocks noChangeArrowheads="1"/>
          </p:cNvSpPr>
          <p:nvPr/>
        </p:nvSpPr>
        <p:spPr bwMode="auto">
          <a:xfrm rot="-1160763">
            <a:off x="6237860" y="39285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91" name="文本框 37"/>
          <p:cNvSpPr txBox="1">
            <a:spLocks noChangeArrowheads="1"/>
          </p:cNvSpPr>
          <p:nvPr/>
        </p:nvSpPr>
        <p:spPr bwMode="auto">
          <a:xfrm rot="39237">
            <a:off x="6237860" y="46524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92" name="文本框 45"/>
          <p:cNvSpPr txBox="1">
            <a:spLocks noChangeArrowheads="1"/>
          </p:cNvSpPr>
          <p:nvPr/>
        </p:nvSpPr>
        <p:spPr bwMode="auto">
          <a:xfrm rot="-1160763">
            <a:off x="6798249" y="395819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93" name="文本框 46"/>
          <p:cNvSpPr txBox="1">
            <a:spLocks noChangeArrowheads="1"/>
          </p:cNvSpPr>
          <p:nvPr/>
        </p:nvSpPr>
        <p:spPr bwMode="auto">
          <a:xfrm rot="-1160763">
            <a:off x="7168135" y="42439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94" name="文本框 47"/>
          <p:cNvSpPr txBox="1">
            <a:spLocks noChangeArrowheads="1"/>
          </p:cNvSpPr>
          <p:nvPr/>
        </p:nvSpPr>
        <p:spPr bwMode="auto">
          <a:xfrm rot="39237">
            <a:off x="6855399" y="500171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95" name="文本框 49"/>
          <p:cNvSpPr txBox="1">
            <a:spLocks noChangeArrowheads="1"/>
          </p:cNvSpPr>
          <p:nvPr/>
        </p:nvSpPr>
        <p:spPr bwMode="auto">
          <a:xfrm rot="-1160763">
            <a:off x="7688835" y="463129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96" name="文本框 50"/>
          <p:cNvSpPr txBox="1">
            <a:spLocks noChangeArrowheads="1"/>
          </p:cNvSpPr>
          <p:nvPr/>
        </p:nvSpPr>
        <p:spPr bwMode="auto">
          <a:xfrm rot="-1160763">
            <a:off x="7642799" y="51223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4197" name="文本框 51"/>
          <p:cNvSpPr txBox="1">
            <a:spLocks noChangeArrowheads="1"/>
          </p:cNvSpPr>
          <p:nvPr/>
        </p:nvSpPr>
        <p:spPr bwMode="auto">
          <a:xfrm rot="-1160763">
            <a:off x="6780785" y="1555779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pic>
        <p:nvPicPr>
          <p:cNvPr id="4198" name="Picture 2" descr="C:\Users\Administrator\Desktop\普罗米修斯.TIF"/>
          <p:cNvPicPr>
            <a:picLocks noChangeAspect="1" noChangeArrowheads="1"/>
          </p:cNvPicPr>
          <p:nvPr/>
        </p:nvPicPr>
        <p:blipFill>
          <a:blip r:embed="rId2" cstate="print"/>
          <a:srcRect b="14342"/>
          <a:stretch>
            <a:fillRect/>
          </a:stretch>
        </p:blipFill>
        <p:spPr bwMode="auto">
          <a:xfrm>
            <a:off x="0" y="-10584"/>
            <a:ext cx="9144000" cy="686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50826" y="1123951"/>
            <a:ext cx="49688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3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普罗米修斯</a:t>
            </a:r>
            <a:endParaRPr lang="en-US" altLang="zh-CN" sz="30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3000" b="1">
                <a:latin typeface="黑体" pitchFamily="49" charset="-122"/>
                <a:ea typeface="黑体" pitchFamily="49" charset="-122"/>
              </a:rPr>
              <a:t>    </a:t>
            </a:r>
            <a:endParaRPr lang="en-US" altLang="zh-CN" sz="30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200" name="矩形 103"/>
          <p:cNvSpPr>
            <a:spLocks noChangeArrowheads="1"/>
          </p:cNvSpPr>
          <p:nvPr/>
        </p:nvSpPr>
        <p:spPr bwMode="auto">
          <a:xfrm>
            <a:off x="285750" y="2476501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古希腊神话中最具智慧的神明之一，创造了人类。</a:t>
            </a:r>
            <a:endParaRPr lang="zh-CN" altLang="en-US" sz="24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15082"/>
          </a:xfrm>
          <a:prstGeom prst="rect">
            <a:avLst/>
          </a:prstGeom>
        </p:spPr>
      </p:pic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1643064" y="3143251"/>
            <a:ext cx="62198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7200" b="1" dirty="0" smtClean="0">
                <a:latin typeface="黑体" pitchFamily="49" charset="-122"/>
                <a:ea typeface="黑体" pitchFamily="49" charset="-122"/>
              </a:rPr>
              <a:t>30 </a:t>
            </a:r>
            <a:r>
              <a:rPr lang="zh-CN" altLang="en-US" sz="7200" b="1" dirty="0">
                <a:latin typeface="黑体" pitchFamily="49" charset="-122"/>
                <a:ea typeface="黑体" pitchFamily="49" charset="-122"/>
              </a:rPr>
              <a:t>普罗米修斯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571625" y="5619751"/>
            <a:ext cx="5905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桂平市西山镇中心小学   陆敏斌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357158" y="571480"/>
            <a:ext cx="7885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/>
              <a:t>教材版本：人教版义务教育课程标准实验教科书语文四年级下册</a:t>
            </a: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2286000" y="2095500"/>
            <a:ext cx="452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/>
              <a:t>录课单元：第八单元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7554" y="4643446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第一课时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32"/>
          <p:cNvSpPr txBox="1">
            <a:spLocks noChangeArrowheads="1"/>
          </p:cNvSpPr>
          <p:nvPr/>
        </p:nvSpPr>
        <p:spPr bwMode="auto">
          <a:xfrm>
            <a:off x="4475164" y="3901017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  <a:endParaRPr lang="zh-CN" altLang="zh-CN" sz="5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147" name="文本框 34"/>
          <p:cNvSpPr txBox="1">
            <a:spLocks noChangeArrowheads="1"/>
          </p:cNvSpPr>
          <p:nvPr/>
        </p:nvSpPr>
        <p:spPr bwMode="auto">
          <a:xfrm rot="-280097">
            <a:off x="8064280" y="219713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48" name="文本框 36"/>
          <p:cNvSpPr txBox="1">
            <a:spLocks noChangeArrowheads="1"/>
          </p:cNvSpPr>
          <p:nvPr/>
        </p:nvSpPr>
        <p:spPr bwMode="auto">
          <a:xfrm rot="-5350866">
            <a:off x="5862417" y="178332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49" name="文本框 37"/>
          <p:cNvSpPr txBox="1">
            <a:spLocks noChangeArrowheads="1"/>
          </p:cNvSpPr>
          <p:nvPr/>
        </p:nvSpPr>
        <p:spPr bwMode="auto">
          <a:xfrm rot="-4150866">
            <a:off x="5332193" y="232730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50" name="文本框 45"/>
          <p:cNvSpPr txBox="1">
            <a:spLocks noChangeArrowheads="1"/>
          </p:cNvSpPr>
          <p:nvPr/>
        </p:nvSpPr>
        <p:spPr bwMode="auto">
          <a:xfrm rot="-5350866">
            <a:off x="6422804" y="181295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51" name="文本框 46"/>
          <p:cNvSpPr txBox="1">
            <a:spLocks noChangeArrowheads="1"/>
          </p:cNvSpPr>
          <p:nvPr/>
        </p:nvSpPr>
        <p:spPr bwMode="auto">
          <a:xfrm rot="-424911">
            <a:off x="7068124" y="212093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52" name="文本框 47"/>
          <p:cNvSpPr txBox="1">
            <a:spLocks noChangeArrowheads="1"/>
          </p:cNvSpPr>
          <p:nvPr/>
        </p:nvSpPr>
        <p:spPr bwMode="auto">
          <a:xfrm rot="-4150866">
            <a:off x="7656293" y="3360238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53" name="文本框 49"/>
          <p:cNvSpPr txBox="1">
            <a:spLocks noChangeArrowheads="1"/>
          </p:cNvSpPr>
          <p:nvPr/>
        </p:nvSpPr>
        <p:spPr bwMode="auto">
          <a:xfrm rot="657351">
            <a:off x="8168260" y="16044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54" name="文本框 50"/>
          <p:cNvSpPr txBox="1">
            <a:spLocks noChangeArrowheads="1"/>
          </p:cNvSpPr>
          <p:nvPr/>
        </p:nvSpPr>
        <p:spPr bwMode="auto">
          <a:xfrm rot="1480325">
            <a:off x="7391974" y="168701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55" name="文本框 51"/>
          <p:cNvSpPr txBox="1">
            <a:spLocks noChangeArrowheads="1"/>
          </p:cNvSpPr>
          <p:nvPr/>
        </p:nvSpPr>
        <p:spPr bwMode="auto">
          <a:xfrm rot="-5350866">
            <a:off x="8367493" y="364810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56" name="文本框 32"/>
          <p:cNvSpPr txBox="1">
            <a:spLocks noChangeArrowheads="1"/>
          </p:cNvSpPr>
          <p:nvPr/>
        </p:nvSpPr>
        <p:spPr bwMode="auto">
          <a:xfrm>
            <a:off x="3262314" y="4747685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57" name="文本框 34"/>
          <p:cNvSpPr txBox="1">
            <a:spLocks noChangeArrowheads="1"/>
          </p:cNvSpPr>
          <p:nvPr/>
        </p:nvSpPr>
        <p:spPr bwMode="auto">
          <a:xfrm rot="4149897">
            <a:off x="4462243" y="4692679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58" name="文本框 36"/>
          <p:cNvSpPr txBox="1">
            <a:spLocks noChangeArrowheads="1"/>
          </p:cNvSpPr>
          <p:nvPr/>
        </p:nvSpPr>
        <p:spPr bwMode="auto">
          <a:xfrm rot="-1380000">
            <a:off x="3901060" y="176321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59" name="文本框 37"/>
          <p:cNvSpPr txBox="1">
            <a:spLocks noChangeArrowheads="1"/>
          </p:cNvSpPr>
          <p:nvPr/>
        </p:nvSpPr>
        <p:spPr bwMode="auto">
          <a:xfrm rot="-180000">
            <a:off x="4131249" y="276651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60" name="文本框 45"/>
          <p:cNvSpPr txBox="1">
            <a:spLocks noChangeArrowheads="1"/>
          </p:cNvSpPr>
          <p:nvPr/>
        </p:nvSpPr>
        <p:spPr bwMode="auto">
          <a:xfrm rot="-1380000">
            <a:off x="4461449" y="17928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61" name="文本框 46"/>
          <p:cNvSpPr txBox="1">
            <a:spLocks noChangeArrowheads="1"/>
          </p:cNvSpPr>
          <p:nvPr/>
        </p:nvSpPr>
        <p:spPr bwMode="auto">
          <a:xfrm rot="-1380000">
            <a:off x="4831335" y="207859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62" name="文本框 47"/>
          <p:cNvSpPr txBox="1">
            <a:spLocks noChangeArrowheads="1"/>
          </p:cNvSpPr>
          <p:nvPr/>
        </p:nvSpPr>
        <p:spPr bwMode="auto">
          <a:xfrm rot="-180000">
            <a:off x="5064699" y="300781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63" name="文本框 49"/>
          <p:cNvSpPr txBox="1">
            <a:spLocks noChangeArrowheads="1"/>
          </p:cNvSpPr>
          <p:nvPr/>
        </p:nvSpPr>
        <p:spPr bwMode="auto">
          <a:xfrm rot="-5350866">
            <a:off x="6311679" y="284165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64" name="文本框 50"/>
          <p:cNvSpPr txBox="1">
            <a:spLocks noChangeArrowheads="1"/>
          </p:cNvSpPr>
          <p:nvPr/>
        </p:nvSpPr>
        <p:spPr bwMode="auto">
          <a:xfrm rot="-170103">
            <a:off x="5590160" y="34819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65" name="文本框 51"/>
          <p:cNvSpPr txBox="1">
            <a:spLocks noChangeArrowheads="1"/>
          </p:cNvSpPr>
          <p:nvPr/>
        </p:nvSpPr>
        <p:spPr bwMode="auto">
          <a:xfrm rot="-5350866">
            <a:off x="5846542" y="460695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66" name="文本框 32"/>
          <p:cNvSpPr txBox="1">
            <a:spLocks noChangeArrowheads="1"/>
          </p:cNvSpPr>
          <p:nvPr/>
        </p:nvSpPr>
        <p:spPr bwMode="auto">
          <a:xfrm rot="1209897">
            <a:off x="1137224" y="519433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67" name="文本框 34"/>
          <p:cNvSpPr txBox="1">
            <a:spLocks noChangeArrowheads="1"/>
          </p:cNvSpPr>
          <p:nvPr/>
        </p:nvSpPr>
        <p:spPr bwMode="auto">
          <a:xfrm rot="4149897">
            <a:off x="2141318" y="4635528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68" name="文本框 36"/>
          <p:cNvSpPr txBox="1">
            <a:spLocks noChangeArrowheads="1"/>
          </p:cNvSpPr>
          <p:nvPr/>
        </p:nvSpPr>
        <p:spPr bwMode="auto">
          <a:xfrm rot="-1380000">
            <a:off x="1605535" y="43328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69" name="文本框 37"/>
          <p:cNvSpPr txBox="1">
            <a:spLocks noChangeArrowheads="1"/>
          </p:cNvSpPr>
          <p:nvPr/>
        </p:nvSpPr>
        <p:spPr bwMode="auto">
          <a:xfrm rot="1029897">
            <a:off x="2486599" y="36999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70" name="文本框 45"/>
          <p:cNvSpPr txBox="1">
            <a:spLocks noChangeArrowheads="1"/>
          </p:cNvSpPr>
          <p:nvPr/>
        </p:nvSpPr>
        <p:spPr bwMode="auto">
          <a:xfrm rot="-1380000">
            <a:off x="3162874" y="4222779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71" name="文本框 46"/>
          <p:cNvSpPr txBox="1">
            <a:spLocks noChangeArrowheads="1"/>
          </p:cNvSpPr>
          <p:nvPr/>
        </p:nvSpPr>
        <p:spPr bwMode="auto">
          <a:xfrm rot="-170103">
            <a:off x="787974" y="206801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72" name="文本框 47"/>
          <p:cNvSpPr txBox="1">
            <a:spLocks noChangeArrowheads="1"/>
          </p:cNvSpPr>
          <p:nvPr/>
        </p:nvSpPr>
        <p:spPr bwMode="auto">
          <a:xfrm rot="1029897">
            <a:off x="829249" y="45614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73" name="文本框 49"/>
          <p:cNvSpPr txBox="1">
            <a:spLocks noChangeArrowheads="1"/>
          </p:cNvSpPr>
          <p:nvPr/>
        </p:nvSpPr>
        <p:spPr bwMode="auto">
          <a:xfrm rot="-170103">
            <a:off x="3010474" y="514353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74" name="文本框 50"/>
          <p:cNvSpPr txBox="1">
            <a:spLocks noChangeArrowheads="1"/>
          </p:cNvSpPr>
          <p:nvPr/>
        </p:nvSpPr>
        <p:spPr bwMode="auto">
          <a:xfrm rot="-170103">
            <a:off x="4158235" y="425453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75" name="文本框 51"/>
          <p:cNvSpPr txBox="1">
            <a:spLocks noChangeArrowheads="1"/>
          </p:cNvSpPr>
          <p:nvPr/>
        </p:nvSpPr>
        <p:spPr bwMode="auto">
          <a:xfrm rot="-170103">
            <a:off x="4324924" y="526629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76" name="文本框 32"/>
          <p:cNvSpPr txBox="1">
            <a:spLocks noChangeArrowheads="1"/>
          </p:cNvSpPr>
          <p:nvPr/>
        </p:nvSpPr>
        <p:spPr bwMode="auto">
          <a:xfrm rot="-5070842">
            <a:off x="323630" y="2750638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77" name="文本框 34"/>
          <p:cNvSpPr txBox="1">
            <a:spLocks noChangeArrowheads="1"/>
          </p:cNvSpPr>
          <p:nvPr/>
        </p:nvSpPr>
        <p:spPr bwMode="auto">
          <a:xfrm rot="4149897">
            <a:off x="1338043" y="290621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78" name="文本框 55"/>
          <p:cNvSpPr txBox="1">
            <a:spLocks noChangeArrowheads="1"/>
          </p:cNvSpPr>
          <p:nvPr/>
        </p:nvSpPr>
        <p:spPr bwMode="auto">
          <a:xfrm rot="-170103">
            <a:off x="322835" y="1809779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79" name="文本框 56"/>
          <p:cNvSpPr txBox="1">
            <a:spLocks noChangeArrowheads="1"/>
          </p:cNvSpPr>
          <p:nvPr/>
        </p:nvSpPr>
        <p:spPr bwMode="auto">
          <a:xfrm rot="1029897">
            <a:off x="1338835" y="227333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80" name="文本框 45"/>
          <p:cNvSpPr txBox="1">
            <a:spLocks noChangeArrowheads="1"/>
          </p:cNvSpPr>
          <p:nvPr/>
        </p:nvSpPr>
        <p:spPr bwMode="auto">
          <a:xfrm rot="-1380000">
            <a:off x="2118299" y="1555779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81" name="文本框 46"/>
          <p:cNvSpPr txBox="1">
            <a:spLocks noChangeArrowheads="1"/>
          </p:cNvSpPr>
          <p:nvPr/>
        </p:nvSpPr>
        <p:spPr bwMode="auto">
          <a:xfrm rot="-1380000">
            <a:off x="2688210" y="17822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82" name="文本框 47"/>
          <p:cNvSpPr txBox="1">
            <a:spLocks noChangeArrowheads="1"/>
          </p:cNvSpPr>
          <p:nvPr/>
        </p:nvSpPr>
        <p:spPr bwMode="auto">
          <a:xfrm rot="-180000">
            <a:off x="2416749" y="2533679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83" name="文本框 49"/>
          <p:cNvSpPr txBox="1">
            <a:spLocks noChangeArrowheads="1"/>
          </p:cNvSpPr>
          <p:nvPr/>
        </p:nvSpPr>
        <p:spPr bwMode="auto">
          <a:xfrm rot="-1380000">
            <a:off x="3277174" y="207859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84" name="文本框 50"/>
          <p:cNvSpPr txBox="1">
            <a:spLocks noChangeArrowheads="1"/>
          </p:cNvSpPr>
          <p:nvPr/>
        </p:nvSpPr>
        <p:spPr bwMode="auto">
          <a:xfrm rot="-1380000">
            <a:off x="2850135" y="285329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85" name="文本框 51"/>
          <p:cNvSpPr txBox="1">
            <a:spLocks noChangeArrowheads="1"/>
          </p:cNvSpPr>
          <p:nvPr/>
        </p:nvSpPr>
        <p:spPr bwMode="auto">
          <a:xfrm rot="-1380000">
            <a:off x="3485135" y="303533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86" name="文本框 32"/>
          <p:cNvSpPr txBox="1">
            <a:spLocks noChangeArrowheads="1"/>
          </p:cNvSpPr>
          <p:nvPr/>
        </p:nvSpPr>
        <p:spPr bwMode="auto">
          <a:xfrm rot="1209897">
            <a:off x="5115499" y="474559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87" name="文本框 34"/>
          <p:cNvSpPr txBox="1">
            <a:spLocks noChangeArrowheads="1"/>
          </p:cNvSpPr>
          <p:nvPr/>
        </p:nvSpPr>
        <p:spPr bwMode="auto">
          <a:xfrm rot="-1030866">
            <a:off x="6311680" y="521973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88" name="文本框 36"/>
          <p:cNvSpPr txBox="1">
            <a:spLocks noChangeArrowheads="1"/>
          </p:cNvSpPr>
          <p:nvPr/>
        </p:nvSpPr>
        <p:spPr bwMode="auto">
          <a:xfrm rot="368503">
            <a:off x="5774310" y="38396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89" name="文本框 37"/>
          <p:cNvSpPr txBox="1">
            <a:spLocks noChangeArrowheads="1"/>
          </p:cNvSpPr>
          <p:nvPr/>
        </p:nvSpPr>
        <p:spPr bwMode="auto">
          <a:xfrm rot="829244">
            <a:off x="5285360" y="53255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90" name="文本框 45"/>
          <p:cNvSpPr txBox="1">
            <a:spLocks noChangeArrowheads="1"/>
          </p:cNvSpPr>
          <p:nvPr/>
        </p:nvSpPr>
        <p:spPr bwMode="auto">
          <a:xfrm rot="-4502722">
            <a:off x="6779992" y="336235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91" name="文本框 46"/>
          <p:cNvSpPr txBox="1">
            <a:spLocks noChangeArrowheads="1"/>
          </p:cNvSpPr>
          <p:nvPr/>
        </p:nvSpPr>
        <p:spPr bwMode="auto">
          <a:xfrm rot="2702238">
            <a:off x="7568979" y="411165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92" name="文本框 47"/>
          <p:cNvSpPr txBox="1">
            <a:spLocks noChangeArrowheads="1"/>
          </p:cNvSpPr>
          <p:nvPr/>
        </p:nvSpPr>
        <p:spPr bwMode="auto">
          <a:xfrm rot="-3456638">
            <a:off x="6745068" y="4566738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93" name="文本框 49"/>
          <p:cNvSpPr txBox="1">
            <a:spLocks noChangeArrowheads="1"/>
          </p:cNvSpPr>
          <p:nvPr/>
        </p:nvSpPr>
        <p:spPr bwMode="auto">
          <a:xfrm rot="-3180423">
            <a:off x="8108729" y="4382587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94" name="文本框 50"/>
          <p:cNvSpPr txBox="1">
            <a:spLocks noChangeArrowheads="1"/>
          </p:cNvSpPr>
          <p:nvPr/>
        </p:nvSpPr>
        <p:spPr bwMode="auto">
          <a:xfrm rot="-3640556">
            <a:off x="7240368" y="481650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95" name="文本框 51"/>
          <p:cNvSpPr txBox="1">
            <a:spLocks noChangeArrowheads="1"/>
          </p:cNvSpPr>
          <p:nvPr/>
        </p:nvSpPr>
        <p:spPr bwMode="auto">
          <a:xfrm rot="1549510">
            <a:off x="8030149" y="32300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96" name="文本框 32"/>
          <p:cNvSpPr txBox="1">
            <a:spLocks noChangeArrowheads="1"/>
          </p:cNvSpPr>
          <p:nvPr/>
        </p:nvSpPr>
        <p:spPr bwMode="auto">
          <a:xfrm rot="4190103">
            <a:off x="4289204" y="337082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97" name="文本框 34"/>
          <p:cNvSpPr txBox="1">
            <a:spLocks noChangeArrowheads="1"/>
          </p:cNvSpPr>
          <p:nvPr/>
        </p:nvSpPr>
        <p:spPr bwMode="auto">
          <a:xfrm rot="8340000">
            <a:off x="4921030" y="421219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98" name="文本框 36"/>
          <p:cNvSpPr txBox="1">
            <a:spLocks noChangeArrowheads="1"/>
          </p:cNvSpPr>
          <p:nvPr/>
        </p:nvSpPr>
        <p:spPr bwMode="auto">
          <a:xfrm rot="-1160763">
            <a:off x="5774310" y="236223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199" name="文本框 37"/>
          <p:cNvSpPr txBox="1">
            <a:spLocks noChangeArrowheads="1"/>
          </p:cNvSpPr>
          <p:nvPr/>
        </p:nvSpPr>
        <p:spPr bwMode="auto">
          <a:xfrm rot="39237">
            <a:off x="5650485" y="305861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00" name="文本框 45"/>
          <p:cNvSpPr txBox="1">
            <a:spLocks noChangeArrowheads="1"/>
          </p:cNvSpPr>
          <p:nvPr/>
        </p:nvSpPr>
        <p:spPr bwMode="auto">
          <a:xfrm rot="-1160763">
            <a:off x="6334699" y="23918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01" name="文本框 46"/>
          <p:cNvSpPr txBox="1">
            <a:spLocks noChangeArrowheads="1"/>
          </p:cNvSpPr>
          <p:nvPr/>
        </p:nvSpPr>
        <p:spPr bwMode="auto">
          <a:xfrm rot="-1160763">
            <a:off x="6704585" y="267761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02" name="文本框 47"/>
          <p:cNvSpPr txBox="1">
            <a:spLocks noChangeArrowheads="1"/>
          </p:cNvSpPr>
          <p:nvPr/>
        </p:nvSpPr>
        <p:spPr bwMode="auto">
          <a:xfrm rot="39237">
            <a:off x="7185599" y="33041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03" name="文本框 49"/>
          <p:cNvSpPr txBox="1">
            <a:spLocks noChangeArrowheads="1"/>
          </p:cNvSpPr>
          <p:nvPr/>
        </p:nvSpPr>
        <p:spPr bwMode="auto">
          <a:xfrm rot="-1160763">
            <a:off x="8022210" y="27834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04" name="文本框 50"/>
          <p:cNvSpPr txBox="1">
            <a:spLocks noChangeArrowheads="1"/>
          </p:cNvSpPr>
          <p:nvPr/>
        </p:nvSpPr>
        <p:spPr bwMode="auto">
          <a:xfrm rot="-1160763">
            <a:off x="7488810" y="26056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05" name="文本框 51"/>
          <p:cNvSpPr txBox="1">
            <a:spLocks noChangeArrowheads="1"/>
          </p:cNvSpPr>
          <p:nvPr/>
        </p:nvSpPr>
        <p:spPr bwMode="auto">
          <a:xfrm rot="-1160763">
            <a:off x="7965060" y="3752879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06" name="文本框 32"/>
          <p:cNvSpPr txBox="1">
            <a:spLocks noChangeArrowheads="1"/>
          </p:cNvSpPr>
          <p:nvPr/>
        </p:nvSpPr>
        <p:spPr bwMode="auto">
          <a:xfrm rot="4190103">
            <a:off x="2766793" y="4482071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07" name="文本框 34"/>
          <p:cNvSpPr txBox="1">
            <a:spLocks noChangeArrowheads="1"/>
          </p:cNvSpPr>
          <p:nvPr/>
        </p:nvSpPr>
        <p:spPr bwMode="auto">
          <a:xfrm rot="8340000">
            <a:off x="3922492" y="378251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08" name="文本框 36"/>
          <p:cNvSpPr txBox="1">
            <a:spLocks noChangeArrowheads="1"/>
          </p:cNvSpPr>
          <p:nvPr/>
        </p:nvSpPr>
        <p:spPr bwMode="auto">
          <a:xfrm rot="2810103">
            <a:off x="3814542" y="234212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09" name="文本框 37"/>
          <p:cNvSpPr txBox="1">
            <a:spLocks noChangeArrowheads="1"/>
          </p:cNvSpPr>
          <p:nvPr/>
        </p:nvSpPr>
        <p:spPr bwMode="auto">
          <a:xfrm rot="4010103">
            <a:off x="3814542" y="306602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10" name="文本框 45"/>
          <p:cNvSpPr txBox="1">
            <a:spLocks noChangeArrowheads="1"/>
          </p:cNvSpPr>
          <p:nvPr/>
        </p:nvSpPr>
        <p:spPr bwMode="auto">
          <a:xfrm rot="2810103">
            <a:off x="4374929" y="237175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11" name="文本框 46"/>
          <p:cNvSpPr txBox="1">
            <a:spLocks noChangeArrowheads="1"/>
          </p:cNvSpPr>
          <p:nvPr/>
        </p:nvSpPr>
        <p:spPr bwMode="auto">
          <a:xfrm rot="2810103">
            <a:off x="4744818" y="265750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12" name="文本框 47"/>
          <p:cNvSpPr txBox="1">
            <a:spLocks noChangeArrowheads="1"/>
          </p:cNvSpPr>
          <p:nvPr/>
        </p:nvSpPr>
        <p:spPr bwMode="auto">
          <a:xfrm rot="4010103">
            <a:off x="4744818" y="338140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13" name="文本框 49"/>
          <p:cNvSpPr txBox="1">
            <a:spLocks noChangeArrowheads="1"/>
          </p:cNvSpPr>
          <p:nvPr/>
        </p:nvSpPr>
        <p:spPr bwMode="auto">
          <a:xfrm rot="-1160763">
            <a:off x="6225160" y="34205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14" name="文本框 50"/>
          <p:cNvSpPr txBox="1">
            <a:spLocks noChangeArrowheads="1"/>
          </p:cNvSpPr>
          <p:nvPr/>
        </p:nvSpPr>
        <p:spPr bwMode="auto">
          <a:xfrm rot="4020000">
            <a:off x="5219479" y="353592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15" name="文本框 51"/>
          <p:cNvSpPr txBox="1">
            <a:spLocks noChangeArrowheads="1"/>
          </p:cNvSpPr>
          <p:nvPr/>
        </p:nvSpPr>
        <p:spPr bwMode="auto">
          <a:xfrm rot="-1160763">
            <a:off x="5599685" y="43201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16" name="文本框 32"/>
          <p:cNvSpPr txBox="1">
            <a:spLocks noChangeArrowheads="1"/>
          </p:cNvSpPr>
          <p:nvPr/>
        </p:nvSpPr>
        <p:spPr bwMode="auto">
          <a:xfrm rot="5400000">
            <a:off x="1142780" y="433390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17" name="文本框 34"/>
          <p:cNvSpPr txBox="1">
            <a:spLocks noChangeArrowheads="1"/>
          </p:cNvSpPr>
          <p:nvPr/>
        </p:nvSpPr>
        <p:spPr bwMode="auto">
          <a:xfrm rot="8340000">
            <a:off x="1879380" y="47646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18" name="文本框 36"/>
          <p:cNvSpPr txBox="1">
            <a:spLocks noChangeArrowheads="1"/>
          </p:cNvSpPr>
          <p:nvPr/>
        </p:nvSpPr>
        <p:spPr bwMode="auto">
          <a:xfrm rot="2810103">
            <a:off x="1863504" y="3671387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19" name="文本框 37"/>
          <p:cNvSpPr txBox="1">
            <a:spLocks noChangeArrowheads="1"/>
          </p:cNvSpPr>
          <p:nvPr/>
        </p:nvSpPr>
        <p:spPr bwMode="auto">
          <a:xfrm rot="5220000">
            <a:off x="2298479" y="404815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20" name="文本框 45"/>
          <p:cNvSpPr txBox="1">
            <a:spLocks noChangeArrowheads="1"/>
          </p:cNvSpPr>
          <p:nvPr/>
        </p:nvSpPr>
        <p:spPr bwMode="auto">
          <a:xfrm rot="2810103">
            <a:off x="2811243" y="3690437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21" name="文本框 46"/>
          <p:cNvSpPr txBox="1">
            <a:spLocks noChangeArrowheads="1"/>
          </p:cNvSpPr>
          <p:nvPr/>
        </p:nvSpPr>
        <p:spPr bwMode="auto">
          <a:xfrm rot="4020000">
            <a:off x="701454" y="264692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22" name="文本框 47"/>
          <p:cNvSpPr txBox="1">
            <a:spLocks noChangeArrowheads="1"/>
          </p:cNvSpPr>
          <p:nvPr/>
        </p:nvSpPr>
        <p:spPr bwMode="auto">
          <a:xfrm rot="5220000">
            <a:off x="703042" y="389152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23" name="文本框 49"/>
          <p:cNvSpPr txBox="1">
            <a:spLocks noChangeArrowheads="1"/>
          </p:cNvSpPr>
          <p:nvPr/>
        </p:nvSpPr>
        <p:spPr bwMode="auto">
          <a:xfrm rot="4020000">
            <a:off x="2465168" y="5015471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24" name="文本框 50"/>
          <p:cNvSpPr txBox="1">
            <a:spLocks noChangeArrowheads="1"/>
          </p:cNvSpPr>
          <p:nvPr/>
        </p:nvSpPr>
        <p:spPr bwMode="auto">
          <a:xfrm rot="4020000">
            <a:off x="3703417" y="451805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25" name="文本框 51"/>
          <p:cNvSpPr txBox="1">
            <a:spLocks noChangeArrowheads="1"/>
          </p:cNvSpPr>
          <p:nvPr/>
        </p:nvSpPr>
        <p:spPr bwMode="auto">
          <a:xfrm rot="4020000">
            <a:off x="4073305" y="480380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26" name="文本框 32"/>
          <p:cNvSpPr txBox="1">
            <a:spLocks noChangeArrowheads="1"/>
          </p:cNvSpPr>
          <p:nvPr/>
        </p:nvSpPr>
        <p:spPr bwMode="auto">
          <a:xfrm rot="-880739">
            <a:off x="514924" y="33803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27" name="文本框 34"/>
          <p:cNvSpPr txBox="1">
            <a:spLocks noChangeArrowheads="1"/>
          </p:cNvSpPr>
          <p:nvPr/>
        </p:nvSpPr>
        <p:spPr bwMode="auto">
          <a:xfrm rot="8340000">
            <a:off x="1252317" y="34840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28" name="文本框 36"/>
          <p:cNvSpPr txBox="1">
            <a:spLocks noChangeArrowheads="1"/>
          </p:cNvSpPr>
          <p:nvPr/>
        </p:nvSpPr>
        <p:spPr bwMode="auto">
          <a:xfrm rot="4020000">
            <a:off x="1671418" y="2043671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29" name="文本框 37"/>
          <p:cNvSpPr txBox="1">
            <a:spLocks noChangeArrowheads="1"/>
          </p:cNvSpPr>
          <p:nvPr/>
        </p:nvSpPr>
        <p:spPr bwMode="auto">
          <a:xfrm rot="5220000">
            <a:off x="1671418" y="2767571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30" name="文本框 45"/>
          <p:cNvSpPr txBox="1">
            <a:spLocks noChangeArrowheads="1"/>
          </p:cNvSpPr>
          <p:nvPr/>
        </p:nvSpPr>
        <p:spPr bwMode="auto">
          <a:xfrm rot="2810103">
            <a:off x="2231804" y="207330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31" name="文本框 46"/>
          <p:cNvSpPr txBox="1">
            <a:spLocks noChangeArrowheads="1"/>
          </p:cNvSpPr>
          <p:nvPr/>
        </p:nvSpPr>
        <p:spPr bwMode="auto">
          <a:xfrm rot="2810103">
            <a:off x="2601692" y="235905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32" name="文本框 47"/>
          <p:cNvSpPr txBox="1">
            <a:spLocks noChangeArrowheads="1"/>
          </p:cNvSpPr>
          <p:nvPr/>
        </p:nvSpPr>
        <p:spPr bwMode="auto">
          <a:xfrm rot="4010103">
            <a:off x="2330229" y="3112587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33" name="文本框 49"/>
          <p:cNvSpPr txBox="1">
            <a:spLocks noChangeArrowheads="1"/>
          </p:cNvSpPr>
          <p:nvPr/>
        </p:nvSpPr>
        <p:spPr bwMode="auto">
          <a:xfrm rot="2810103">
            <a:off x="3189068" y="2657504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34" name="文本框 50"/>
          <p:cNvSpPr txBox="1">
            <a:spLocks noChangeArrowheads="1"/>
          </p:cNvSpPr>
          <p:nvPr/>
        </p:nvSpPr>
        <p:spPr bwMode="auto">
          <a:xfrm rot="2810103">
            <a:off x="3076355" y="3237471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35" name="文本框 51"/>
          <p:cNvSpPr txBox="1">
            <a:spLocks noChangeArrowheads="1"/>
          </p:cNvSpPr>
          <p:nvPr/>
        </p:nvSpPr>
        <p:spPr bwMode="auto">
          <a:xfrm rot="2810103">
            <a:off x="3446242" y="3523220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36" name="文本框 32"/>
          <p:cNvSpPr txBox="1">
            <a:spLocks noChangeArrowheads="1"/>
          </p:cNvSpPr>
          <p:nvPr/>
        </p:nvSpPr>
        <p:spPr bwMode="auto">
          <a:xfrm rot="5400000">
            <a:off x="4752755" y="4939271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37" name="文本框 34"/>
          <p:cNvSpPr txBox="1">
            <a:spLocks noChangeArrowheads="1"/>
          </p:cNvSpPr>
          <p:nvPr/>
        </p:nvSpPr>
        <p:spPr bwMode="auto">
          <a:xfrm rot="3159237">
            <a:off x="5817968" y="537001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38" name="文本框 36"/>
          <p:cNvSpPr txBox="1">
            <a:spLocks noChangeArrowheads="1"/>
          </p:cNvSpPr>
          <p:nvPr/>
        </p:nvSpPr>
        <p:spPr bwMode="auto">
          <a:xfrm rot="-1160763">
            <a:off x="6237860" y="39285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39" name="文本框 37"/>
          <p:cNvSpPr txBox="1">
            <a:spLocks noChangeArrowheads="1"/>
          </p:cNvSpPr>
          <p:nvPr/>
        </p:nvSpPr>
        <p:spPr bwMode="auto">
          <a:xfrm rot="39237">
            <a:off x="6237860" y="46524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40" name="文本框 45"/>
          <p:cNvSpPr txBox="1">
            <a:spLocks noChangeArrowheads="1"/>
          </p:cNvSpPr>
          <p:nvPr/>
        </p:nvSpPr>
        <p:spPr bwMode="auto">
          <a:xfrm rot="-1160763">
            <a:off x="6798249" y="395819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41" name="文本框 46"/>
          <p:cNvSpPr txBox="1">
            <a:spLocks noChangeArrowheads="1"/>
          </p:cNvSpPr>
          <p:nvPr/>
        </p:nvSpPr>
        <p:spPr bwMode="auto">
          <a:xfrm rot="-1160763">
            <a:off x="7168135" y="424394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42" name="文本框 47"/>
          <p:cNvSpPr txBox="1">
            <a:spLocks noChangeArrowheads="1"/>
          </p:cNvSpPr>
          <p:nvPr/>
        </p:nvSpPr>
        <p:spPr bwMode="auto">
          <a:xfrm rot="39237">
            <a:off x="6855399" y="5001712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43" name="文本框 49"/>
          <p:cNvSpPr txBox="1">
            <a:spLocks noChangeArrowheads="1"/>
          </p:cNvSpPr>
          <p:nvPr/>
        </p:nvSpPr>
        <p:spPr bwMode="auto">
          <a:xfrm rot="-1160763">
            <a:off x="7688835" y="4631296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44" name="文本框 50"/>
          <p:cNvSpPr txBox="1">
            <a:spLocks noChangeArrowheads="1"/>
          </p:cNvSpPr>
          <p:nvPr/>
        </p:nvSpPr>
        <p:spPr bwMode="auto">
          <a:xfrm rot="-1160763">
            <a:off x="7642799" y="5122363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45" name="文本框 51"/>
          <p:cNvSpPr txBox="1">
            <a:spLocks noChangeArrowheads="1"/>
          </p:cNvSpPr>
          <p:nvPr/>
        </p:nvSpPr>
        <p:spPr bwMode="auto">
          <a:xfrm rot="-1160763">
            <a:off x="6780785" y="1555779"/>
            <a:ext cx="5052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zh-CN" sz="500">
                <a:solidFill>
                  <a:srgbClr val="FFFFFF"/>
                </a:solidFill>
                <a:latin typeface="Arial" pitchFamily="34" charset="0"/>
              </a:rPr>
              <a:t>状元成才路</a:t>
            </a:r>
          </a:p>
        </p:txBody>
      </p:sp>
      <p:sp>
        <p:nvSpPr>
          <p:cNvPr id="6246" name="TextBox 30"/>
          <p:cNvSpPr txBox="1">
            <a:spLocks noChangeArrowheads="1"/>
          </p:cNvSpPr>
          <p:nvPr/>
        </p:nvSpPr>
        <p:spPr bwMode="auto">
          <a:xfrm>
            <a:off x="827088" y="1765300"/>
            <a:ext cx="78105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火焰  驱寒  领袖  吩咐  气急败坏</a:t>
            </a:r>
            <a:endParaRPr lang="en-US" altLang="zh-CN" sz="3600" b="1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惩罚</a:t>
            </a:r>
            <a:r>
              <a:rPr lang="en-US" altLang="zh-CN" sz="3600" b="1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敬佩  饶恕  违抗  关押</a:t>
            </a:r>
            <a:endParaRPr lang="en-US" altLang="zh-CN" sz="3600" b="1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上锁  狠心  双膝  肝脏  挽弓</a:t>
            </a:r>
            <a:endParaRPr lang="en-US" altLang="zh-CN" sz="36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0"/>
          <p:cNvSpPr txBox="1">
            <a:spLocks noChangeArrowheads="1"/>
          </p:cNvSpPr>
          <p:nvPr/>
        </p:nvSpPr>
        <p:spPr bwMode="auto">
          <a:xfrm>
            <a:off x="827088" y="1761067"/>
            <a:ext cx="78105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火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焰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驱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寒  领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袖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吩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咐  气急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败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坏</a:t>
            </a:r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惩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罚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敬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佩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饶恕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 违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抗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关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押</a:t>
            </a:r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上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锁  狠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心  双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膝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肝脏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挽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弓</a:t>
            </a:r>
            <a:endParaRPr lang="en-US" altLang="zh-CN" sz="36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6248" name="Picture 4" descr="C:\Users\Administrator\Desktop\timg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61385"/>
            <a:ext cx="26924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9" name="TextBox 1"/>
          <p:cNvSpPr txBox="1">
            <a:spLocks noChangeArrowheads="1"/>
          </p:cNvSpPr>
          <p:nvPr/>
        </p:nvSpPr>
        <p:spPr bwMode="auto">
          <a:xfrm>
            <a:off x="460375" y="351367"/>
            <a:ext cx="1924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Arial" pitchFamily="34" charset="0"/>
              </a:rPr>
              <a:t>字词学习</a:t>
            </a:r>
          </a:p>
        </p:txBody>
      </p:sp>
      <p:sp>
        <p:nvSpPr>
          <p:cNvPr id="6250" name="TextBox 2"/>
          <p:cNvSpPr txBox="1">
            <a:spLocks noChangeArrowheads="1"/>
          </p:cNvSpPr>
          <p:nvPr/>
        </p:nvSpPr>
        <p:spPr bwMode="auto">
          <a:xfrm>
            <a:off x="3444875" y="660401"/>
            <a:ext cx="2178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FF00FF"/>
                </a:solidFill>
                <a:latin typeface="黑体" pitchFamily="49" charset="-122"/>
                <a:ea typeface="黑体" pitchFamily="49" charset="-122"/>
              </a:rPr>
              <a:t>读一读</a:t>
            </a: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990601" y="1661585"/>
            <a:ext cx="1281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rgbClr val="0000FF"/>
                </a:solidFill>
                <a:latin typeface="宋体" pitchFamily="2" charset="-122"/>
              </a:rPr>
              <a:t>yàn</a:t>
            </a:r>
          </a:p>
        </p:txBody>
      </p:sp>
      <p:sp>
        <p:nvSpPr>
          <p:cNvPr id="7" name="TextBox 36"/>
          <p:cNvSpPr txBox="1">
            <a:spLocks noChangeArrowheads="1"/>
          </p:cNvSpPr>
          <p:nvPr/>
        </p:nvSpPr>
        <p:spPr bwMode="auto">
          <a:xfrm>
            <a:off x="1889126" y="1661585"/>
            <a:ext cx="1281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rgbClr val="0000FF"/>
                </a:solidFill>
                <a:latin typeface="宋体" pitchFamily="2" charset="-122"/>
              </a:rPr>
              <a:t>qū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3708401" y="1661585"/>
            <a:ext cx="1281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rgbClr val="0000FF"/>
                </a:solidFill>
                <a:latin typeface="宋体" pitchFamily="2" charset="-122"/>
              </a:rPr>
              <a:t>xiù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643438" y="1661585"/>
            <a:ext cx="1281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rgbClr val="0000FF"/>
                </a:solidFill>
                <a:latin typeface="宋体" pitchFamily="2" charset="-122"/>
              </a:rPr>
              <a:t>fēn</a:t>
            </a:r>
          </a:p>
        </p:txBody>
      </p: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6902451" y="1661585"/>
            <a:ext cx="1281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rgbClr val="0000FF"/>
                </a:solidFill>
                <a:latin typeface="宋体" pitchFamily="2" charset="-122"/>
              </a:rPr>
              <a:t>bài</a:t>
            </a: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1000100" y="2786058"/>
            <a:ext cx="1281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00FF"/>
                </a:solidFill>
                <a:latin typeface="宋体" pitchFamily="2" charset="-122"/>
              </a:rPr>
              <a:t>fá</a:t>
            </a:r>
            <a:endParaRPr lang="en-US" altLang="zh-CN" sz="3200" b="1" dirty="0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12" name="TextBox 36"/>
          <p:cNvSpPr txBox="1">
            <a:spLocks noChangeArrowheads="1"/>
          </p:cNvSpPr>
          <p:nvPr/>
        </p:nvSpPr>
        <p:spPr bwMode="auto">
          <a:xfrm>
            <a:off x="2357422" y="2786058"/>
            <a:ext cx="1281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00FF"/>
                </a:solidFill>
                <a:latin typeface="宋体" pitchFamily="2" charset="-122"/>
              </a:rPr>
              <a:t>pèi</a:t>
            </a:r>
            <a:endParaRPr lang="en-US" altLang="zh-CN" sz="3200" b="1" dirty="0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3214678" y="2786058"/>
            <a:ext cx="1281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00FF"/>
                </a:solidFill>
                <a:latin typeface="宋体" pitchFamily="2" charset="-122"/>
              </a:rPr>
              <a:t>ráo</a:t>
            </a:r>
            <a:endParaRPr lang="en-US" altLang="zh-CN" sz="3200" b="1" dirty="0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3929058" y="2786058"/>
            <a:ext cx="1281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00FF"/>
                </a:solidFill>
                <a:latin typeface="宋体" pitchFamily="2" charset="-122"/>
              </a:rPr>
              <a:t>shù</a:t>
            </a:r>
            <a:endParaRPr lang="en-US" altLang="zh-CN" sz="3200" b="1" dirty="0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6572264" y="2786058"/>
            <a:ext cx="1281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00FF"/>
                </a:solidFill>
                <a:latin typeface="宋体" pitchFamily="2" charset="-122"/>
              </a:rPr>
              <a:t>yā</a:t>
            </a:r>
            <a:endParaRPr lang="en-US" altLang="zh-CN" sz="3200" b="1" dirty="0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16" name="TextBox 36"/>
          <p:cNvSpPr txBox="1">
            <a:spLocks noChangeArrowheads="1"/>
          </p:cNvSpPr>
          <p:nvPr/>
        </p:nvSpPr>
        <p:spPr bwMode="auto">
          <a:xfrm>
            <a:off x="1928794" y="3857628"/>
            <a:ext cx="1281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00FF"/>
                </a:solidFill>
                <a:latin typeface="宋体" pitchFamily="2" charset="-122"/>
              </a:rPr>
              <a:t>hěn</a:t>
            </a:r>
            <a:endParaRPr lang="en-US" altLang="zh-CN" sz="3200" b="1" dirty="0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17" name="TextBox 36"/>
          <p:cNvSpPr txBox="1">
            <a:spLocks noChangeArrowheads="1"/>
          </p:cNvSpPr>
          <p:nvPr/>
        </p:nvSpPr>
        <p:spPr bwMode="auto">
          <a:xfrm>
            <a:off x="3714744" y="3857628"/>
            <a:ext cx="1281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00FF"/>
                </a:solidFill>
                <a:latin typeface="宋体" pitchFamily="2" charset="-122"/>
              </a:rPr>
              <a:t>xī</a:t>
            </a:r>
            <a:endParaRPr lang="en-US" altLang="zh-CN" sz="3200" b="1" dirty="0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4500562" y="3857628"/>
            <a:ext cx="1281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00FF"/>
                </a:solidFill>
                <a:latin typeface="宋体" pitchFamily="2" charset="-122"/>
              </a:rPr>
              <a:t>ɡān</a:t>
            </a:r>
            <a:endParaRPr lang="en-US" altLang="zh-CN" sz="3200" b="1" dirty="0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19" name="TextBox 36"/>
          <p:cNvSpPr txBox="1">
            <a:spLocks noChangeArrowheads="1"/>
          </p:cNvSpPr>
          <p:nvPr/>
        </p:nvSpPr>
        <p:spPr bwMode="auto">
          <a:xfrm>
            <a:off x="5286380" y="3857628"/>
            <a:ext cx="1281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00FF"/>
                </a:solidFill>
                <a:latin typeface="宋体" pitchFamily="2" charset="-122"/>
              </a:rPr>
              <a:t>zànɡ</a:t>
            </a:r>
            <a:endParaRPr lang="en-US" altLang="zh-CN" sz="3200" b="1" dirty="0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20" name="TextBox 36"/>
          <p:cNvSpPr txBox="1">
            <a:spLocks noChangeArrowheads="1"/>
          </p:cNvSpPr>
          <p:nvPr/>
        </p:nvSpPr>
        <p:spPr bwMode="auto">
          <a:xfrm>
            <a:off x="6215074" y="3857628"/>
            <a:ext cx="1281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00FF"/>
                </a:solidFill>
                <a:latin typeface="宋体" pitchFamily="2" charset="-122"/>
              </a:rPr>
              <a:t>wǎn</a:t>
            </a:r>
            <a:endParaRPr lang="en-US" altLang="zh-CN" sz="3200" b="1" dirty="0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22" name="TextBox 36"/>
          <p:cNvSpPr txBox="1">
            <a:spLocks noChangeArrowheads="1"/>
          </p:cNvSpPr>
          <p:nvPr/>
        </p:nvSpPr>
        <p:spPr bwMode="auto">
          <a:xfrm>
            <a:off x="928662" y="3857628"/>
            <a:ext cx="1282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00FF"/>
                </a:solidFill>
                <a:latin typeface="宋体" pitchFamily="2" charset="-122"/>
              </a:rPr>
              <a:t>suǒ</a:t>
            </a:r>
            <a:endParaRPr lang="en-US" altLang="zh-CN" sz="3200" b="1" dirty="0">
              <a:solidFill>
                <a:srgbClr val="0000FF"/>
              </a:solidFill>
              <a:latin typeface="宋体" pitchFamily="2" charset="-122"/>
            </a:endParaRPr>
          </a:p>
        </p:txBody>
      </p:sp>
      <p:sp>
        <p:nvSpPr>
          <p:cNvPr id="23" name="TextBox 36"/>
          <p:cNvSpPr txBox="1">
            <a:spLocks noChangeArrowheads="1"/>
          </p:cNvSpPr>
          <p:nvPr/>
        </p:nvSpPr>
        <p:spPr bwMode="auto">
          <a:xfrm>
            <a:off x="5286380" y="2786058"/>
            <a:ext cx="1281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00FF"/>
                </a:solidFill>
                <a:latin typeface="宋体" pitchFamily="2" charset="-122"/>
              </a:rPr>
              <a:t>kànɡ</a:t>
            </a:r>
            <a:endParaRPr lang="en-US" altLang="zh-CN" sz="3200" b="1" dirty="0">
              <a:solidFill>
                <a:srgbClr val="0000FF"/>
              </a:solidFill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196851" y="501651"/>
            <a:ext cx="2684463" cy="1373716"/>
            <a:chOff x="162269" y="139897"/>
            <a:chExt cx="2684280" cy="1030348"/>
          </a:xfrm>
        </p:grpSpPr>
        <p:sp>
          <p:nvSpPr>
            <p:cNvPr id="66" name="Text Box 15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1016888" y="362682"/>
              <a:ext cx="1829661" cy="43860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我会写</a:t>
              </a:r>
            </a:p>
          </p:txBody>
        </p:sp>
        <p:pic>
          <p:nvPicPr>
            <p:cNvPr id="7242" name="图片 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2269" y="139897"/>
              <a:ext cx="1174490" cy="1030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7"/>
          <p:cNvGrpSpPr>
            <a:grpSpLocks/>
          </p:cNvGrpSpPr>
          <p:nvPr/>
        </p:nvGrpSpPr>
        <p:grpSpPr bwMode="auto">
          <a:xfrm>
            <a:off x="1042988" y="2391835"/>
            <a:ext cx="836612" cy="822852"/>
            <a:chOff x="2437" y="2032"/>
            <a:chExt cx="1244" cy="1264"/>
          </a:xfrm>
        </p:grpSpPr>
        <p:sp>
          <p:nvSpPr>
            <p:cNvPr id="7238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cxnSp>
          <p:nvCxnSpPr>
            <p:cNvPr id="7239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7240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6148" name="文本框 64"/>
          <p:cNvSpPr txBox="1">
            <a:spLocks noChangeArrowheads="1"/>
          </p:cNvSpPr>
          <p:nvPr/>
        </p:nvSpPr>
        <p:spPr bwMode="auto">
          <a:xfrm>
            <a:off x="1071538" y="2357430"/>
            <a:ext cx="811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焰</a:t>
            </a:r>
          </a:p>
        </p:txBody>
      </p:sp>
      <p:grpSp>
        <p:nvGrpSpPr>
          <p:cNvPr id="4" name="组合 7"/>
          <p:cNvGrpSpPr>
            <a:grpSpLocks/>
          </p:cNvGrpSpPr>
          <p:nvPr/>
        </p:nvGrpSpPr>
        <p:grpSpPr bwMode="auto">
          <a:xfrm>
            <a:off x="2116138" y="2391835"/>
            <a:ext cx="836612" cy="822852"/>
            <a:chOff x="2437" y="2032"/>
            <a:chExt cx="1244" cy="1264"/>
          </a:xfrm>
        </p:grpSpPr>
        <p:sp>
          <p:nvSpPr>
            <p:cNvPr id="7235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cxnSp>
          <p:nvCxnSpPr>
            <p:cNvPr id="7236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7237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6150" name="文本框 64"/>
          <p:cNvSpPr txBox="1">
            <a:spLocks noChangeArrowheads="1"/>
          </p:cNvSpPr>
          <p:nvPr/>
        </p:nvSpPr>
        <p:spPr bwMode="auto">
          <a:xfrm>
            <a:off x="2141538" y="2347384"/>
            <a:ext cx="811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驱</a:t>
            </a:r>
          </a:p>
        </p:txBody>
      </p:sp>
      <p:grpSp>
        <p:nvGrpSpPr>
          <p:cNvPr id="5" name="组合 7"/>
          <p:cNvGrpSpPr>
            <a:grpSpLocks/>
          </p:cNvGrpSpPr>
          <p:nvPr/>
        </p:nvGrpSpPr>
        <p:grpSpPr bwMode="auto">
          <a:xfrm>
            <a:off x="3241676" y="2391835"/>
            <a:ext cx="836613" cy="822852"/>
            <a:chOff x="2437" y="2032"/>
            <a:chExt cx="1244" cy="1264"/>
          </a:xfrm>
        </p:grpSpPr>
        <p:sp>
          <p:nvSpPr>
            <p:cNvPr id="7232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cxnSp>
          <p:nvCxnSpPr>
            <p:cNvPr id="7233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723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6152" name="文本框 64"/>
          <p:cNvSpPr txBox="1">
            <a:spLocks noChangeArrowheads="1"/>
          </p:cNvSpPr>
          <p:nvPr/>
        </p:nvSpPr>
        <p:spPr bwMode="auto">
          <a:xfrm>
            <a:off x="3267076" y="2349500"/>
            <a:ext cx="811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袖</a:t>
            </a:r>
          </a:p>
        </p:txBody>
      </p:sp>
      <p:grpSp>
        <p:nvGrpSpPr>
          <p:cNvPr id="6" name="组合 7"/>
          <p:cNvGrpSpPr>
            <a:grpSpLocks/>
          </p:cNvGrpSpPr>
          <p:nvPr/>
        </p:nvGrpSpPr>
        <p:grpSpPr bwMode="auto">
          <a:xfrm>
            <a:off x="4310063" y="2391835"/>
            <a:ext cx="836612" cy="822852"/>
            <a:chOff x="2437" y="2032"/>
            <a:chExt cx="1244" cy="1264"/>
          </a:xfrm>
        </p:grpSpPr>
        <p:sp>
          <p:nvSpPr>
            <p:cNvPr id="7229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cxnSp>
          <p:nvCxnSpPr>
            <p:cNvPr id="7230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7231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6154" name="文本框 64"/>
          <p:cNvSpPr txBox="1">
            <a:spLocks noChangeArrowheads="1"/>
          </p:cNvSpPr>
          <p:nvPr/>
        </p:nvSpPr>
        <p:spPr bwMode="auto">
          <a:xfrm>
            <a:off x="4327526" y="2338918"/>
            <a:ext cx="811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败</a:t>
            </a:r>
          </a:p>
        </p:txBody>
      </p:sp>
      <p:grpSp>
        <p:nvGrpSpPr>
          <p:cNvPr id="7" name="组合 7"/>
          <p:cNvGrpSpPr>
            <a:grpSpLocks/>
          </p:cNvGrpSpPr>
          <p:nvPr/>
        </p:nvGrpSpPr>
        <p:grpSpPr bwMode="auto">
          <a:xfrm>
            <a:off x="5408613" y="2391835"/>
            <a:ext cx="836612" cy="822852"/>
            <a:chOff x="2437" y="2032"/>
            <a:chExt cx="1244" cy="1264"/>
          </a:xfrm>
        </p:grpSpPr>
        <p:sp>
          <p:nvSpPr>
            <p:cNvPr id="7226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cxnSp>
          <p:nvCxnSpPr>
            <p:cNvPr id="7227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7228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6156" name="文本框 64"/>
          <p:cNvSpPr txBox="1">
            <a:spLocks noChangeArrowheads="1"/>
          </p:cNvSpPr>
          <p:nvPr/>
        </p:nvSpPr>
        <p:spPr bwMode="auto">
          <a:xfrm>
            <a:off x="5434013" y="2321984"/>
            <a:ext cx="811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罚</a:t>
            </a:r>
          </a:p>
        </p:txBody>
      </p: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6513513" y="2391835"/>
            <a:ext cx="836612" cy="822852"/>
            <a:chOff x="2437" y="2032"/>
            <a:chExt cx="1244" cy="1264"/>
          </a:xfrm>
        </p:grpSpPr>
        <p:sp>
          <p:nvSpPr>
            <p:cNvPr id="7223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cxnSp>
          <p:nvCxnSpPr>
            <p:cNvPr id="7224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7225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6158" name="文本框 64"/>
          <p:cNvSpPr txBox="1">
            <a:spLocks noChangeArrowheads="1"/>
          </p:cNvSpPr>
          <p:nvPr/>
        </p:nvSpPr>
        <p:spPr bwMode="auto">
          <a:xfrm>
            <a:off x="6538913" y="2330451"/>
            <a:ext cx="811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佩</a:t>
            </a:r>
          </a:p>
        </p:txBody>
      </p:sp>
      <p:grpSp>
        <p:nvGrpSpPr>
          <p:cNvPr id="9" name="组合 7"/>
          <p:cNvGrpSpPr>
            <a:grpSpLocks/>
          </p:cNvGrpSpPr>
          <p:nvPr/>
        </p:nvGrpSpPr>
        <p:grpSpPr bwMode="auto">
          <a:xfrm>
            <a:off x="7618413" y="2391835"/>
            <a:ext cx="836612" cy="822852"/>
            <a:chOff x="2437" y="2032"/>
            <a:chExt cx="1244" cy="1264"/>
          </a:xfrm>
        </p:grpSpPr>
        <p:sp>
          <p:nvSpPr>
            <p:cNvPr id="7220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cxnSp>
          <p:nvCxnSpPr>
            <p:cNvPr id="7221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7222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6160" name="文本框 64"/>
          <p:cNvSpPr txBox="1">
            <a:spLocks noChangeArrowheads="1"/>
          </p:cNvSpPr>
          <p:nvPr/>
        </p:nvSpPr>
        <p:spPr bwMode="auto">
          <a:xfrm>
            <a:off x="7643813" y="2334684"/>
            <a:ext cx="811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饶</a:t>
            </a:r>
          </a:p>
        </p:txBody>
      </p:sp>
      <p:grpSp>
        <p:nvGrpSpPr>
          <p:cNvPr id="10" name="组合 7"/>
          <p:cNvGrpSpPr>
            <a:grpSpLocks/>
          </p:cNvGrpSpPr>
          <p:nvPr/>
        </p:nvGrpSpPr>
        <p:grpSpPr bwMode="auto">
          <a:xfrm>
            <a:off x="1054101" y="3953935"/>
            <a:ext cx="836613" cy="832388"/>
            <a:chOff x="2437" y="2032"/>
            <a:chExt cx="1244" cy="1264"/>
          </a:xfrm>
        </p:grpSpPr>
        <p:sp>
          <p:nvSpPr>
            <p:cNvPr id="7217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cxnSp>
          <p:nvCxnSpPr>
            <p:cNvPr id="7218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7219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6162" name="文本框 64"/>
          <p:cNvSpPr txBox="1">
            <a:spLocks noChangeArrowheads="1"/>
          </p:cNvSpPr>
          <p:nvPr/>
        </p:nvSpPr>
        <p:spPr bwMode="auto">
          <a:xfrm>
            <a:off x="1079501" y="3911600"/>
            <a:ext cx="811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抗</a:t>
            </a:r>
          </a:p>
        </p:txBody>
      </p:sp>
      <p:grpSp>
        <p:nvGrpSpPr>
          <p:cNvPr id="11" name="组合 7"/>
          <p:cNvGrpSpPr>
            <a:grpSpLocks/>
          </p:cNvGrpSpPr>
          <p:nvPr/>
        </p:nvGrpSpPr>
        <p:grpSpPr bwMode="auto">
          <a:xfrm>
            <a:off x="2127251" y="3953935"/>
            <a:ext cx="836613" cy="832388"/>
            <a:chOff x="2437" y="2032"/>
            <a:chExt cx="1244" cy="1264"/>
          </a:xfrm>
        </p:grpSpPr>
        <p:sp>
          <p:nvSpPr>
            <p:cNvPr id="7214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cxnSp>
          <p:nvCxnSpPr>
            <p:cNvPr id="7215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7216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6164" name="文本框 64"/>
          <p:cNvSpPr txBox="1">
            <a:spLocks noChangeArrowheads="1"/>
          </p:cNvSpPr>
          <p:nvPr/>
        </p:nvSpPr>
        <p:spPr bwMode="auto">
          <a:xfrm>
            <a:off x="2152651" y="3909484"/>
            <a:ext cx="811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押</a:t>
            </a:r>
          </a:p>
        </p:txBody>
      </p:sp>
      <p:grpSp>
        <p:nvGrpSpPr>
          <p:cNvPr id="12" name="组合 7"/>
          <p:cNvGrpSpPr>
            <a:grpSpLocks/>
          </p:cNvGrpSpPr>
          <p:nvPr/>
        </p:nvGrpSpPr>
        <p:grpSpPr bwMode="auto">
          <a:xfrm>
            <a:off x="3240088" y="3953935"/>
            <a:ext cx="836612" cy="832388"/>
            <a:chOff x="2437" y="2032"/>
            <a:chExt cx="1244" cy="1264"/>
          </a:xfrm>
        </p:grpSpPr>
        <p:sp>
          <p:nvSpPr>
            <p:cNvPr id="7211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cxnSp>
          <p:nvCxnSpPr>
            <p:cNvPr id="7212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7213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6166" name="文本框 64"/>
          <p:cNvSpPr txBox="1">
            <a:spLocks noChangeArrowheads="1"/>
          </p:cNvSpPr>
          <p:nvPr/>
        </p:nvSpPr>
        <p:spPr bwMode="auto">
          <a:xfrm>
            <a:off x="3265488" y="3911600"/>
            <a:ext cx="811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锁</a:t>
            </a:r>
          </a:p>
        </p:txBody>
      </p:sp>
      <p:grpSp>
        <p:nvGrpSpPr>
          <p:cNvPr id="13" name="组合 7"/>
          <p:cNvGrpSpPr>
            <a:grpSpLocks/>
          </p:cNvGrpSpPr>
          <p:nvPr/>
        </p:nvGrpSpPr>
        <p:grpSpPr bwMode="auto">
          <a:xfrm>
            <a:off x="4310063" y="3953935"/>
            <a:ext cx="836612" cy="832388"/>
            <a:chOff x="2437" y="2032"/>
            <a:chExt cx="1244" cy="1264"/>
          </a:xfrm>
        </p:grpSpPr>
        <p:sp>
          <p:nvSpPr>
            <p:cNvPr id="7208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cxnSp>
          <p:nvCxnSpPr>
            <p:cNvPr id="7209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7210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6168" name="文本框 64"/>
          <p:cNvSpPr txBox="1">
            <a:spLocks noChangeArrowheads="1"/>
          </p:cNvSpPr>
          <p:nvPr/>
        </p:nvSpPr>
        <p:spPr bwMode="auto">
          <a:xfrm>
            <a:off x="4335463" y="3909484"/>
            <a:ext cx="811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狠</a:t>
            </a:r>
          </a:p>
        </p:txBody>
      </p:sp>
      <p:grpSp>
        <p:nvGrpSpPr>
          <p:cNvPr id="14" name="组合 7"/>
          <p:cNvGrpSpPr>
            <a:grpSpLocks/>
          </p:cNvGrpSpPr>
          <p:nvPr/>
        </p:nvGrpSpPr>
        <p:grpSpPr bwMode="auto">
          <a:xfrm>
            <a:off x="5408613" y="3953935"/>
            <a:ext cx="836612" cy="832388"/>
            <a:chOff x="2437" y="2032"/>
            <a:chExt cx="1244" cy="1264"/>
          </a:xfrm>
        </p:grpSpPr>
        <p:sp>
          <p:nvSpPr>
            <p:cNvPr id="7205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cxnSp>
          <p:nvCxnSpPr>
            <p:cNvPr id="7206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7207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6170" name="文本框 64"/>
          <p:cNvSpPr txBox="1">
            <a:spLocks noChangeArrowheads="1"/>
          </p:cNvSpPr>
          <p:nvPr/>
        </p:nvSpPr>
        <p:spPr bwMode="auto">
          <a:xfrm>
            <a:off x="5429256" y="3929066"/>
            <a:ext cx="857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膝</a:t>
            </a:r>
          </a:p>
        </p:txBody>
      </p:sp>
      <p:grpSp>
        <p:nvGrpSpPr>
          <p:cNvPr id="15" name="组合 7"/>
          <p:cNvGrpSpPr>
            <a:grpSpLocks/>
          </p:cNvGrpSpPr>
          <p:nvPr/>
        </p:nvGrpSpPr>
        <p:grpSpPr bwMode="auto">
          <a:xfrm>
            <a:off x="6511926" y="3953935"/>
            <a:ext cx="836613" cy="832388"/>
            <a:chOff x="2437" y="2032"/>
            <a:chExt cx="1244" cy="1264"/>
          </a:xfrm>
        </p:grpSpPr>
        <p:sp>
          <p:nvSpPr>
            <p:cNvPr id="7202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cxnSp>
          <p:nvCxnSpPr>
            <p:cNvPr id="7203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720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6172" name="文本框 64"/>
          <p:cNvSpPr txBox="1">
            <a:spLocks noChangeArrowheads="1"/>
          </p:cNvSpPr>
          <p:nvPr/>
        </p:nvSpPr>
        <p:spPr bwMode="auto">
          <a:xfrm>
            <a:off x="6537326" y="3875617"/>
            <a:ext cx="811213" cy="83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肝</a:t>
            </a:r>
          </a:p>
        </p:txBody>
      </p:sp>
      <p:grpSp>
        <p:nvGrpSpPr>
          <p:cNvPr id="16" name="组合 7"/>
          <p:cNvGrpSpPr>
            <a:grpSpLocks/>
          </p:cNvGrpSpPr>
          <p:nvPr/>
        </p:nvGrpSpPr>
        <p:grpSpPr bwMode="auto">
          <a:xfrm>
            <a:off x="7616826" y="3953934"/>
            <a:ext cx="836613" cy="832387"/>
            <a:chOff x="2437" y="2032"/>
            <a:chExt cx="1244" cy="1264"/>
          </a:xfrm>
        </p:grpSpPr>
        <p:sp>
          <p:nvSpPr>
            <p:cNvPr id="7199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FF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cxnSp>
          <p:nvCxnSpPr>
            <p:cNvPr id="7200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7201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6174" name="文本框 64"/>
          <p:cNvSpPr txBox="1">
            <a:spLocks noChangeArrowheads="1"/>
          </p:cNvSpPr>
          <p:nvPr/>
        </p:nvSpPr>
        <p:spPr bwMode="auto">
          <a:xfrm>
            <a:off x="7642226" y="3896784"/>
            <a:ext cx="811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/>
      <p:bldP spid="6152" grpId="0"/>
      <p:bldP spid="6154" grpId="0"/>
      <p:bldP spid="6156" grpId="0"/>
      <p:bldP spid="6158" grpId="0"/>
      <p:bldP spid="6160" grpId="0"/>
      <p:bldP spid="6162" grpId="0"/>
      <p:bldP spid="6164" grpId="0"/>
      <p:bldP spid="6166" grpId="0"/>
      <p:bldP spid="6168" grpId="0"/>
      <p:bldP spid="6170" grpId="0"/>
      <p:bldP spid="6172" grpId="0"/>
      <p:bldP spid="61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3225800" y="605367"/>
            <a:ext cx="2687638" cy="68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FF"/>
                </a:solidFill>
                <a:latin typeface="宋体" pitchFamily="2" charset="-122"/>
              </a:rPr>
              <a:t>解词释义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08826" y="1964267"/>
            <a:ext cx="10086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吩咐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108826" y="2882900"/>
            <a:ext cx="10086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敬佩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8662" y="2000240"/>
            <a:ext cx="7712075" cy="276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口头指派或命令，嘱咐。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敬重而佩服。</a:t>
            </a:r>
            <a:endParaRPr lang="en-US" altLang="zh-CN" sz="3200" b="1" dirty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上气不接下气，狼狈不堪。形容十分慌张或恼怒。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591301" y="4648200"/>
            <a:ext cx="1832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气急败坏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11</TotalTime>
  <Words>869</Words>
  <Application>Microsoft Office PowerPoint</Application>
  <PresentationFormat>全屏显示(4:3)</PresentationFormat>
  <Paragraphs>274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暗香扑面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cj</dc:creator>
  <cp:lastModifiedBy>zxxx</cp:lastModifiedBy>
  <cp:revision>10</cp:revision>
  <dcterms:created xsi:type="dcterms:W3CDTF">2018-05-23T03:15:26Z</dcterms:created>
  <dcterms:modified xsi:type="dcterms:W3CDTF">2018-05-24T04:21:34Z</dcterms:modified>
</cp:coreProperties>
</file>