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53" r:id="rId2"/>
    <p:sldMasterId id="2147484167" r:id="rId3"/>
    <p:sldMasterId id="2147484180" r:id="rId4"/>
  </p:sldMasterIdLst>
  <p:notesMasterIdLst>
    <p:notesMasterId r:id="rId25"/>
  </p:notesMasterIdLst>
  <p:sldIdLst>
    <p:sldId id="285" r:id="rId5"/>
    <p:sldId id="418" r:id="rId6"/>
    <p:sldId id="436" r:id="rId7"/>
    <p:sldId id="419" r:id="rId8"/>
    <p:sldId id="415" r:id="rId9"/>
    <p:sldId id="416" r:id="rId10"/>
    <p:sldId id="386" r:id="rId11"/>
    <p:sldId id="420" r:id="rId12"/>
    <p:sldId id="421" r:id="rId13"/>
    <p:sldId id="422" r:id="rId14"/>
    <p:sldId id="423" r:id="rId15"/>
    <p:sldId id="437" r:id="rId16"/>
    <p:sldId id="424" r:id="rId17"/>
    <p:sldId id="441" r:id="rId18"/>
    <p:sldId id="442" r:id="rId19"/>
    <p:sldId id="443" r:id="rId20"/>
    <p:sldId id="439" r:id="rId21"/>
    <p:sldId id="390" r:id="rId22"/>
    <p:sldId id="426" r:id="rId23"/>
    <p:sldId id="404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0000"/>
    <a:srgbClr val="0000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4660"/>
  </p:normalViewPr>
  <p:slideViewPr>
    <p:cSldViewPr>
      <p:cViewPr varScale="1">
        <p:scale>
          <a:sx n="66" d="100"/>
          <a:sy n="66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A3F5794-A5CC-40E4-B3A3-A3A2497D9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68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615B1-984B-419E-A1FE-2AD36544D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9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8ABCF-FE54-4FD8-A4A8-A1279D6EE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16289-54AF-4E25-BA0D-6FEE427C0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35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3712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9CA07-F7EE-463C-B86F-8E58E24186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28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BC3C3-3FBF-4D00-94BC-0C46BE4EBF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52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8FD7F-0A0E-4F99-BC22-CF2120FD77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42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E1A0F-EE51-4468-8159-428D6D206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38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9A40E-8B4F-4050-B002-962BA495DD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22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2AAFC-4CB1-4C31-AEC6-1627645642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02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60CBB-9CF5-4FC8-B1F9-A5DE4D767D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0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E239A-ECC9-4CBE-A386-AEC282387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8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F730-E96E-4382-8991-993767DD21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12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23EC-766F-4719-A35F-B4B9FECA0D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6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C37FB-91AB-41DC-BCD9-4A83CE4055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8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B511C-37D5-4FF5-9F30-F5D650EDD0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11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42741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28008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615B1-984B-419E-A1FE-2AD36544DE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93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E239A-ECC9-4CBE-A386-AEC2823876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62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B6AEF-5406-47F2-A04E-339FE1CB80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98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25FCF-C6CC-425D-88FD-C5F2DCB39E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2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B6AEF-5406-47F2-A04E-339FE1CB8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62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47DD7-3DDA-4626-87EF-9E49FCD891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75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93DF9-850D-4BFB-99EF-C90E4A3BCF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23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C54D-196B-46AD-87C2-A606C466B1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36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0110C-8B4B-4BC1-A4CF-624CB37224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69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8721A-6CCF-422B-9A9A-EDF2A1ED4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189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8ABCF-FE54-4FD8-A4A8-A1279D6EE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09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16289-54AF-4E25-BA0D-6FEE427C07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94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1460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615B1-984B-419E-A1FE-2AD36544DE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97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E239A-ECC9-4CBE-A386-AEC2823876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5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25FCF-C6CC-425D-88FD-C5F2DCB39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39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B6AEF-5406-47F2-A04E-339FE1CB80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6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25FCF-C6CC-425D-88FD-C5F2DCB39E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26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47DD7-3DDA-4626-87EF-9E49FCD891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281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93DF9-850D-4BFB-99EF-C90E4A3BCF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40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C54D-196B-46AD-87C2-A606C466B1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43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0110C-8B4B-4BC1-A4CF-624CB37224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668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8721A-6CCF-422B-9A9A-EDF2A1ED4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592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8ABCF-FE54-4FD8-A4A8-A1279D6EE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51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16289-54AF-4E25-BA0D-6FEE427C07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368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2107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47DD7-3DDA-4626-87EF-9E49FCD89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2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93DF9-850D-4BFB-99EF-C90E4A3BC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8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C54D-196B-46AD-87C2-A606C466B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4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0110C-8B4B-4BC1-A4CF-624CB3722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5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8721A-6CCF-422B-9A9A-EDF2A1ED4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2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E9131F5-46C5-465E-B9D0-10FA1EDE7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0" r:id="rId2"/>
    <p:sldLayoutId id="2147484149" r:id="rId3"/>
    <p:sldLayoutId id="2147484148" r:id="rId4"/>
    <p:sldLayoutId id="2147484147" r:id="rId5"/>
    <p:sldLayoutId id="2147484146" r:id="rId6"/>
    <p:sldLayoutId id="2147484145" r:id="rId7"/>
    <p:sldLayoutId id="2147484144" r:id="rId8"/>
    <p:sldLayoutId id="2147484143" r:id="rId9"/>
    <p:sldLayoutId id="2147484142" r:id="rId10"/>
    <p:sldLayoutId id="2147484141" r:id="rId11"/>
    <p:sldLayoutId id="21474841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B00F6BB-30D0-4C6A-A901-35D99140CB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9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E9131F5-46C5-465E-B9D0-10FA1EDE75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5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E9131F5-46C5-465E-B9D0-10FA1EDE75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6"/>
          <p:cNvSpPr txBox="1">
            <a:spLocks noChangeArrowheads="1"/>
          </p:cNvSpPr>
          <p:nvPr/>
        </p:nvSpPr>
        <p:spPr bwMode="auto">
          <a:xfrm>
            <a:off x="1908175" y="1331913"/>
            <a:ext cx="5183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4400" b="1">
                <a:solidFill>
                  <a:srgbClr val="FF0000"/>
                </a:solidFill>
                <a:latin typeface="Calibri" pitchFamily="34" charset="0"/>
              </a:rPr>
              <a:t>第</a:t>
            </a:r>
            <a:r>
              <a:rPr lang="en-US" altLang="zh-CN" sz="4400" b="1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zh-CN" altLang="en-US" sz="4400" b="1">
                <a:solidFill>
                  <a:srgbClr val="FF0000"/>
                </a:solidFill>
                <a:latin typeface="Calibri" pitchFamily="34" charset="0"/>
              </a:rPr>
              <a:t>单元   简易方程</a:t>
            </a:r>
          </a:p>
        </p:txBody>
      </p:sp>
      <p:sp>
        <p:nvSpPr>
          <p:cNvPr id="16" name="WordArt 38"/>
          <p:cNvSpPr>
            <a:spLocks noChangeArrowheads="1" noChangeShapeType="1" noTextEdit="1"/>
          </p:cNvSpPr>
          <p:nvPr/>
        </p:nvSpPr>
        <p:spPr bwMode="auto">
          <a:xfrm>
            <a:off x="2411760" y="2564904"/>
            <a:ext cx="4248472" cy="50405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8935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2  </a:t>
            </a:r>
            <a:r>
              <a:rPr lang="zh-CN" alt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8935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解简易方程</a:t>
            </a:r>
          </a:p>
        </p:txBody>
      </p:sp>
      <p:sp>
        <p:nvSpPr>
          <p:cNvPr id="5127" name="TextBox 16"/>
          <p:cNvSpPr txBox="1">
            <a:spLocks noChangeArrowheads="1"/>
          </p:cNvSpPr>
          <p:nvPr/>
        </p:nvSpPr>
        <p:spPr bwMode="auto">
          <a:xfrm>
            <a:off x="2627313" y="3789363"/>
            <a:ext cx="4464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第</a:t>
            </a:r>
            <a:r>
              <a:rPr lang="en-US" altLang="zh-CN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课时   解方程（</a:t>
            </a:r>
            <a:r>
              <a:rPr lang="en-US" altLang="zh-CN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）</a:t>
            </a:r>
          </a:p>
        </p:txBody>
      </p:sp>
      <p:sp>
        <p:nvSpPr>
          <p:cNvPr id="5128" name="Text Box 3"/>
          <p:cNvSpPr txBox="1">
            <a:spLocks noChangeArrowheads="1"/>
          </p:cNvSpPr>
          <p:nvPr/>
        </p:nvSpPr>
        <p:spPr bwMode="auto">
          <a:xfrm>
            <a:off x="1547813" y="333375"/>
            <a:ext cx="5473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五年级数学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·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上    新课标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人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]</a:t>
            </a:r>
            <a:endParaRPr lang="zh-CN" altLang="en-US" sz="24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979613" y="5013325"/>
            <a:ext cx="5761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仿宋" pitchFamily="49" charset="-122"/>
                <a:ea typeface="仿宋" pitchFamily="49" charset="-122"/>
              </a:rPr>
              <a:t>桂平市西山镇城西小学    黄春燕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684213" y="1052513"/>
            <a:ext cx="2546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zh-CN" altLang="en-US" sz="3200" b="1"/>
              <a:t>解方程</a:t>
            </a:r>
            <a:r>
              <a:rPr lang="en-US" altLang="zh-CN" sz="3200" b="1"/>
              <a:t>3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/>
              <a:t>=18</a:t>
            </a:r>
          </a:p>
        </p:txBody>
      </p: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1692275" y="4787900"/>
            <a:ext cx="6048375" cy="1809750"/>
            <a:chOff x="0" y="0"/>
            <a:chExt cx="4087" cy="1223"/>
          </a:xfrm>
        </p:grpSpPr>
        <p:sp>
          <p:nvSpPr>
            <p:cNvPr id="13347" name="AutoShape 5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4087" cy="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348" name="Group 6"/>
            <p:cNvGrpSpPr>
              <a:grpSpLocks/>
            </p:cNvGrpSpPr>
            <p:nvPr/>
          </p:nvGrpSpPr>
          <p:grpSpPr bwMode="auto">
            <a:xfrm>
              <a:off x="65" y="48"/>
              <a:ext cx="3986" cy="1137"/>
              <a:chOff x="0" y="0"/>
              <a:chExt cx="3986" cy="1137"/>
            </a:xfrm>
          </p:grpSpPr>
          <p:sp>
            <p:nvSpPr>
              <p:cNvPr id="13351" name="未知"/>
              <p:cNvSpPr>
                <a:spLocks/>
              </p:cNvSpPr>
              <p:nvPr/>
            </p:nvSpPr>
            <p:spPr bwMode="auto">
              <a:xfrm>
                <a:off x="1896" y="21"/>
                <a:ext cx="11" cy="1009"/>
              </a:xfrm>
              <a:custGeom>
                <a:avLst/>
                <a:gdLst>
                  <a:gd name="T0" fmla="*/ 0 w 35"/>
                  <a:gd name="T1" fmla="*/ 0 h 3026"/>
                  <a:gd name="T2" fmla="*/ 0 w 35"/>
                  <a:gd name="T3" fmla="*/ 0 h 3026"/>
                  <a:gd name="T4" fmla="*/ 0 w 35"/>
                  <a:gd name="T5" fmla="*/ 0 h 3026"/>
                  <a:gd name="T6" fmla="*/ 0 w 35"/>
                  <a:gd name="T7" fmla="*/ 0 h 3026"/>
                  <a:gd name="T8" fmla="*/ 0 w 35"/>
                  <a:gd name="T9" fmla="*/ 0 h 30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026"/>
                  <a:gd name="T17" fmla="*/ 35 w 35"/>
                  <a:gd name="T18" fmla="*/ 3026 h 30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026">
                    <a:moveTo>
                      <a:pt x="34" y="0"/>
                    </a:moveTo>
                    <a:lnTo>
                      <a:pt x="0" y="0"/>
                    </a:lnTo>
                    <a:lnTo>
                      <a:pt x="2" y="3026"/>
                    </a:lnTo>
                    <a:lnTo>
                      <a:pt x="35" y="302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3D4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2" name="未知"/>
              <p:cNvSpPr>
                <a:spLocks/>
              </p:cNvSpPr>
              <p:nvPr/>
            </p:nvSpPr>
            <p:spPr bwMode="auto">
              <a:xfrm>
                <a:off x="1884" y="21"/>
                <a:ext cx="12" cy="1010"/>
              </a:xfrm>
              <a:custGeom>
                <a:avLst/>
                <a:gdLst>
                  <a:gd name="T0" fmla="*/ 0 w 36"/>
                  <a:gd name="T1" fmla="*/ 0 h 3030"/>
                  <a:gd name="T2" fmla="*/ 0 w 36"/>
                  <a:gd name="T3" fmla="*/ 0 h 3030"/>
                  <a:gd name="T4" fmla="*/ 0 w 36"/>
                  <a:gd name="T5" fmla="*/ 0 h 3030"/>
                  <a:gd name="T6" fmla="*/ 0 w 36"/>
                  <a:gd name="T7" fmla="*/ 0 h 3030"/>
                  <a:gd name="T8" fmla="*/ 0 w 36"/>
                  <a:gd name="T9" fmla="*/ 0 h 30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030"/>
                  <a:gd name="T17" fmla="*/ 36 w 36"/>
                  <a:gd name="T18" fmla="*/ 3030 h 30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030">
                    <a:moveTo>
                      <a:pt x="34" y="0"/>
                    </a:moveTo>
                    <a:lnTo>
                      <a:pt x="0" y="1"/>
                    </a:lnTo>
                    <a:lnTo>
                      <a:pt x="1" y="3030"/>
                    </a:lnTo>
                    <a:lnTo>
                      <a:pt x="36" y="302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3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3" name="未知"/>
              <p:cNvSpPr>
                <a:spLocks/>
              </p:cNvSpPr>
              <p:nvPr/>
            </p:nvSpPr>
            <p:spPr bwMode="auto">
              <a:xfrm>
                <a:off x="1918" y="21"/>
                <a:ext cx="12" cy="1006"/>
              </a:xfrm>
              <a:custGeom>
                <a:avLst/>
                <a:gdLst>
                  <a:gd name="T0" fmla="*/ 0 w 35"/>
                  <a:gd name="T1" fmla="*/ 0 h 3016"/>
                  <a:gd name="T2" fmla="*/ 0 w 35"/>
                  <a:gd name="T3" fmla="*/ 0 h 3016"/>
                  <a:gd name="T4" fmla="*/ 0 w 35"/>
                  <a:gd name="T5" fmla="*/ 0 h 3016"/>
                  <a:gd name="T6" fmla="*/ 0 w 35"/>
                  <a:gd name="T7" fmla="*/ 0 h 3016"/>
                  <a:gd name="T8" fmla="*/ 0 w 35"/>
                  <a:gd name="T9" fmla="*/ 0 h 30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016"/>
                  <a:gd name="T17" fmla="*/ 35 w 35"/>
                  <a:gd name="T18" fmla="*/ 3016 h 30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016">
                    <a:moveTo>
                      <a:pt x="33" y="3"/>
                    </a:moveTo>
                    <a:lnTo>
                      <a:pt x="0" y="0"/>
                    </a:lnTo>
                    <a:lnTo>
                      <a:pt x="1" y="3016"/>
                    </a:lnTo>
                    <a:lnTo>
                      <a:pt x="35" y="3014"/>
                    </a:ln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37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4" name="未知"/>
              <p:cNvSpPr>
                <a:spLocks/>
              </p:cNvSpPr>
              <p:nvPr/>
            </p:nvSpPr>
            <p:spPr bwMode="auto">
              <a:xfrm>
                <a:off x="1907" y="21"/>
                <a:ext cx="11" cy="1007"/>
              </a:xfrm>
              <a:custGeom>
                <a:avLst/>
                <a:gdLst>
                  <a:gd name="T0" fmla="*/ 0 w 34"/>
                  <a:gd name="T1" fmla="*/ 0 h 3022"/>
                  <a:gd name="T2" fmla="*/ 0 w 34"/>
                  <a:gd name="T3" fmla="*/ 0 h 3022"/>
                  <a:gd name="T4" fmla="*/ 0 w 34"/>
                  <a:gd name="T5" fmla="*/ 0 h 3022"/>
                  <a:gd name="T6" fmla="*/ 0 w 34"/>
                  <a:gd name="T7" fmla="*/ 0 h 3022"/>
                  <a:gd name="T8" fmla="*/ 0 w 34"/>
                  <a:gd name="T9" fmla="*/ 0 h 30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022"/>
                  <a:gd name="T17" fmla="*/ 34 w 34"/>
                  <a:gd name="T18" fmla="*/ 3022 h 30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022">
                    <a:moveTo>
                      <a:pt x="33" y="1"/>
                    </a:moveTo>
                    <a:lnTo>
                      <a:pt x="0" y="0"/>
                    </a:lnTo>
                    <a:lnTo>
                      <a:pt x="1" y="3022"/>
                    </a:lnTo>
                    <a:lnTo>
                      <a:pt x="34" y="3017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3A4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5" name="未知"/>
              <p:cNvSpPr>
                <a:spLocks/>
              </p:cNvSpPr>
              <p:nvPr/>
            </p:nvSpPr>
            <p:spPr bwMode="auto">
              <a:xfrm>
                <a:off x="1941" y="24"/>
                <a:ext cx="11" cy="1000"/>
              </a:xfrm>
              <a:custGeom>
                <a:avLst/>
                <a:gdLst>
                  <a:gd name="T0" fmla="*/ 0 w 33"/>
                  <a:gd name="T1" fmla="*/ 0 h 2999"/>
                  <a:gd name="T2" fmla="*/ 0 w 33"/>
                  <a:gd name="T3" fmla="*/ 0 h 2999"/>
                  <a:gd name="T4" fmla="*/ 0 w 33"/>
                  <a:gd name="T5" fmla="*/ 0 h 2999"/>
                  <a:gd name="T6" fmla="*/ 0 w 33"/>
                  <a:gd name="T7" fmla="*/ 0 h 2999"/>
                  <a:gd name="T8" fmla="*/ 0 w 33"/>
                  <a:gd name="T9" fmla="*/ 0 h 29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999"/>
                  <a:gd name="T17" fmla="*/ 33 w 33"/>
                  <a:gd name="T18" fmla="*/ 2999 h 29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999">
                    <a:moveTo>
                      <a:pt x="32" y="5"/>
                    </a:moveTo>
                    <a:lnTo>
                      <a:pt x="0" y="0"/>
                    </a:lnTo>
                    <a:lnTo>
                      <a:pt x="1" y="2999"/>
                    </a:lnTo>
                    <a:lnTo>
                      <a:pt x="33" y="2996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324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6" name="未知"/>
              <p:cNvSpPr>
                <a:spLocks/>
              </p:cNvSpPr>
              <p:nvPr/>
            </p:nvSpPr>
            <p:spPr bwMode="auto">
              <a:xfrm>
                <a:off x="1951" y="26"/>
                <a:ext cx="12" cy="997"/>
              </a:xfrm>
              <a:custGeom>
                <a:avLst/>
                <a:gdLst>
                  <a:gd name="T0" fmla="*/ 0 w 35"/>
                  <a:gd name="T1" fmla="*/ 0 h 2991"/>
                  <a:gd name="T2" fmla="*/ 0 w 35"/>
                  <a:gd name="T3" fmla="*/ 0 h 2991"/>
                  <a:gd name="T4" fmla="*/ 0 w 35"/>
                  <a:gd name="T5" fmla="*/ 0 h 2991"/>
                  <a:gd name="T6" fmla="*/ 0 w 35"/>
                  <a:gd name="T7" fmla="*/ 0 h 2991"/>
                  <a:gd name="T8" fmla="*/ 0 w 35"/>
                  <a:gd name="T9" fmla="*/ 0 h 29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991"/>
                  <a:gd name="T17" fmla="*/ 35 w 35"/>
                  <a:gd name="T18" fmla="*/ 2991 h 29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991">
                    <a:moveTo>
                      <a:pt x="33" y="7"/>
                    </a:moveTo>
                    <a:lnTo>
                      <a:pt x="0" y="0"/>
                    </a:lnTo>
                    <a:lnTo>
                      <a:pt x="1" y="2991"/>
                    </a:lnTo>
                    <a:lnTo>
                      <a:pt x="35" y="2987"/>
                    </a:lnTo>
                    <a:lnTo>
                      <a:pt x="33" y="7"/>
                    </a:lnTo>
                    <a:close/>
                  </a:path>
                </a:pathLst>
              </a:custGeom>
              <a:solidFill>
                <a:srgbClr val="2F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7" name="未知"/>
              <p:cNvSpPr>
                <a:spLocks/>
              </p:cNvSpPr>
              <p:nvPr/>
            </p:nvSpPr>
            <p:spPr bwMode="auto">
              <a:xfrm>
                <a:off x="1974" y="30"/>
                <a:ext cx="12" cy="990"/>
              </a:xfrm>
              <a:custGeom>
                <a:avLst/>
                <a:gdLst>
                  <a:gd name="T0" fmla="*/ 0 w 36"/>
                  <a:gd name="T1" fmla="*/ 0 h 2970"/>
                  <a:gd name="T2" fmla="*/ 0 w 36"/>
                  <a:gd name="T3" fmla="*/ 0 h 2970"/>
                  <a:gd name="T4" fmla="*/ 0 w 36"/>
                  <a:gd name="T5" fmla="*/ 0 h 2970"/>
                  <a:gd name="T6" fmla="*/ 0 w 36"/>
                  <a:gd name="T7" fmla="*/ 0 h 2970"/>
                  <a:gd name="T8" fmla="*/ 0 w 36"/>
                  <a:gd name="T9" fmla="*/ 0 h 2970"/>
                  <a:gd name="T10" fmla="*/ 0 w 36"/>
                  <a:gd name="T11" fmla="*/ 0 h 29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2970"/>
                  <a:gd name="T20" fmla="*/ 36 w 36"/>
                  <a:gd name="T21" fmla="*/ 2970 h 29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2970">
                    <a:moveTo>
                      <a:pt x="34" y="10"/>
                    </a:moveTo>
                    <a:lnTo>
                      <a:pt x="16" y="4"/>
                    </a:lnTo>
                    <a:lnTo>
                      <a:pt x="0" y="0"/>
                    </a:lnTo>
                    <a:lnTo>
                      <a:pt x="1" y="2970"/>
                    </a:lnTo>
                    <a:lnTo>
                      <a:pt x="36" y="2966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293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8" name="未知"/>
              <p:cNvSpPr>
                <a:spLocks/>
              </p:cNvSpPr>
              <p:nvPr/>
            </p:nvSpPr>
            <p:spPr bwMode="auto">
              <a:xfrm>
                <a:off x="1962" y="28"/>
                <a:ext cx="12" cy="994"/>
              </a:xfrm>
              <a:custGeom>
                <a:avLst/>
                <a:gdLst>
                  <a:gd name="T0" fmla="*/ 0 w 35"/>
                  <a:gd name="T1" fmla="*/ 0 h 2980"/>
                  <a:gd name="T2" fmla="*/ 0 w 35"/>
                  <a:gd name="T3" fmla="*/ 0 h 2980"/>
                  <a:gd name="T4" fmla="*/ 0 w 35"/>
                  <a:gd name="T5" fmla="*/ 0 h 2980"/>
                  <a:gd name="T6" fmla="*/ 0 w 35"/>
                  <a:gd name="T7" fmla="*/ 0 h 2980"/>
                  <a:gd name="T8" fmla="*/ 0 w 35"/>
                  <a:gd name="T9" fmla="*/ 0 h 2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980"/>
                  <a:gd name="T17" fmla="*/ 35 w 35"/>
                  <a:gd name="T18" fmla="*/ 2980 h 2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980">
                    <a:moveTo>
                      <a:pt x="34" y="6"/>
                    </a:moveTo>
                    <a:lnTo>
                      <a:pt x="0" y="0"/>
                    </a:lnTo>
                    <a:lnTo>
                      <a:pt x="2" y="2980"/>
                    </a:lnTo>
                    <a:lnTo>
                      <a:pt x="35" y="2976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2D4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9" name="未知"/>
              <p:cNvSpPr>
                <a:spLocks/>
              </p:cNvSpPr>
              <p:nvPr/>
            </p:nvSpPr>
            <p:spPr bwMode="auto">
              <a:xfrm>
                <a:off x="1929" y="22"/>
                <a:ext cx="12" cy="1004"/>
              </a:xfrm>
              <a:custGeom>
                <a:avLst/>
                <a:gdLst>
                  <a:gd name="T0" fmla="*/ 0 w 36"/>
                  <a:gd name="T1" fmla="*/ 0 h 3011"/>
                  <a:gd name="T2" fmla="*/ 0 w 36"/>
                  <a:gd name="T3" fmla="*/ 0 h 3011"/>
                  <a:gd name="T4" fmla="*/ 0 w 36"/>
                  <a:gd name="T5" fmla="*/ 0 h 3011"/>
                  <a:gd name="T6" fmla="*/ 0 w 36"/>
                  <a:gd name="T7" fmla="*/ 0 h 3011"/>
                  <a:gd name="T8" fmla="*/ 0 w 36"/>
                  <a:gd name="T9" fmla="*/ 0 h 30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011"/>
                  <a:gd name="T17" fmla="*/ 36 w 36"/>
                  <a:gd name="T18" fmla="*/ 3011 h 30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011">
                    <a:moveTo>
                      <a:pt x="35" y="6"/>
                    </a:moveTo>
                    <a:lnTo>
                      <a:pt x="0" y="0"/>
                    </a:lnTo>
                    <a:lnTo>
                      <a:pt x="2" y="3011"/>
                    </a:lnTo>
                    <a:lnTo>
                      <a:pt x="36" y="3005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3447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0" name="未知"/>
              <p:cNvSpPr>
                <a:spLocks/>
              </p:cNvSpPr>
              <p:nvPr/>
            </p:nvSpPr>
            <p:spPr bwMode="auto">
              <a:xfrm>
                <a:off x="2018" y="44"/>
                <a:ext cx="12" cy="971"/>
              </a:xfrm>
              <a:custGeom>
                <a:avLst/>
                <a:gdLst>
                  <a:gd name="T0" fmla="*/ 0 w 36"/>
                  <a:gd name="T1" fmla="*/ 0 h 2914"/>
                  <a:gd name="T2" fmla="*/ 0 w 36"/>
                  <a:gd name="T3" fmla="*/ 0 h 2914"/>
                  <a:gd name="T4" fmla="*/ 0 w 36"/>
                  <a:gd name="T5" fmla="*/ 0 h 2914"/>
                  <a:gd name="T6" fmla="*/ 0 w 36"/>
                  <a:gd name="T7" fmla="*/ 0 h 2914"/>
                  <a:gd name="T8" fmla="*/ 0 w 36"/>
                  <a:gd name="T9" fmla="*/ 0 h 2914"/>
                  <a:gd name="T10" fmla="*/ 0 w 36"/>
                  <a:gd name="T11" fmla="*/ 0 h 29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2914"/>
                  <a:gd name="T20" fmla="*/ 36 w 36"/>
                  <a:gd name="T21" fmla="*/ 2914 h 29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2914">
                    <a:moveTo>
                      <a:pt x="7" y="2"/>
                    </a:moveTo>
                    <a:lnTo>
                      <a:pt x="0" y="0"/>
                    </a:lnTo>
                    <a:lnTo>
                      <a:pt x="1" y="2914"/>
                    </a:lnTo>
                    <a:lnTo>
                      <a:pt x="36" y="2910"/>
                    </a:lnTo>
                    <a:lnTo>
                      <a:pt x="35" y="1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203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1" name="未知"/>
              <p:cNvSpPr>
                <a:spLocks/>
              </p:cNvSpPr>
              <p:nvPr/>
            </p:nvSpPr>
            <p:spPr bwMode="auto">
              <a:xfrm>
                <a:off x="2007" y="40"/>
                <a:ext cx="11" cy="976"/>
              </a:xfrm>
              <a:custGeom>
                <a:avLst/>
                <a:gdLst>
                  <a:gd name="T0" fmla="*/ 0 w 33"/>
                  <a:gd name="T1" fmla="*/ 0 h 2927"/>
                  <a:gd name="T2" fmla="*/ 0 w 33"/>
                  <a:gd name="T3" fmla="*/ 0 h 2927"/>
                  <a:gd name="T4" fmla="*/ 0 w 33"/>
                  <a:gd name="T5" fmla="*/ 0 h 2927"/>
                  <a:gd name="T6" fmla="*/ 0 w 33"/>
                  <a:gd name="T7" fmla="*/ 0 h 2927"/>
                  <a:gd name="T8" fmla="*/ 0 w 33"/>
                  <a:gd name="T9" fmla="*/ 0 h 29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927"/>
                  <a:gd name="T17" fmla="*/ 33 w 33"/>
                  <a:gd name="T18" fmla="*/ 2927 h 29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927">
                    <a:moveTo>
                      <a:pt x="32" y="11"/>
                    </a:moveTo>
                    <a:lnTo>
                      <a:pt x="0" y="0"/>
                    </a:lnTo>
                    <a:lnTo>
                      <a:pt x="1" y="2927"/>
                    </a:lnTo>
                    <a:lnTo>
                      <a:pt x="33" y="2925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223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2" name="未知"/>
              <p:cNvSpPr>
                <a:spLocks/>
              </p:cNvSpPr>
              <p:nvPr/>
            </p:nvSpPr>
            <p:spPr bwMode="auto">
              <a:xfrm>
                <a:off x="1996" y="37"/>
                <a:ext cx="12" cy="981"/>
              </a:xfrm>
              <a:custGeom>
                <a:avLst/>
                <a:gdLst>
                  <a:gd name="T0" fmla="*/ 0 w 34"/>
                  <a:gd name="T1" fmla="*/ 0 h 2944"/>
                  <a:gd name="T2" fmla="*/ 0 w 34"/>
                  <a:gd name="T3" fmla="*/ 0 h 2944"/>
                  <a:gd name="T4" fmla="*/ 0 w 34"/>
                  <a:gd name="T5" fmla="*/ 0 h 2944"/>
                  <a:gd name="T6" fmla="*/ 0 w 34"/>
                  <a:gd name="T7" fmla="*/ 0 h 2944"/>
                  <a:gd name="T8" fmla="*/ 0 w 34"/>
                  <a:gd name="T9" fmla="*/ 0 h 2944"/>
                  <a:gd name="T10" fmla="*/ 0 w 34"/>
                  <a:gd name="T11" fmla="*/ 0 h 29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944"/>
                  <a:gd name="T20" fmla="*/ 34 w 34"/>
                  <a:gd name="T21" fmla="*/ 2944 h 29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944">
                    <a:moveTo>
                      <a:pt x="33" y="11"/>
                    </a:moveTo>
                    <a:lnTo>
                      <a:pt x="15" y="4"/>
                    </a:lnTo>
                    <a:lnTo>
                      <a:pt x="0" y="0"/>
                    </a:lnTo>
                    <a:lnTo>
                      <a:pt x="1" y="2944"/>
                    </a:lnTo>
                    <a:lnTo>
                      <a:pt x="34" y="2938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253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3" name="未知"/>
              <p:cNvSpPr>
                <a:spLocks/>
              </p:cNvSpPr>
              <p:nvPr/>
            </p:nvSpPr>
            <p:spPr bwMode="auto">
              <a:xfrm>
                <a:off x="1985" y="34"/>
                <a:ext cx="12" cy="985"/>
              </a:xfrm>
              <a:custGeom>
                <a:avLst/>
                <a:gdLst>
                  <a:gd name="T0" fmla="*/ 0 w 35"/>
                  <a:gd name="T1" fmla="*/ 0 h 2956"/>
                  <a:gd name="T2" fmla="*/ 0 w 35"/>
                  <a:gd name="T3" fmla="*/ 0 h 2956"/>
                  <a:gd name="T4" fmla="*/ 0 w 35"/>
                  <a:gd name="T5" fmla="*/ 0 h 2956"/>
                  <a:gd name="T6" fmla="*/ 0 w 35"/>
                  <a:gd name="T7" fmla="*/ 0 h 2956"/>
                  <a:gd name="T8" fmla="*/ 0 w 35"/>
                  <a:gd name="T9" fmla="*/ 0 h 2956"/>
                  <a:gd name="T10" fmla="*/ 0 w 35"/>
                  <a:gd name="T11" fmla="*/ 0 h 29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2956"/>
                  <a:gd name="T20" fmla="*/ 35 w 35"/>
                  <a:gd name="T21" fmla="*/ 2956 h 29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2956">
                    <a:moveTo>
                      <a:pt x="34" y="9"/>
                    </a:moveTo>
                    <a:lnTo>
                      <a:pt x="16" y="2"/>
                    </a:lnTo>
                    <a:lnTo>
                      <a:pt x="0" y="0"/>
                    </a:lnTo>
                    <a:lnTo>
                      <a:pt x="2" y="2956"/>
                    </a:lnTo>
                    <a:lnTo>
                      <a:pt x="35" y="2953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273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4" name="未知"/>
              <p:cNvSpPr>
                <a:spLocks/>
              </p:cNvSpPr>
              <p:nvPr/>
            </p:nvSpPr>
            <p:spPr bwMode="auto">
              <a:xfrm>
                <a:off x="2041" y="93"/>
                <a:ext cx="11" cy="919"/>
              </a:xfrm>
              <a:custGeom>
                <a:avLst/>
                <a:gdLst>
                  <a:gd name="T0" fmla="*/ 0 w 35"/>
                  <a:gd name="T1" fmla="*/ 0 h 2759"/>
                  <a:gd name="T2" fmla="*/ 0 w 35"/>
                  <a:gd name="T3" fmla="*/ 0 h 2759"/>
                  <a:gd name="T4" fmla="*/ 0 w 35"/>
                  <a:gd name="T5" fmla="*/ 0 h 2759"/>
                  <a:gd name="T6" fmla="*/ 0 w 35"/>
                  <a:gd name="T7" fmla="*/ 0 h 2759"/>
                  <a:gd name="T8" fmla="*/ 0 w 35"/>
                  <a:gd name="T9" fmla="*/ 0 h 27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759"/>
                  <a:gd name="T17" fmla="*/ 35 w 35"/>
                  <a:gd name="T18" fmla="*/ 2759 h 27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759">
                    <a:moveTo>
                      <a:pt x="33" y="159"/>
                    </a:moveTo>
                    <a:lnTo>
                      <a:pt x="0" y="0"/>
                    </a:lnTo>
                    <a:lnTo>
                      <a:pt x="1" y="2759"/>
                    </a:lnTo>
                    <a:lnTo>
                      <a:pt x="35" y="2755"/>
                    </a:lnTo>
                    <a:lnTo>
                      <a:pt x="33" y="159"/>
                    </a:lnTo>
                    <a:close/>
                  </a:path>
                </a:pathLst>
              </a:custGeom>
              <a:solidFill>
                <a:srgbClr val="193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5" name="未知"/>
              <p:cNvSpPr>
                <a:spLocks/>
              </p:cNvSpPr>
              <p:nvPr/>
            </p:nvSpPr>
            <p:spPr bwMode="auto">
              <a:xfrm>
                <a:off x="2030" y="48"/>
                <a:ext cx="11" cy="966"/>
              </a:xfrm>
              <a:custGeom>
                <a:avLst/>
                <a:gdLst>
                  <a:gd name="T0" fmla="*/ 0 w 34"/>
                  <a:gd name="T1" fmla="*/ 0 h 2898"/>
                  <a:gd name="T2" fmla="*/ 0 w 34"/>
                  <a:gd name="T3" fmla="*/ 0 h 2898"/>
                  <a:gd name="T4" fmla="*/ 0 w 34"/>
                  <a:gd name="T5" fmla="*/ 0 h 2898"/>
                  <a:gd name="T6" fmla="*/ 0 w 34"/>
                  <a:gd name="T7" fmla="*/ 0 h 2898"/>
                  <a:gd name="T8" fmla="*/ 0 w 34"/>
                  <a:gd name="T9" fmla="*/ 0 h 2898"/>
                  <a:gd name="T10" fmla="*/ 0 w 34"/>
                  <a:gd name="T11" fmla="*/ 0 h 28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898"/>
                  <a:gd name="T20" fmla="*/ 34 w 34"/>
                  <a:gd name="T21" fmla="*/ 2898 h 28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898">
                    <a:moveTo>
                      <a:pt x="33" y="134"/>
                    </a:moveTo>
                    <a:lnTo>
                      <a:pt x="5" y="1"/>
                    </a:lnTo>
                    <a:lnTo>
                      <a:pt x="0" y="0"/>
                    </a:lnTo>
                    <a:lnTo>
                      <a:pt x="1" y="2898"/>
                    </a:lnTo>
                    <a:lnTo>
                      <a:pt x="34" y="2893"/>
                    </a:lnTo>
                    <a:lnTo>
                      <a:pt x="33" y="134"/>
                    </a:lnTo>
                    <a:close/>
                  </a:path>
                </a:pathLst>
              </a:custGeom>
              <a:solidFill>
                <a:srgbClr val="1C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6" name="未知"/>
              <p:cNvSpPr>
                <a:spLocks/>
              </p:cNvSpPr>
              <p:nvPr/>
            </p:nvSpPr>
            <p:spPr bwMode="auto">
              <a:xfrm>
                <a:off x="2052" y="146"/>
                <a:ext cx="179" cy="865"/>
              </a:xfrm>
              <a:custGeom>
                <a:avLst/>
                <a:gdLst>
                  <a:gd name="T0" fmla="*/ 0 w 538"/>
                  <a:gd name="T1" fmla="*/ 0 h 2596"/>
                  <a:gd name="T2" fmla="*/ 0 w 538"/>
                  <a:gd name="T3" fmla="*/ 0 h 2596"/>
                  <a:gd name="T4" fmla="*/ 0 w 538"/>
                  <a:gd name="T5" fmla="*/ 0 h 2596"/>
                  <a:gd name="T6" fmla="*/ 0 w 538"/>
                  <a:gd name="T7" fmla="*/ 0 h 25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8"/>
                  <a:gd name="T13" fmla="*/ 0 h 2596"/>
                  <a:gd name="T14" fmla="*/ 538 w 538"/>
                  <a:gd name="T15" fmla="*/ 2596 h 25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8" h="2596">
                    <a:moveTo>
                      <a:pt x="2" y="2596"/>
                    </a:moveTo>
                    <a:lnTo>
                      <a:pt x="538" y="2534"/>
                    </a:lnTo>
                    <a:lnTo>
                      <a:pt x="0" y="0"/>
                    </a:lnTo>
                    <a:lnTo>
                      <a:pt x="2" y="2596"/>
                    </a:lnTo>
                    <a:close/>
                  </a:path>
                </a:pathLst>
              </a:custGeom>
              <a:solidFill>
                <a:srgbClr val="1831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7" name="未知"/>
              <p:cNvSpPr>
                <a:spLocks/>
              </p:cNvSpPr>
              <p:nvPr/>
            </p:nvSpPr>
            <p:spPr bwMode="auto">
              <a:xfrm>
                <a:off x="1873" y="21"/>
                <a:ext cx="12" cy="1011"/>
              </a:xfrm>
              <a:custGeom>
                <a:avLst/>
                <a:gdLst>
                  <a:gd name="T0" fmla="*/ 0 w 35"/>
                  <a:gd name="T1" fmla="*/ 0 h 3032"/>
                  <a:gd name="T2" fmla="*/ 0 w 35"/>
                  <a:gd name="T3" fmla="*/ 0 h 3032"/>
                  <a:gd name="T4" fmla="*/ 0 w 35"/>
                  <a:gd name="T5" fmla="*/ 0 h 3032"/>
                  <a:gd name="T6" fmla="*/ 0 w 35"/>
                  <a:gd name="T7" fmla="*/ 0 h 3032"/>
                  <a:gd name="T8" fmla="*/ 0 w 35"/>
                  <a:gd name="T9" fmla="*/ 0 h 30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032"/>
                  <a:gd name="T17" fmla="*/ 35 w 35"/>
                  <a:gd name="T18" fmla="*/ 3032 h 30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032">
                    <a:moveTo>
                      <a:pt x="35" y="3029"/>
                    </a:moveTo>
                    <a:lnTo>
                      <a:pt x="34" y="0"/>
                    </a:lnTo>
                    <a:lnTo>
                      <a:pt x="0" y="3"/>
                    </a:lnTo>
                    <a:lnTo>
                      <a:pt x="2" y="3032"/>
                    </a:lnTo>
                    <a:lnTo>
                      <a:pt x="35" y="3029"/>
                    </a:lnTo>
                    <a:close/>
                  </a:path>
                </a:pathLst>
              </a:custGeom>
              <a:solidFill>
                <a:srgbClr val="4253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8" name="未知"/>
              <p:cNvSpPr>
                <a:spLocks/>
              </p:cNvSpPr>
              <p:nvPr/>
            </p:nvSpPr>
            <p:spPr bwMode="auto">
              <a:xfrm>
                <a:off x="1818" y="33"/>
                <a:ext cx="11" cy="1006"/>
              </a:xfrm>
              <a:custGeom>
                <a:avLst/>
                <a:gdLst>
                  <a:gd name="T0" fmla="*/ 0 w 35"/>
                  <a:gd name="T1" fmla="*/ 0 h 3018"/>
                  <a:gd name="T2" fmla="*/ 0 w 35"/>
                  <a:gd name="T3" fmla="*/ 0 h 3018"/>
                  <a:gd name="T4" fmla="*/ 0 w 35"/>
                  <a:gd name="T5" fmla="*/ 0 h 3018"/>
                  <a:gd name="T6" fmla="*/ 0 w 35"/>
                  <a:gd name="T7" fmla="*/ 0 h 3018"/>
                  <a:gd name="T8" fmla="*/ 0 w 35"/>
                  <a:gd name="T9" fmla="*/ 0 h 3018"/>
                  <a:gd name="T10" fmla="*/ 0 w 35"/>
                  <a:gd name="T11" fmla="*/ 0 h 30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018"/>
                  <a:gd name="T20" fmla="*/ 35 w 35"/>
                  <a:gd name="T21" fmla="*/ 3018 h 30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018">
                    <a:moveTo>
                      <a:pt x="33" y="0"/>
                    </a:moveTo>
                    <a:lnTo>
                      <a:pt x="15" y="4"/>
                    </a:lnTo>
                    <a:lnTo>
                      <a:pt x="0" y="13"/>
                    </a:lnTo>
                    <a:lnTo>
                      <a:pt x="1" y="3018"/>
                    </a:lnTo>
                    <a:lnTo>
                      <a:pt x="35" y="301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E5C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9" name="未知"/>
              <p:cNvSpPr>
                <a:spLocks/>
              </p:cNvSpPr>
              <p:nvPr/>
            </p:nvSpPr>
            <p:spPr bwMode="auto">
              <a:xfrm>
                <a:off x="1807" y="37"/>
                <a:ext cx="11" cy="1003"/>
              </a:xfrm>
              <a:custGeom>
                <a:avLst/>
                <a:gdLst>
                  <a:gd name="T0" fmla="*/ 0 w 34"/>
                  <a:gd name="T1" fmla="*/ 0 h 3007"/>
                  <a:gd name="T2" fmla="*/ 0 w 34"/>
                  <a:gd name="T3" fmla="*/ 0 h 3007"/>
                  <a:gd name="T4" fmla="*/ 0 w 34"/>
                  <a:gd name="T5" fmla="*/ 0 h 3007"/>
                  <a:gd name="T6" fmla="*/ 0 w 34"/>
                  <a:gd name="T7" fmla="*/ 0 h 3007"/>
                  <a:gd name="T8" fmla="*/ 0 w 34"/>
                  <a:gd name="T9" fmla="*/ 0 h 3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007"/>
                  <a:gd name="T17" fmla="*/ 34 w 34"/>
                  <a:gd name="T18" fmla="*/ 3007 h 3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007">
                    <a:moveTo>
                      <a:pt x="33" y="0"/>
                    </a:moveTo>
                    <a:lnTo>
                      <a:pt x="0" y="15"/>
                    </a:lnTo>
                    <a:lnTo>
                      <a:pt x="1" y="3007"/>
                    </a:lnTo>
                    <a:lnTo>
                      <a:pt x="34" y="300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51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0" name="未知"/>
              <p:cNvSpPr>
                <a:spLocks/>
              </p:cNvSpPr>
              <p:nvPr/>
            </p:nvSpPr>
            <p:spPr bwMode="auto">
              <a:xfrm>
                <a:off x="1862" y="22"/>
                <a:ext cx="12" cy="1012"/>
              </a:xfrm>
              <a:custGeom>
                <a:avLst/>
                <a:gdLst>
                  <a:gd name="T0" fmla="*/ 0 w 35"/>
                  <a:gd name="T1" fmla="*/ 0 h 3034"/>
                  <a:gd name="T2" fmla="*/ 0 w 35"/>
                  <a:gd name="T3" fmla="*/ 0 h 3034"/>
                  <a:gd name="T4" fmla="*/ 0 w 35"/>
                  <a:gd name="T5" fmla="*/ 0 h 3034"/>
                  <a:gd name="T6" fmla="*/ 0 w 35"/>
                  <a:gd name="T7" fmla="*/ 0 h 3034"/>
                  <a:gd name="T8" fmla="*/ 0 w 35"/>
                  <a:gd name="T9" fmla="*/ 0 h 3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034"/>
                  <a:gd name="T17" fmla="*/ 35 w 35"/>
                  <a:gd name="T18" fmla="*/ 3034 h 30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034">
                    <a:moveTo>
                      <a:pt x="33" y="0"/>
                    </a:moveTo>
                    <a:lnTo>
                      <a:pt x="0" y="6"/>
                    </a:lnTo>
                    <a:lnTo>
                      <a:pt x="1" y="3034"/>
                    </a:lnTo>
                    <a:lnTo>
                      <a:pt x="35" y="302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45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1" name="未知"/>
              <p:cNvSpPr>
                <a:spLocks/>
              </p:cNvSpPr>
              <p:nvPr/>
            </p:nvSpPr>
            <p:spPr bwMode="auto">
              <a:xfrm>
                <a:off x="1851" y="24"/>
                <a:ext cx="11" cy="1011"/>
              </a:xfrm>
              <a:custGeom>
                <a:avLst/>
                <a:gdLst>
                  <a:gd name="T0" fmla="*/ 0 w 33"/>
                  <a:gd name="T1" fmla="*/ 0 h 3031"/>
                  <a:gd name="T2" fmla="*/ 0 w 33"/>
                  <a:gd name="T3" fmla="*/ 0 h 3031"/>
                  <a:gd name="T4" fmla="*/ 0 w 33"/>
                  <a:gd name="T5" fmla="*/ 0 h 3031"/>
                  <a:gd name="T6" fmla="*/ 0 w 33"/>
                  <a:gd name="T7" fmla="*/ 0 h 3031"/>
                  <a:gd name="T8" fmla="*/ 0 w 33"/>
                  <a:gd name="T9" fmla="*/ 0 h 30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031"/>
                  <a:gd name="T17" fmla="*/ 33 w 33"/>
                  <a:gd name="T18" fmla="*/ 3031 h 30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031">
                    <a:moveTo>
                      <a:pt x="32" y="0"/>
                    </a:moveTo>
                    <a:lnTo>
                      <a:pt x="0" y="5"/>
                    </a:lnTo>
                    <a:lnTo>
                      <a:pt x="2" y="3031"/>
                    </a:lnTo>
                    <a:lnTo>
                      <a:pt x="33" y="302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65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2" name="未知"/>
              <p:cNvSpPr>
                <a:spLocks/>
              </p:cNvSpPr>
              <p:nvPr/>
            </p:nvSpPr>
            <p:spPr bwMode="auto">
              <a:xfrm>
                <a:off x="1840" y="26"/>
                <a:ext cx="12" cy="1010"/>
              </a:xfrm>
              <a:custGeom>
                <a:avLst/>
                <a:gdLst>
                  <a:gd name="T0" fmla="*/ 0 w 37"/>
                  <a:gd name="T1" fmla="*/ 0 h 3030"/>
                  <a:gd name="T2" fmla="*/ 0 w 37"/>
                  <a:gd name="T3" fmla="*/ 0 h 3030"/>
                  <a:gd name="T4" fmla="*/ 0 w 37"/>
                  <a:gd name="T5" fmla="*/ 0 h 3030"/>
                  <a:gd name="T6" fmla="*/ 0 w 37"/>
                  <a:gd name="T7" fmla="*/ 0 h 3030"/>
                  <a:gd name="T8" fmla="*/ 0 w 37"/>
                  <a:gd name="T9" fmla="*/ 0 h 30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030"/>
                  <a:gd name="T17" fmla="*/ 37 w 37"/>
                  <a:gd name="T18" fmla="*/ 3030 h 30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030">
                    <a:moveTo>
                      <a:pt x="35" y="0"/>
                    </a:moveTo>
                    <a:lnTo>
                      <a:pt x="0" y="10"/>
                    </a:lnTo>
                    <a:lnTo>
                      <a:pt x="2" y="3030"/>
                    </a:lnTo>
                    <a:lnTo>
                      <a:pt x="37" y="302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4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3" name="未知"/>
              <p:cNvSpPr>
                <a:spLocks/>
              </p:cNvSpPr>
              <p:nvPr/>
            </p:nvSpPr>
            <p:spPr bwMode="auto">
              <a:xfrm>
                <a:off x="1829" y="29"/>
                <a:ext cx="11" cy="1008"/>
              </a:xfrm>
              <a:custGeom>
                <a:avLst/>
                <a:gdLst>
                  <a:gd name="T0" fmla="*/ 0 w 35"/>
                  <a:gd name="T1" fmla="*/ 0 h 3024"/>
                  <a:gd name="T2" fmla="*/ 0 w 35"/>
                  <a:gd name="T3" fmla="*/ 0 h 3024"/>
                  <a:gd name="T4" fmla="*/ 0 w 35"/>
                  <a:gd name="T5" fmla="*/ 0 h 3024"/>
                  <a:gd name="T6" fmla="*/ 0 w 35"/>
                  <a:gd name="T7" fmla="*/ 0 h 3024"/>
                  <a:gd name="T8" fmla="*/ 0 w 35"/>
                  <a:gd name="T9" fmla="*/ 0 h 3024"/>
                  <a:gd name="T10" fmla="*/ 0 w 35"/>
                  <a:gd name="T11" fmla="*/ 0 h 30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024"/>
                  <a:gd name="T20" fmla="*/ 35 w 35"/>
                  <a:gd name="T21" fmla="*/ 3024 h 30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024">
                    <a:moveTo>
                      <a:pt x="33" y="0"/>
                    </a:moveTo>
                    <a:lnTo>
                      <a:pt x="15" y="4"/>
                    </a:lnTo>
                    <a:lnTo>
                      <a:pt x="0" y="11"/>
                    </a:lnTo>
                    <a:lnTo>
                      <a:pt x="2" y="3024"/>
                    </a:lnTo>
                    <a:lnTo>
                      <a:pt x="35" y="302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C5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4" name="未知"/>
              <p:cNvSpPr>
                <a:spLocks/>
              </p:cNvSpPr>
              <p:nvPr/>
            </p:nvSpPr>
            <p:spPr bwMode="auto">
              <a:xfrm>
                <a:off x="1784" y="49"/>
                <a:ext cx="11" cy="994"/>
              </a:xfrm>
              <a:custGeom>
                <a:avLst/>
                <a:gdLst>
                  <a:gd name="T0" fmla="*/ 0 w 35"/>
                  <a:gd name="T1" fmla="*/ 0 h 2982"/>
                  <a:gd name="T2" fmla="*/ 0 w 35"/>
                  <a:gd name="T3" fmla="*/ 0 h 2982"/>
                  <a:gd name="T4" fmla="*/ 0 w 35"/>
                  <a:gd name="T5" fmla="*/ 0 h 2982"/>
                  <a:gd name="T6" fmla="*/ 0 w 35"/>
                  <a:gd name="T7" fmla="*/ 0 h 2982"/>
                  <a:gd name="T8" fmla="*/ 0 w 35"/>
                  <a:gd name="T9" fmla="*/ 0 h 29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982"/>
                  <a:gd name="T17" fmla="*/ 35 w 35"/>
                  <a:gd name="T18" fmla="*/ 2982 h 29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982">
                    <a:moveTo>
                      <a:pt x="34" y="0"/>
                    </a:moveTo>
                    <a:lnTo>
                      <a:pt x="0" y="23"/>
                    </a:lnTo>
                    <a:lnTo>
                      <a:pt x="2" y="2982"/>
                    </a:lnTo>
                    <a:lnTo>
                      <a:pt x="35" y="297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6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5" name="未知"/>
              <p:cNvSpPr>
                <a:spLocks/>
              </p:cNvSpPr>
              <p:nvPr/>
            </p:nvSpPr>
            <p:spPr bwMode="auto">
              <a:xfrm>
                <a:off x="1773" y="56"/>
                <a:ext cx="11" cy="988"/>
              </a:xfrm>
              <a:custGeom>
                <a:avLst/>
                <a:gdLst>
                  <a:gd name="T0" fmla="*/ 0 w 33"/>
                  <a:gd name="T1" fmla="*/ 0 h 2963"/>
                  <a:gd name="T2" fmla="*/ 0 w 33"/>
                  <a:gd name="T3" fmla="*/ 0 h 2963"/>
                  <a:gd name="T4" fmla="*/ 0 w 33"/>
                  <a:gd name="T5" fmla="*/ 0 h 2963"/>
                  <a:gd name="T6" fmla="*/ 0 w 33"/>
                  <a:gd name="T7" fmla="*/ 0 h 2963"/>
                  <a:gd name="T8" fmla="*/ 0 w 33"/>
                  <a:gd name="T9" fmla="*/ 0 h 29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963"/>
                  <a:gd name="T17" fmla="*/ 33 w 33"/>
                  <a:gd name="T18" fmla="*/ 2963 h 29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963">
                    <a:moveTo>
                      <a:pt x="31" y="0"/>
                    </a:moveTo>
                    <a:lnTo>
                      <a:pt x="0" y="25"/>
                    </a:lnTo>
                    <a:lnTo>
                      <a:pt x="1" y="2963"/>
                    </a:lnTo>
                    <a:lnTo>
                      <a:pt x="33" y="295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59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6" name="未知"/>
              <p:cNvSpPr>
                <a:spLocks/>
              </p:cNvSpPr>
              <p:nvPr/>
            </p:nvSpPr>
            <p:spPr bwMode="auto">
              <a:xfrm>
                <a:off x="1728" y="221"/>
                <a:ext cx="12" cy="829"/>
              </a:xfrm>
              <a:custGeom>
                <a:avLst/>
                <a:gdLst>
                  <a:gd name="T0" fmla="*/ 0 w 35"/>
                  <a:gd name="T1" fmla="*/ 0 h 2487"/>
                  <a:gd name="T2" fmla="*/ 0 w 35"/>
                  <a:gd name="T3" fmla="*/ 0 h 2487"/>
                  <a:gd name="T4" fmla="*/ 0 w 35"/>
                  <a:gd name="T5" fmla="*/ 0 h 2487"/>
                  <a:gd name="T6" fmla="*/ 0 w 35"/>
                  <a:gd name="T7" fmla="*/ 0 h 2487"/>
                  <a:gd name="T8" fmla="*/ 0 w 35"/>
                  <a:gd name="T9" fmla="*/ 0 h 2487"/>
                  <a:gd name="T10" fmla="*/ 0 w 35"/>
                  <a:gd name="T11" fmla="*/ 0 h 24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2487"/>
                  <a:gd name="T20" fmla="*/ 35 w 35"/>
                  <a:gd name="T21" fmla="*/ 2487 h 24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2487">
                    <a:moveTo>
                      <a:pt x="33" y="0"/>
                    </a:moveTo>
                    <a:lnTo>
                      <a:pt x="17" y="73"/>
                    </a:lnTo>
                    <a:lnTo>
                      <a:pt x="0" y="153"/>
                    </a:lnTo>
                    <a:lnTo>
                      <a:pt x="1" y="2487"/>
                    </a:lnTo>
                    <a:lnTo>
                      <a:pt x="35" y="248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3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7" name="未知"/>
              <p:cNvSpPr>
                <a:spLocks/>
              </p:cNvSpPr>
              <p:nvPr/>
            </p:nvSpPr>
            <p:spPr bwMode="auto">
              <a:xfrm>
                <a:off x="1739" y="168"/>
                <a:ext cx="12" cy="880"/>
              </a:xfrm>
              <a:custGeom>
                <a:avLst/>
                <a:gdLst>
                  <a:gd name="T0" fmla="*/ 0 w 35"/>
                  <a:gd name="T1" fmla="*/ 0 h 2638"/>
                  <a:gd name="T2" fmla="*/ 0 w 35"/>
                  <a:gd name="T3" fmla="*/ 0 h 2638"/>
                  <a:gd name="T4" fmla="*/ 0 w 35"/>
                  <a:gd name="T5" fmla="*/ 0 h 2638"/>
                  <a:gd name="T6" fmla="*/ 0 w 35"/>
                  <a:gd name="T7" fmla="*/ 0 h 2638"/>
                  <a:gd name="T8" fmla="*/ 0 w 35"/>
                  <a:gd name="T9" fmla="*/ 0 h 26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638"/>
                  <a:gd name="T17" fmla="*/ 35 w 35"/>
                  <a:gd name="T18" fmla="*/ 2638 h 26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638">
                    <a:moveTo>
                      <a:pt x="34" y="0"/>
                    </a:moveTo>
                    <a:lnTo>
                      <a:pt x="0" y="157"/>
                    </a:lnTo>
                    <a:lnTo>
                      <a:pt x="2" y="2638"/>
                    </a:lnTo>
                    <a:lnTo>
                      <a:pt x="35" y="263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60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8" name="未知"/>
              <p:cNvSpPr>
                <a:spLocks/>
              </p:cNvSpPr>
              <p:nvPr/>
            </p:nvSpPr>
            <p:spPr bwMode="auto">
              <a:xfrm>
                <a:off x="1751" y="111"/>
                <a:ext cx="12" cy="936"/>
              </a:xfrm>
              <a:custGeom>
                <a:avLst/>
                <a:gdLst>
                  <a:gd name="T0" fmla="*/ 0 w 36"/>
                  <a:gd name="T1" fmla="*/ 0 h 2806"/>
                  <a:gd name="T2" fmla="*/ 0 w 36"/>
                  <a:gd name="T3" fmla="*/ 0 h 2806"/>
                  <a:gd name="T4" fmla="*/ 0 w 36"/>
                  <a:gd name="T5" fmla="*/ 0 h 2806"/>
                  <a:gd name="T6" fmla="*/ 0 w 36"/>
                  <a:gd name="T7" fmla="*/ 0 h 2806"/>
                  <a:gd name="T8" fmla="*/ 0 w 36"/>
                  <a:gd name="T9" fmla="*/ 0 h 28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806"/>
                  <a:gd name="T17" fmla="*/ 36 w 36"/>
                  <a:gd name="T18" fmla="*/ 2806 h 28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806">
                    <a:moveTo>
                      <a:pt x="34" y="0"/>
                    </a:moveTo>
                    <a:lnTo>
                      <a:pt x="0" y="171"/>
                    </a:lnTo>
                    <a:lnTo>
                      <a:pt x="1" y="2806"/>
                    </a:lnTo>
                    <a:lnTo>
                      <a:pt x="36" y="280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E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9" name="未知"/>
              <p:cNvSpPr>
                <a:spLocks/>
              </p:cNvSpPr>
              <p:nvPr/>
            </p:nvSpPr>
            <p:spPr bwMode="auto">
              <a:xfrm>
                <a:off x="1762" y="65"/>
                <a:ext cx="12" cy="980"/>
              </a:xfrm>
              <a:custGeom>
                <a:avLst/>
                <a:gdLst>
                  <a:gd name="T0" fmla="*/ 0 w 35"/>
                  <a:gd name="T1" fmla="*/ 0 h 2942"/>
                  <a:gd name="T2" fmla="*/ 0 w 35"/>
                  <a:gd name="T3" fmla="*/ 0 h 2942"/>
                  <a:gd name="T4" fmla="*/ 0 w 35"/>
                  <a:gd name="T5" fmla="*/ 0 h 2942"/>
                  <a:gd name="T6" fmla="*/ 0 w 35"/>
                  <a:gd name="T7" fmla="*/ 0 h 2942"/>
                  <a:gd name="T8" fmla="*/ 0 w 35"/>
                  <a:gd name="T9" fmla="*/ 0 h 2942"/>
                  <a:gd name="T10" fmla="*/ 0 w 35"/>
                  <a:gd name="T11" fmla="*/ 0 h 2942"/>
                  <a:gd name="T12" fmla="*/ 0 w 35"/>
                  <a:gd name="T13" fmla="*/ 0 h 29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2942"/>
                  <a:gd name="T23" fmla="*/ 35 w 35"/>
                  <a:gd name="T24" fmla="*/ 2942 h 29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2942">
                    <a:moveTo>
                      <a:pt x="27" y="5"/>
                    </a:moveTo>
                    <a:lnTo>
                      <a:pt x="13" y="70"/>
                    </a:lnTo>
                    <a:lnTo>
                      <a:pt x="0" y="140"/>
                    </a:lnTo>
                    <a:lnTo>
                      <a:pt x="2" y="2942"/>
                    </a:lnTo>
                    <a:lnTo>
                      <a:pt x="35" y="2938"/>
                    </a:lnTo>
                    <a:lnTo>
                      <a:pt x="34" y="0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5C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0" name="未知"/>
              <p:cNvSpPr>
                <a:spLocks/>
              </p:cNvSpPr>
              <p:nvPr/>
            </p:nvSpPr>
            <p:spPr bwMode="auto">
              <a:xfrm>
                <a:off x="1795" y="42"/>
                <a:ext cx="12" cy="1000"/>
              </a:xfrm>
              <a:custGeom>
                <a:avLst/>
                <a:gdLst>
                  <a:gd name="T0" fmla="*/ 0 w 36"/>
                  <a:gd name="T1" fmla="*/ 0 h 2998"/>
                  <a:gd name="T2" fmla="*/ 0 w 36"/>
                  <a:gd name="T3" fmla="*/ 0 h 2998"/>
                  <a:gd name="T4" fmla="*/ 0 w 36"/>
                  <a:gd name="T5" fmla="*/ 0 h 2998"/>
                  <a:gd name="T6" fmla="*/ 0 w 36"/>
                  <a:gd name="T7" fmla="*/ 0 h 2998"/>
                  <a:gd name="T8" fmla="*/ 0 w 36"/>
                  <a:gd name="T9" fmla="*/ 0 h 2998"/>
                  <a:gd name="T10" fmla="*/ 0 w 36"/>
                  <a:gd name="T11" fmla="*/ 0 h 29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2998"/>
                  <a:gd name="T20" fmla="*/ 36 w 36"/>
                  <a:gd name="T21" fmla="*/ 2998 h 29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2998">
                    <a:moveTo>
                      <a:pt x="35" y="0"/>
                    </a:moveTo>
                    <a:lnTo>
                      <a:pt x="16" y="8"/>
                    </a:lnTo>
                    <a:lnTo>
                      <a:pt x="0" y="19"/>
                    </a:lnTo>
                    <a:lnTo>
                      <a:pt x="1" y="2998"/>
                    </a:lnTo>
                    <a:lnTo>
                      <a:pt x="36" y="299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536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1" name="未知"/>
              <p:cNvSpPr>
                <a:spLocks/>
              </p:cNvSpPr>
              <p:nvPr/>
            </p:nvSpPr>
            <p:spPr bwMode="auto">
              <a:xfrm>
                <a:off x="1706" y="322"/>
                <a:ext cx="12" cy="730"/>
              </a:xfrm>
              <a:custGeom>
                <a:avLst/>
                <a:gdLst>
                  <a:gd name="T0" fmla="*/ 0 w 36"/>
                  <a:gd name="T1" fmla="*/ 0 h 2190"/>
                  <a:gd name="T2" fmla="*/ 0 w 36"/>
                  <a:gd name="T3" fmla="*/ 0 h 2190"/>
                  <a:gd name="T4" fmla="*/ 0 w 36"/>
                  <a:gd name="T5" fmla="*/ 0 h 2190"/>
                  <a:gd name="T6" fmla="*/ 0 w 36"/>
                  <a:gd name="T7" fmla="*/ 0 h 2190"/>
                  <a:gd name="T8" fmla="*/ 0 w 36"/>
                  <a:gd name="T9" fmla="*/ 0 h 2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190"/>
                  <a:gd name="T17" fmla="*/ 36 w 36"/>
                  <a:gd name="T18" fmla="*/ 2190 h 21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190">
                    <a:moveTo>
                      <a:pt x="35" y="0"/>
                    </a:moveTo>
                    <a:lnTo>
                      <a:pt x="0" y="154"/>
                    </a:lnTo>
                    <a:lnTo>
                      <a:pt x="1" y="2190"/>
                    </a:lnTo>
                    <a:lnTo>
                      <a:pt x="36" y="218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68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2" name="未知"/>
              <p:cNvSpPr>
                <a:spLocks/>
              </p:cNvSpPr>
              <p:nvPr/>
            </p:nvSpPr>
            <p:spPr bwMode="auto">
              <a:xfrm>
                <a:off x="1695" y="373"/>
                <a:ext cx="11" cy="680"/>
              </a:xfrm>
              <a:custGeom>
                <a:avLst/>
                <a:gdLst>
                  <a:gd name="T0" fmla="*/ 0 w 33"/>
                  <a:gd name="T1" fmla="*/ 0 h 2041"/>
                  <a:gd name="T2" fmla="*/ 0 w 33"/>
                  <a:gd name="T3" fmla="*/ 0 h 2041"/>
                  <a:gd name="T4" fmla="*/ 0 w 33"/>
                  <a:gd name="T5" fmla="*/ 0 h 2041"/>
                  <a:gd name="T6" fmla="*/ 0 w 33"/>
                  <a:gd name="T7" fmla="*/ 0 h 2041"/>
                  <a:gd name="T8" fmla="*/ 0 w 33"/>
                  <a:gd name="T9" fmla="*/ 0 h 2041"/>
                  <a:gd name="T10" fmla="*/ 0 w 33"/>
                  <a:gd name="T11" fmla="*/ 0 h 20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2041"/>
                  <a:gd name="T20" fmla="*/ 33 w 33"/>
                  <a:gd name="T21" fmla="*/ 2041 h 20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2041">
                    <a:moveTo>
                      <a:pt x="32" y="0"/>
                    </a:moveTo>
                    <a:lnTo>
                      <a:pt x="15" y="71"/>
                    </a:lnTo>
                    <a:lnTo>
                      <a:pt x="0" y="146"/>
                    </a:lnTo>
                    <a:lnTo>
                      <a:pt x="1" y="2041"/>
                    </a:lnTo>
                    <a:lnTo>
                      <a:pt x="33" y="203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B7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3" name="未知"/>
              <p:cNvSpPr>
                <a:spLocks/>
              </p:cNvSpPr>
              <p:nvPr/>
            </p:nvSpPr>
            <p:spPr bwMode="auto">
              <a:xfrm>
                <a:off x="1684" y="422"/>
                <a:ext cx="11" cy="633"/>
              </a:xfrm>
              <a:custGeom>
                <a:avLst/>
                <a:gdLst>
                  <a:gd name="T0" fmla="*/ 0 w 34"/>
                  <a:gd name="T1" fmla="*/ 0 h 1899"/>
                  <a:gd name="T2" fmla="*/ 0 w 34"/>
                  <a:gd name="T3" fmla="*/ 0 h 1899"/>
                  <a:gd name="T4" fmla="*/ 0 w 34"/>
                  <a:gd name="T5" fmla="*/ 0 h 1899"/>
                  <a:gd name="T6" fmla="*/ 0 w 34"/>
                  <a:gd name="T7" fmla="*/ 0 h 1899"/>
                  <a:gd name="T8" fmla="*/ 0 w 34"/>
                  <a:gd name="T9" fmla="*/ 0 h 18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899"/>
                  <a:gd name="T17" fmla="*/ 34 w 34"/>
                  <a:gd name="T18" fmla="*/ 1899 h 18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899">
                    <a:moveTo>
                      <a:pt x="33" y="0"/>
                    </a:moveTo>
                    <a:lnTo>
                      <a:pt x="0" y="143"/>
                    </a:lnTo>
                    <a:lnTo>
                      <a:pt x="1" y="1899"/>
                    </a:lnTo>
                    <a:lnTo>
                      <a:pt x="34" y="189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D75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4" name="未知"/>
              <p:cNvSpPr>
                <a:spLocks/>
              </p:cNvSpPr>
              <p:nvPr/>
            </p:nvSpPr>
            <p:spPr bwMode="auto">
              <a:xfrm>
                <a:off x="1673" y="469"/>
                <a:ext cx="11" cy="587"/>
              </a:xfrm>
              <a:custGeom>
                <a:avLst/>
                <a:gdLst>
                  <a:gd name="T0" fmla="*/ 0 w 35"/>
                  <a:gd name="T1" fmla="*/ 0 h 1759"/>
                  <a:gd name="T2" fmla="*/ 0 w 35"/>
                  <a:gd name="T3" fmla="*/ 0 h 1759"/>
                  <a:gd name="T4" fmla="*/ 0 w 35"/>
                  <a:gd name="T5" fmla="*/ 0 h 1759"/>
                  <a:gd name="T6" fmla="*/ 0 w 35"/>
                  <a:gd name="T7" fmla="*/ 0 h 1759"/>
                  <a:gd name="T8" fmla="*/ 0 w 35"/>
                  <a:gd name="T9" fmla="*/ 0 h 1759"/>
                  <a:gd name="T10" fmla="*/ 0 w 35"/>
                  <a:gd name="T11" fmla="*/ 0 h 17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1759"/>
                  <a:gd name="T20" fmla="*/ 35 w 35"/>
                  <a:gd name="T21" fmla="*/ 1759 h 17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1759">
                    <a:moveTo>
                      <a:pt x="32" y="5"/>
                    </a:moveTo>
                    <a:lnTo>
                      <a:pt x="0" y="140"/>
                    </a:lnTo>
                    <a:lnTo>
                      <a:pt x="2" y="1759"/>
                    </a:lnTo>
                    <a:lnTo>
                      <a:pt x="35" y="1756"/>
                    </a:lnTo>
                    <a:lnTo>
                      <a:pt x="34" y="0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71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5" name="未知"/>
              <p:cNvSpPr>
                <a:spLocks/>
              </p:cNvSpPr>
              <p:nvPr/>
            </p:nvSpPr>
            <p:spPr bwMode="auto">
              <a:xfrm>
                <a:off x="1595" y="779"/>
                <a:ext cx="11" cy="286"/>
              </a:xfrm>
              <a:custGeom>
                <a:avLst/>
                <a:gdLst>
                  <a:gd name="T0" fmla="*/ 0 w 33"/>
                  <a:gd name="T1" fmla="*/ 0 h 859"/>
                  <a:gd name="T2" fmla="*/ 0 w 33"/>
                  <a:gd name="T3" fmla="*/ 0 h 859"/>
                  <a:gd name="T4" fmla="*/ 0 w 33"/>
                  <a:gd name="T5" fmla="*/ 0 h 859"/>
                  <a:gd name="T6" fmla="*/ 0 w 33"/>
                  <a:gd name="T7" fmla="*/ 0 h 859"/>
                  <a:gd name="T8" fmla="*/ 0 w 33"/>
                  <a:gd name="T9" fmla="*/ 0 h 859"/>
                  <a:gd name="T10" fmla="*/ 0 w 33"/>
                  <a:gd name="T11" fmla="*/ 0 h 8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859"/>
                  <a:gd name="T20" fmla="*/ 33 w 33"/>
                  <a:gd name="T21" fmla="*/ 859 h 8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859">
                    <a:moveTo>
                      <a:pt x="33" y="0"/>
                    </a:moveTo>
                    <a:lnTo>
                      <a:pt x="15" y="60"/>
                    </a:lnTo>
                    <a:lnTo>
                      <a:pt x="0" y="120"/>
                    </a:lnTo>
                    <a:lnTo>
                      <a:pt x="0" y="859"/>
                    </a:lnTo>
                    <a:lnTo>
                      <a:pt x="33" y="85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3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6" name="未知"/>
              <p:cNvSpPr>
                <a:spLocks/>
              </p:cNvSpPr>
              <p:nvPr/>
            </p:nvSpPr>
            <p:spPr bwMode="auto">
              <a:xfrm>
                <a:off x="1606" y="739"/>
                <a:ext cx="11" cy="324"/>
              </a:xfrm>
              <a:custGeom>
                <a:avLst/>
                <a:gdLst>
                  <a:gd name="T0" fmla="*/ 0 w 32"/>
                  <a:gd name="T1" fmla="*/ 0 h 974"/>
                  <a:gd name="T2" fmla="*/ 0 w 32"/>
                  <a:gd name="T3" fmla="*/ 0 h 974"/>
                  <a:gd name="T4" fmla="*/ 0 w 32"/>
                  <a:gd name="T5" fmla="*/ 0 h 974"/>
                  <a:gd name="T6" fmla="*/ 0 w 32"/>
                  <a:gd name="T7" fmla="*/ 0 h 974"/>
                  <a:gd name="T8" fmla="*/ 0 w 32"/>
                  <a:gd name="T9" fmla="*/ 0 h 9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974"/>
                  <a:gd name="T17" fmla="*/ 32 w 32"/>
                  <a:gd name="T18" fmla="*/ 974 h 9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974">
                    <a:moveTo>
                      <a:pt x="31" y="0"/>
                    </a:moveTo>
                    <a:lnTo>
                      <a:pt x="0" y="121"/>
                    </a:lnTo>
                    <a:lnTo>
                      <a:pt x="0" y="974"/>
                    </a:lnTo>
                    <a:lnTo>
                      <a:pt x="32" y="97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1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7" name="未知"/>
              <p:cNvSpPr>
                <a:spLocks/>
              </p:cNvSpPr>
              <p:nvPr/>
            </p:nvSpPr>
            <p:spPr bwMode="auto">
              <a:xfrm>
                <a:off x="1616" y="695"/>
                <a:ext cx="12" cy="367"/>
              </a:xfrm>
              <a:custGeom>
                <a:avLst/>
                <a:gdLst>
                  <a:gd name="T0" fmla="*/ 0 w 36"/>
                  <a:gd name="T1" fmla="*/ 0 h 1101"/>
                  <a:gd name="T2" fmla="*/ 0 w 36"/>
                  <a:gd name="T3" fmla="*/ 0 h 1101"/>
                  <a:gd name="T4" fmla="*/ 0 w 36"/>
                  <a:gd name="T5" fmla="*/ 0 h 1101"/>
                  <a:gd name="T6" fmla="*/ 0 w 36"/>
                  <a:gd name="T7" fmla="*/ 0 h 1101"/>
                  <a:gd name="T8" fmla="*/ 0 w 36"/>
                  <a:gd name="T9" fmla="*/ 0 h 1101"/>
                  <a:gd name="T10" fmla="*/ 0 w 36"/>
                  <a:gd name="T11" fmla="*/ 0 h 1101"/>
                  <a:gd name="T12" fmla="*/ 0 w 36"/>
                  <a:gd name="T13" fmla="*/ 0 h 1101"/>
                  <a:gd name="T14" fmla="*/ 0 w 36"/>
                  <a:gd name="T15" fmla="*/ 0 h 1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1101"/>
                  <a:gd name="T26" fmla="*/ 36 w 36"/>
                  <a:gd name="T27" fmla="*/ 1101 h 1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1101">
                    <a:moveTo>
                      <a:pt x="35" y="0"/>
                    </a:moveTo>
                    <a:lnTo>
                      <a:pt x="29" y="15"/>
                    </a:lnTo>
                    <a:lnTo>
                      <a:pt x="25" y="32"/>
                    </a:lnTo>
                    <a:lnTo>
                      <a:pt x="17" y="65"/>
                    </a:lnTo>
                    <a:lnTo>
                      <a:pt x="0" y="130"/>
                    </a:lnTo>
                    <a:lnTo>
                      <a:pt x="1" y="1101"/>
                    </a:lnTo>
                    <a:lnTo>
                      <a:pt x="36" y="109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7D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8" name="未知"/>
              <p:cNvSpPr>
                <a:spLocks/>
              </p:cNvSpPr>
              <p:nvPr/>
            </p:nvSpPr>
            <p:spPr bwMode="auto">
              <a:xfrm>
                <a:off x="1628" y="653"/>
                <a:ext cx="11" cy="408"/>
              </a:xfrm>
              <a:custGeom>
                <a:avLst/>
                <a:gdLst>
                  <a:gd name="T0" fmla="*/ 0 w 34"/>
                  <a:gd name="T1" fmla="*/ 0 h 1225"/>
                  <a:gd name="T2" fmla="*/ 0 w 34"/>
                  <a:gd name="T3" fmla="*/ 0 h 1225"/>
                  <a:gd name="T4" fmla="*/ 0 w 34"/>
                  <a:gd name="T5" fmla="*/ 0 h 1225"/>
                  <a:gd name="T6" fmla="*/ 0 w 34"/>
                  <a:gd name="T7" fmla="*/ 0 h 1225"/>
                  <a:gd name="T8" fmla="*/ 0 w 34"/>
                  <a:gd name="T9" fmla="*/ 0 h 1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225"/>
                  <a:gd name="T17" fmla="*/ 34 w 34"/>
                  <a:gd name="T18" fmla="*/ 1225 h 12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225">
                    <a:moveTo>
                      <a:pt x="33" y="0"/>
                    </a:moveTo>
                    <a:lnTo>
                      <a:pt x="0" y="128"/>
                    </a:lnTo>
                    <a:lnTo>
                      <a:pt x="1" y="1225"/>
                    </a:lnTo>
                    <a:lnTo>
                      <a:pt x="34" y="122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7B8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9" name="未知"/>
              <p:cNvSpPr>
                <a:spLocks/>
              </p:cNvSpPr>
              <p:nvPr/>
            </p:nvSpPr>
            <p:spPr bwMode="auto">
              <a:xfrm>
                <a:off x="1639" y="609"/>
                <a:ext cx="12" cy="451"/>
              </a:xfrm>
              <a:custGeom>
                <a:avLst/>
                <a:gdLst>
                  <a:gd name="T0" fmla="*/ 0 w 35"/>
                  <a:gd name="T1" fmla="*/ 0 h 1353"/>
                  <a:gd name="T2" fmla="*/ 0 w 35"/>
                  <a:gd name="T3" fmla="*/ 0 h 1353"/>
                  <a:gd name="T4" fmla="*/ 0 w 35"/>
                  <a:gd name="T5" fmla="*/ 0 h 1353"/>
                  <a:gd name="T6" fmla="*/ 0 w 35"/>
                  <a:gd name="T7" fmla="*/ 0 h 1353"/>
                  <a:gd name="T8" fmla="*/ 0 w 35"/>
                  <a:gd name="T9" fmla="*/ 0 h 1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353"/>
                  <a:gd name="T17" fmla="*/ 35 w 35"/>
                  <a:gd name="T18" fmla="*/ 1353 h 1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353">
                    <a:moveTo>
                      <a:pt x="33" y="0"/>
                    </a:moveTo>
                    <a:lnTo>
                      <a:pt x="0" y="132"/>
                    </a:lnTo>
                    <a:lnTo>
                      <a:pt x="1" y="1353"/>
                    </a:lnTo>
                    <a:lnTo>
                      <a:pt x="35" y="134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797E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0" name="未知"/>
              <p:cNvSpPr>
                <a:spLocks/>
              </p:cNvSpPr>
              <p:nvPr/>
            </p:nvSpPr>
            <p:spPr bwMode="auto">
              <a:xfrm>
                <a:off x="1650" y="564"/>
                <a:ext cx="12" cy="494"/>
              </a:xfrm>
              <a:custGeom>
                <a:avLst/>
                <a:gdLst>
                  <a:gd name="T0" fmla="*/ 0 w 35"/>
                  <a:gd name="T1" fmla="*/ 0 h 1484"/>
                  <a:gd name="T2" fmla="*/ 0 w 35"/>
                  <a:gd name="T3" fmla="*/ 0 h 1484"/>
                  <a:gd name="T4" fmla="*/ 0 w 35"/>
                  <a:gd name="T5" fmla="*/ 0 h 1484"/>
                  <a:gd name="T6" fmla="*/ 0 w 35"/>
                  <a:gd name="T7" fmla="*/ 0 h 1484"/>
                  <a:gd name="T8" fmla="*/ 0 w 35"/>
                  <a:gd name="T9" fmla="*/ 0 h 1484"/>
                  <a:gd name="T10" fmla="*/ 0 w 35"/>
                  <a:gd name="T11" fmla="*/ 0 h 14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1484"/>
                  <a:gd name="T20" fmla="*/ 35 w 35"/>
                  <a:gd name="T21" fmla="*/ 1484 h 14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1484">
                    <a:moveTo>
                      <a:pt x="34" y="0"/>
                    </a:moveTo>
                    <a:lnTo>
                      <a:pt x="16" y="67"/>
                    </a:lnTo>
                    <a:lnTo>
                      <a:pt x="0" y="135"/>
                    </a:lnTo>
                    <a:lnTo>
                      <a:pt x="2" y="1484"/>
                    </a:lnTo>
                    <a:lnTo>
                      <a:pt x="35" y="148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76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1" name="未知"/>
              <p:cNvSpPr>
                <a:spLocks/>
              </p:cNvSpPr>
              <p:nvPr/>
            </p:nvSpPr>
            <p:spPr bwMode="auto">
              <a:xfrm>
                <a:off x="1661" y="516"/>
                <a:ext cx="12" cy="541"/>
              </a:xfrm>
              <a:custGeom>
                <a:avLst/>
                <a:gdLst>
                  <a:gd name="T0" fmla="*/ 0 w 36"/>
                  <a:gd name="T1" fmla="*/ 0 h 1624"/>
                  <a:gd name="T2" fmla="*/ 0 w 36"/>
                  <a:gd name="T3" fmla="*/ 0 h 1624"/>
                  <a:gd name="T4" fmla="*/ 0 w 36"/>
                  <a:gd name="T5" fmla="*/ 0 h 1624"/>
                  <a:gd name="T6" fmla="*/ 0 w 36"/>
                  <a:gd name="T7" fmla="*/ 0 h 1624"/>
                  <a:gd name="T8" fmla="*/ 0 w 36"/>
                  <a:gd name="T9" fmla="*/ 0 h 1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624"/>
                  <a:gd name="T17" fmla="*/ 36 w 36"/>
                  <a:gd name="T18" fmla="*/ 1624 h 1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624">
                    <a:moveTo>
                      <a:pt x="34" y="0"/>
                    </a:moveTo>
                    <a:lnTo>
                      <a:pt x="0" y="143"/>
                    </a:lnTo>
                    <a:lnTo>
                      <a:pt x="1" y="1624"/>
                    </a:lnTo>
                    <a:lnTo>
                      <a:pt x="36" y="161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73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2" name="未知"/>
              <p:cNvSpPr>
                <a:spLocks/>
              </p:cNvSpPr>
              <p:nvPr/>
            </p:nvSpPr>
            <p:spPr bwMode="auto">
              <a:xfrm>
                <a:off x="1717" y="272"/>
                <a:ext cx="12" cy="778"/>
              </a:xfrm>
              <a:custGeom>
                <a:avLst/>
                <a:gdLst>
                  <a:gd name="T0" fmla="*/ 0 w 34"/>
                  <a:gd name="T1" fmla="*/ 0 h 2336"/>
                  <a:gd name="T2" fmla="*/ 0 w 34"/>
                  <a:gd name="T3" fmla="*/ 0 h 2336"/>
                  <a:gd name="T4" fmla="*/ 0 w 34"/>
                  <a:gd name="T5" fmla="*/ 0 h 2336"/>
                  <a:gd name="T6" fmla="*/ 0 w 34"/>
                  <a:gd name="T7" fmla="*/ 0 h 2336"/>
                  <a:gd name="T8" fmla="*/ 0 w 34"/>
                  <a:gd name="T9" fmla="*/ 0 h 2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336"/>
                  <a:gd name="T17" fmla="*/ 34 w 34"/>
                  <a:gd name="T18" fmla="*/ 2336 h 2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336">
                    <a:moveTo>
                      <a:pt x="1" y="2336"/>
                    </a:moveTo>
                    <a:lnTo>
                      <a:pt x="34" y="2334"/>
                    </a:lnTo>
                    <a:lnTo>
                      <a:pt x="33" y="0"/>
                    </a:lnTo>
                    <a:lnTo>
                      <a:pt x="0" y="150"/>
                    </a:lnTo>
                    <a:lnTo>
                      <a:pt x="1" y="2336"/>
                    </a:lnTo>
                    <a:close/>
                  </a:path>
                </a:pathLst>
              </a:custGeom>
              <a:solidFill>
                <a:srgbClr val="66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3" name="未知"/>
              <p:cNvSpPr>
                <a:spLocks/>
              </p:cNvSpPr>
              <p:nvPr/>
            </p:nvSpPr>
            <p:spPr bwMode="auto">
              <a:xfrm>
                <a:off x="1572" y="857"/>
                <a:ext cx="12" cy="211"/>
              </a:xfrm>
              <a:custGeom>
                <a:avLst/>
                <a:gdLst>
                  <a:gd name="T0" fmla="*/ 0 w 35"/>
                  <a:gd name="T1" fmla="*/ 0 h 633"/>
                  <a:gd name="T2" fmla="*/ 0 w 35"/>
                  <a:gd name="T3" fmla="*/ 0 h 633"/>
                  <a:gd name="T4" fmla="*/ 0 w 35"/>
                  <a:gd name="T5" fmla="*/ 0 h 633"/>
                  <a:gd name="T6" fmla="*/ 0 w 35"/>
                  <a:gd name="T7" fmla="*/ 0 h 633"/>
                  <a:gd name="T8" fmla="*/ 0 w 35"/>
                  <a:gd name="T9" fmla="*/ 0 h 633"/>
                  <a:gd name="T10" fmla="*/ 0 w 35"/>
                  <a:gd name="T11" fmla="*/ 0 h 6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633"/>
                  <a:gd name="T20" fmla="*/ 35 w 35"/>
                  <a:gd name="T21" fmla="*/ 633 h 6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633">
                    <a:moveTo>
                      <a:pt x="35" y="0"/>
                    </a:moveTo>
                    <a:lnTo>
                      <a:pt x="17" y="58"/>
                    </a:lnTo>
                    <a:lnTo>
                      <a:pt x="0" y="116"/>
                    </a:lnTo>
                    <a:lnTo>
                      <a:pt x="0" y="633"/>
                    </a:lnTo>
                    <a:lnTo>
                      <a:pt x="35" y="62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888A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4" name="未知"/>
              <p:cNvSpPr>
                <a:spLocks/>
              </p:cNvSpPr>
              <p:nvPr/>
            </p:nvSpPr>
            <p:spPr bwMode="auto">
              <a:xfrm>
                <a:off x="1540" y="969"/>
                <a:ext cx="10" cy="102"/>
              </a:xfrm>
              <a:custGeom>
                <a:avLst/>
                <a:gdLst>
                  <a:gd name="T0" fmla="*/ 0 w 31"/>
                  <a:gd name="T1" fmla="*/ 0 h 307"/>
                  <a:gd name="T2" fmla="*/ 0 w 31"/>
                  <a:gd name="T3" fmla="*/ 0 h 307"/>
                  <a:gd name="T4" fmla="*/ 0 w 31"/>
                  <a:gd name="T5" fmla="*/ 0 h 307"/>
                  <a:gd name="T6" fmla="*/ 0 w 31"/>
                  <a:gd name="T7" fmla="*/ 0 h 307"/>
                  <a:gd name="T8" fmla="*/ 0 w 31"/>
                  <a:gd name="T9" fmla="*/ 0 h 307"/>
                  <a:gd name="T10" fmla="*/ 0 w 31"/>
                  <a:gd name="T11" fmla="*/ 0 h 3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07"/>
                  <a:gd name="T20" fmla="*/ 31 w 31"/>
                  <a:gd name="T21" fmla="*/ 307 h 3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07">
                    <a:moveTo>
                      <a:pt x="31" y="0"/>
                    </a:moveTo>
                    <a:lnTo>
                      <a:pt x="15" y="55"/>
                    </a:lnTo>
                    <a:lnTo>
                      <a:pt x="0" y="108"/>
                    </a:lnTo>
                    <a:lnTo>
                      <a:pt x="0" y="307"/>
                    </a:lnTo>
                    <a:lnTo>
                      <a:pt x="31" y="30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5" name="未知"/>
              <p:cNvSpPr>
                <a:spLocks/>
              </p:cNvSpPr>
              <p:nvPr/>
            </p:nvSpPr>
            <p:spPr bwMode="auto">
              <a:xfrm>
                <a:off x="1517" y="1005"/>
                <a:ext cx="23" cy="69"/>
              </a:xfrm>
              <a:custGeom>
                <a:avLst/>
                <a:gdLst>
                  <a:gd name="T0" fmla="*/ 0 w 69"/>
                  <a:gd name="T1" fmla="*/ 0 h 207"/>
                  <a:gd name="T2" fmla="*/ 0 w 69"/>
                  <a:gd name="T3" fmla="*/ 0 h 207"/>
                  <a:gd name="T4" fmla="*/ 0 w 69"/>
                  <a:gd name="T5" fmla="*/ 0 h 207"/>
                  <a:gd name="T6" fmla="*/ 0 w 69"/>
                  <a:gd name="T7" fmla="*/ 0 h 207"/>
                  <a:gd name="T8" fmla="*/ 0 w 69"/>
                  <a:gd name="T9" fmla="*/ 0 h 207"/>
                  <a:gd name="T10" fmla="*/ 0 w 69"/>
                  <a:gd name="T11" fmla="*/ 0 h 207"/>
                  <a:gd name="T12" fmla="*/ 0 w 69"/>
                  <a:gd name="T13" fmla="*/ 0 h 207"/>
                  <a:gd name="T14" fmla="*/ 0 w 69"/>
                  <a:gd name="T15" fmla="*/ 0 h 207"/>
                  <a:gd name="T16" fmla="*/ 0 w 69"/>
                  <a:gd name="T17" fmla="*/ 0 h 207"/>
                  <a:gd name="T18" fmla="*/ 0 w 69"/>
                  <a:gd name="T19" fmla="*/ 0 h 207"/>
                  <a:gd name="T20" fmla="*/ 0 w 69"/>
                  <a:gd name="T21" fmla="*/ 0 h 2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"/>
                  <a:gd name="T34" fmla="*/ 0 h 207"/>
                  <a:gd name="T35" fmla="*/ 69 w 69"/>
                  <a:gd name="T36" fmla="*/ 207 h 2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" h="207">
                    <a:moveTo>
                      <a:pt x="0" y="207"/>
                    </a:moveTo>
                    <a:lnTo>
                      <a:pt x="69" y="199"/>
                    </a:lnTo>
                    <a:lnTo>
                      <a:pt x="69" y="0"/>
                    </a:lnTo>
                    <a:lnTo>
                      <a:pt x="55" y="38"/>
                    </a:lnTo>
                    <a:lnTo>
                      <a:pt x="44" y="74"/>
                    </a:lnTo>
                    <a:lnTo>
                      <a:pt x="34" y="104"/>
                    </a:lnTo>
                    <a:lnTo>
                      <a:pt x="25" y="134"/>
                    </a:lnTo>
                    <a:lnTo>
                      <a:pt x="17" y="156"/>
                    </a:lnTo>
                    <a:lnTo>
                      <a:pt x="10" y="177"/>
                    </a:lnTo>
                    <a:lnTo>
                      <a:pt x="5" y="193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6" name="未知"/>
              <p:cNvSpPr>
                <a:spLocks/>
              </p:cNvSpPr>
              <p:nvPr/>
            </p:nvSpPr>
            <p:spPr bwMode="auto">
              <a:xfrm>
                <a:off x="1550" y="933"/>
                <a:ext cx="11" cy="137"/>
              </a:xfrm>
              <a:custGeom>
                <a:avLst/>
                <a:gdLst>
                  <a:gd name="T0" fmla="*/ 0 w 34"/>
                  <a:gd name="T1" fmla="*/ 0 h 413"/>
                  <a:gd name="T2" fmla="*/ 0 w 34"/>
                  <a:gd name="T3" fmla="*/ 0 h 413"/>
                  <a:gd name="T4" fmla="*/ 0 w 34"/>
                  <a:gd name="T5" fmla="*/ 0 h 413"/>
                  <a:gd name="T6" fmla="*/ 0 w 34"/>
                  <a:gd name="T7" fmla="*/ 0 h 413"/>
                  <a:gd name="T8" fmla="*/ 0 w 34"/>
                  <a:gd name="T9" fmla="*/ 0 h 413"/>
                  <a:gd name="T10" fmla="*/ 0 w 34"/>
                  <a:gd name="T11" fmla="*/ 0 h 4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13"/>
                  <a:gd name="T20" fmla="*/ 34 w 34"/>
                  <a:gd name="T21" fmla="*/ 413 h 4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13">
                    <a:moveTo>
                      <a:pt x="0" y="413"/>
                    </a:moveTo>
                    <a:lnTo>
                      <a:pt x="34" y="409"/>
                    </a:lnTo>
                    <a:lnTo>
                      <a:pt x="34" y="0"/>
                    </a:lnTo>
                    <a:lnTo>
                      <a:pt x="17" y="56"/>
                    </a:lnTo>
                    <a:lnTo>
                      <a:pt x="0" y="109"/>
                    </a:lnTo>
                    <a:lnTo>
                      <a:pt x="0" y="413"/>
                    </a:lnTo>
                    <a:close/>
                  </a:path>
                </a:pathLst>
              </a:custGeom>
              <a:solidFill>
                <a:srgbClr val="8D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7" name="未知"/>
              <p:cNvSpPr>
                <a:spLocks/>
              </p:cNvSpPr>
              <p:nvPr/>
            </p:nvSpPr>
            <p:spPr bwMode="auto">
              <a:xfrm>
                <a:off x="1584" y="819"/>
                <a:ext cx="11" cy="247"/>
              </a:xfrm>
              <a:custGeom>
                <a:avLst/>
                <a:gdLst>
                  <a:gd name="T0" fmla="*/ 0 w 33"/>
                  <a:gd name="T1" fmla="*/ 0 h 742"/>
                  <a:gd name="T2" fmla="*/ 0 w 33"/>
                  <a:gd name="T3" fmla="*/ 0 h 742"/>
                  <a:gd name="T4" fmla="*/ 0 w 33"/>
                  <a:gd name="T5" fmla="*/ 0 h 742"/>
                  <a:gd name="T6" fmla="*/ 0 w 33"/>
                  <a:gd name="T7" fmla="*/ 0 h 742"/>
                  <a:gd name="T8" fmla="*/ 0 w 33"/>
                  <a:gd name="T9" fmla="*/ 0 h 742"/>
                  <a:gd name="T10" fmla="*/ 0 w 33"/>
                  <a:gd name="T11" fmla="*/ 0 h 7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742"/>
                  <a:gd name="T20" fmla="*/ 33 w 33"/>
                  <a:gd name="T21" fmla="*/ 742 h 7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742">
                    <a:moveTo>
                      <a:pt x="0" y="742"/>
                    </a:moveTo>
                    <a:lnTo>
                      <a:pt x="33" y="739"/>
                    </a:lnTo>
                    <a:lnTo>
                      <a:pt x="33" y="0"/>
                    </a:lnTo>
                    <a:lnTo>
                      <a:pt x="15" y="57"/>
                    </a:lnTo>
                    <a:lnTo>
                      <a:pt x="0" y="114"/>
                    </a:lnTo>
                    <a:lnTo>
                      <a:pt x="0" y="742"/>
                    </a:lnTo>
                    <a:close/>
                  </a:path>
                </a:pathLst>
              </a:custGeom>
              <a:solidFill>
                <a:srgbClr val="85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8" name="未知"/>
              <p:cNvSpPr>
                <a:spLocks/>
              </p:cNvSpPr>
              <p:nvPr/>
            </p:nvSpPr>
            <p:spPr bwMode="auto">
              <a:xfrm>
                <a:off x="1561" y="896"/>
                <a:ext cx="11" cy="173"/>
              </a:xfrm>
              <a:custGeom>
                <a:avLst/>
                <a:gdLst>
                  <a:gd name="T0" fmla="*/ 0 w 33"/>
                  <a:gd name="T1" fmla="*/ 0 h 520"/>
                  <a:gd name="T2" fmla="*/ 0 w 33"/>
                  <a:gd name="T3" fmla="*/ 0 h 520"/>
                  <a:gd name="T4" fmla="*/ 0 w 33"/>
                  <a:gd name="T5" fmla="*/ 0 h 520"/>
                  <a:gd name="T6" fmla="*/ 0 w 33"/>
                  <a:gd name="T7" fmla="*/ 0 h 520"/>
                  <a:gd name="T8" fmla="*/ 0 w 33"/>
                  <a:gd name="T9" fmla="*/ 0 h 520"/>
                  <a:gd name="T10" fmla="*/ 0 w 33"/>
                  <a:gd name="T11" fmla="*/ 0 h 5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520"/>
                  <a:gd name="T20" fmla="*/ 33 w 33"/>
                  <a:gd name="T21" fmla="*/ 520 h 5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520">
                    <a:moveTo>
                      <a:pt x="33" y="517"/>
                    </a:moveTo>
                    <a:lnTo>
                      <a:pt x="33" y="0"/>
                    </a:lnTo>
                    <a:lnTo>
                      <a:pt x="16" y="57"/>
                    </a:lnTo>
                    <a:lnTo>
                      <a:pt x="0" y="111"/>
                    </a:lnTo>
                    <a:lnTo>
                      <a:pt x="0" y="520"/>
                    </a:lnTo>
                    <a:lnTo>
                      <a:pt x="33" y="517"/>
                    </a:lnTo>
                    <a:close/>
                  </a:path>
                </a:pathLst>
              </a:custGeom>
              <a:solidFill>
                <a:srgbClr val="8D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9" name="未知"/>
              <p:cNvSpPr>
                <a:spLocks/>
              </p:cNvSpPr>
              <p:nvPr/>
            </p:nvSpPr>
            <p:spPr bwMode="auto">
              <a:xfrm>
                <a:off x="1517" y="21"/>
                <a:ext cx="714" cy="1053"/>
              </a:xfrm>
              <a:custGeom>
                <a:avLst/>
                <a:gdLst>
                  <a:gd name="T0" fmla="*/ 0 w 2143"/>
                  <a:gd name="T1" fmla="*/ 0 h 3160"/>
                  <a:gd name="T2" fmla="*/ 0 w 2143"/>
                  <a:gd name="T3" fmla="*/ 0 h 3160"/>
                  <a:gd name="T4" fmla="*/ 0 w 2143"/>
                  <a:gd name="T5" fmla="*/ 0 h 3160"/>
                  <a:gd name="T6" fmla="*/ 0 w 2143"/>
                  <a:gd name="T7" fmla="*/ 0 h 3160"/>
                  <a:gd name="T8" fmla="*/ 0 w 2143"/>
                  <a:gd name="T9" fmla="*/ 0 h 3160"/>
                  <a:gd name="T10" fmla="*/ 0 w 2143"/>
                  <a:gd name="T11" fmla="*/ 0 h 3160"/>
                  <a:gd name="T12" fmla="*/ 0 w 2143"/>
                  <a:gd name="T13" fmla="*/ 0 h 3160"/>
                  <a:gd name="T14" fmla="*/ 0 w 2143"/>
                  <a:gd name="T15" fmla="*/ 0 h 3160"/>
                  <a:gd name="T16" fmla="*/ 0 w 2143"/>
                  <a:gd name="T17" fmla="*/ 0 h 3160"/>
                  <a:gd name="T18" fmla="*/ 0 w 2143"/>
                  <a:gd name="T19" fmla="*/ 0 h 3160"/>
                  <a:gd name="T20" fmla="*/ 0 w 2143"/>
                  <a:gd name="T21" fmla="*/ 0 h 3160"/>
                  <a:gd name="T22" fmla="*/ 0 w 2143"/>
                  <a:gd name="T23" fmla="*/ 0 h 3160"/>
                  <a:gd name="T24" fmla="*/ 0 w 2143"/>
                  <a:gd name="T25" fmla="*/ 0 h 3160"/>
                  <a:gd name="T26" fmla="*/ 0 w 2143"/>
                  <a:gd name="T27" fmla="*/ 0 h 3160"/>
                  <a:gd name="T28" fmla="*/ 0 w 2143"/>
                  <a:gd name="T29" fmla="*/ 0 h 3160"/>
                  <a:gd name="T30" fmla="*/ 0 w 2143"/>
                  <a:gd name="T31" fmla="*/ 0 h 3160"/>
                  <a:gd name="T32" fmla="*/ 0 w 2143"/>
                  <a:gd name="T33" fmla="*/ 0 h 3160"/>
                  <a:gd name="T34" fmla="*/ 0 w 2143"/>
                  <a:gd name="T35" fmla="*/ 0 h 3160"/>
                  <a:gd name="T36" fmla="*/ 0 w 2143"/>
                  <a:gd name="T37" fmla="*/ 0 h 3160"/>
                  <a:gd name="T38" fmla="*/ 0 w 2143"/>
                  <a:gd name="T39" fmla="*/ 0 h 3160"/>
                  <a:gd name="T40" fmla="*/ 0 w 2143"/>
                  <a:gd name="T41" fmla="*/ 0 h 3160"/>
                  <a:gd name="T42" fmla="*/ 0 w 2143"/>
                  <a:gd name="T43" fmla="*/ 0 h 3160"/>
                  <a:gd name="T44" fmla="*/ 0 w 2143"/>
                  <a:gd name="T45" fmla="*/ 0 h 3160"/>
                  <a:gd name="T46" fmla="*/ 0 w 2143"/>
                  <a:gd name="T47" fmla="*/ 0 h 3160"/>
                  <a:gd name="T48" fmla="*/ 0 w 2143"/>
                  <a:gd name="T49" fmla="*/ 0 h 3160"/>
                  <a:gd name="T50" fmla="*/ 0 w 2143"/>
                  <a:gd name="T51" fmla="*/ 0 h 3160"/>
                  <a:gd name="T52" fmla="*/ 0 w 2143"/>
                  <a:gd name="T53" fmla="*/ 0 h 3160"/>
                  <a:gd name="T54" fmla="*/ 0 w 2143"/>
                  <a:gd name="T55" fmla="*/ 0 h 3160"/>
                  <a:gd name="T56" fmla="*/ 0 w 2143"/>
                  <a:gd name="T57" fmla="*/ 0 h 3160"/>
                  <a:gd name="T58" fmla="*/ 0 w 2143"/>
                  <a:gd name="T59" fmla="*/ 0 h 3160"/>
                  <a:gd name="T60" fmla="*/ 0 w 2143"/>
                  <a:gd name="T61" fmla="*/ 0 h 3160"/>
                  <a:gd name="T62" fmla="*/ 0 w 2143"/>
                  <a:gd name="T63" fmla="*/ 0 h 3160"/>
                  <a:gd name="T64" fmla="*/ 0 w 2143"/>
                  <a:gd name="T65" fmla="*/ 0 h 3160"/>
                  <a:gd name="T66" fmla="*/ 0 w 2143"/>
                  <a:gd name="T67" fmla="*/ 0 h 3160"/>
                  <a:gd name="T68" fmla="*/ 0 w 2143"/>
                  <a:gd name="T69" fmla="*/ 0 h 3160"/>
                  <a:gd name="T70" fmla="*/ 0 w 2143"/>
                  <a:gd name="T71" fmla="*/ 0 h 3160"/>
                  <a:gd name="T72" fmla="*/ 0 w 2143"/>
                  <a:gd name="T73" fmla="*/ 0 h 3160"/>
                  <a:gd name="T74" fmla="*/ 0 w 2143"/>
                  <a:gd name="T75" fmla="*/ 0 h 3160"/>
                  <a:gd name="T76" fmla="*/ 0 w 2143"/>
                  <a:gd name="T77" fmla="*/ 0 h 3160"/>
                  <a:gd name="T78" fmla="*/ 0 w 2143"/>
                  <a:gd name="T79" fmla="*/ 0 h 3160"/>
                  <a:gd name="T80" fmla="*/ 0 w 2143"/>
                  <a:gd name="T81" fmla="*/ 0 h 3160"/>
                  <a:gd name="T82" fmla="*/ 0 w 2143"/>
                  <a:gd name="T83" fmla="*/ 0 h 3160"/>
                  <a:gd name="T84" fmla="*/ 0 w 2143"/>
                  <a:gd name="T85" fmla="*/ 0 h 3160"/>
                  <a:gd name="T86" fmla="*/ 0 w 2143"/>
                  <a:gd name="T87" fmla="*/ 0 h 3160"/>
                  <a:gd name="T88" fmla="*/ 0 w 2143"/>
                  <a:gd name="T89" fmla="*/ 0 h 3160"/>
                  <a:gd name="T90" fmla="*/ 0 w 2143"/>
                  <a:gd name="T91" fmla="*/ 0 h 3160"/>
                  <a:gd name="T92" fmla="*/ 0 w 2143"/>
                  <a:gd name="T93" fmla="*/ 0 h 3160"/>
                  <a:gd name="T94" fmla="*/ 0 w 2143"/>
                  <a:gd name="T95" fmla="*/ 0 h 3160"/>
                  <a:gd name="T96" fmla="*/ 0 w 2143"/>
                  <a:gd name="T97" fmla="*/ 0 h 3160"/>
                  <a:gd name="T98" fmla="*/ 0 w 2143"/>
                  <a:gd name="T99" fmla="*/ 0 h 3160"/>
                  <a:gd name="T100" fmla="*/ 0 w 2143"/>
                  <a:gd name="T101" fmla="*/ 0 h 3160"/>
                  <a:gd name="T102" fmla="*/ 0 w 2143"/>
                  <a:gd name="T103" fmla="*/ 0 h 3160"/>
                  <a:gd name="T104" fmla="*/ 0 w 2143"/>
                  <a:gd name="T105" fmla="*/ 0 h 3160"/>
                  <a:gd name="T106" fmla="*/ 0 w 2143"/>
                  <a:gd name="T107" fmla="*/ 0 h 3160"/>
                  <a:gd name="T108" fmla="*/ 0 w 2143"/>
                  <a:gd name="T109" fmla="*/ 0 h 3160"/>
                  <a:gd name="T110" fmla="*/ 0 w 2143"/>
                  <a:gd name="T111" fmla="*/ 0 h 31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43"/>
                  <a:gd name="T169" fmla="*/ 0 h 3160"/>
                  <a:gd name="T170" fmla="*/ 2143 w 2143"/>
                  <a:gd name="T171" fmla="*/ 3160 h 31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43" h="3160">
                    <a:moveTo>
                      <a:pt x="1511" y="72"/>
                    </a:moveTo>
                    <a:lnTo>
                      <a:pt x="1451" y="51"/>
                    </a:lnTo>
                    <a:lnTo>
                      <a:pt x="1394" y="34"/>
                    </a:lnTo>
                    <a:lnTo>
                      <a:pt x="1339" y="22"/>
                    </a:lnTo>
                    <a:lnTo>
                      <a:pt x="1286" y="12"/>
                    </a:lnTo>
                    <a:lnTo>
                      <a:pt x="1233" y="5"/>
                    </a:lnTo>
                    <a:lnTo>
                      <a:pt x="1183" y="1"/>
                    </a:lnTo>
                    <a:lnTo>
                      <a:pt x="1133" y="0"/>
                    </a:lnTo>
                    <a:lnTo>
                      <a:pt x="1087" y="4"/>
                    </a:lnTo>
                    <a:lnTo>
                      <a:pt x="1040" y="8"/>
                    </a:lnTo>
                    <a:lnTo>
                      <a:pt x="996" y="18"/>
                    </a:lnTo>
                    <a:lnTo>
                      <a:pt x="953" y="30"/>
                    </a:lnTo>
                    <a:lnTo>
                      <a:pt x="913" y="45"/>
                    </a:lnTo>
                    <a:lnTo>
                      <a:pt x="872" y="64"/>
                    </a:lnTo>
                    <a:lnTo>
                      <a:pt x="835" y="84"/>
                    </a:lnTo>
                    <a:lnTo>
                      <a:pt x="797" y="108"/>
                    </a:lnTo>
                    <a:lnTo>
                      <a:pt x="763" y="137"/>
                    </a:lnTo>
                    <a:lnTo>
                      <a:pt x="749" y="201"/>
                    </a:lnTo>
                    <a:lnTo>
                      <a:pt x="736" y="268"/>
                    </a:lnTo>
                    <a:lnTo>
                      <a:pt x="708" y="404"/>
                    </a:lnTo>
                    <a:lnTo>
                      <a:pt x="678" y="546"/>
                    </a:lnTo>
                    <a:lnTo>
                      <a:pt x="647" y="696"/>
                    </a:lnTo>
                    <a:lnTo>
                      <a:pt x="629" y="771"/>
                    </a:lnTo>
                    <a:lnTo>
                      <a:pt x="613" y="850"/>
                    </a:lnTo>
                    <a:lnTo>
                      <a:pt x="577" y="1011"/>
                    </a:lnTo>
                    <a:lnTo>
                      <a:pt x="557" y="1093"/>
                    </a:lnTo>
                    <a:lnTo>
                      <a:pt x="539" y="1178"/>
                    </a:lnTo>
                    <a:lnTo>
                      <a:pt x="500" y="1351"/>
                    </a:lnTo>
                    <a:lnTo>
                      <a:pt x="478" y="1437"/>
                    </a:lnTo>
                    <a:lnTo>
                      <a:pt x="459" y="1522"/>
                    </a:lnTo>
                    <a:lnTo>
                      <a:pt x="418" y="1689"/>
                    </a:lnTo>
                    <a:lnTo>
                      <a:pt x="378" y="1850"/>
                    </a:lnTo>
                    <a:lnTo>
                      <a:pt x="339" y="2006"/>
                    </a:lnTo>
                    <a:lnTo>
                      <a:pt x="299" y="2153"/>
                    </a:lnTo>
                    <a:lnTo>
                      <a:pt x="260" y="2297"/>
                    </a:lnTo>
                    <a:lnTo>
                      <a:pt x="221" y="2434"/>
                    </a:lnTo>
                    <a:lnTo>
                      <a:pt x="184" y="2567"/>
                    </a:lnTo>
                    <a:lnTo>
                      <a:pt x="164" y="2628"/>
                    </a:lnTo>
                    <a:lnTo>
                      <a:pt x="146" y="2688"/>
                    </a:lnTo>
                    <a:lnTo>
                      <a:pt x="130" y="2742"/>
                    </a:lnTo>
                    <a:lnTo>
                      <a:pt x="114" y="2795"/>
                    </a:lnTo>
                    <a:lnTo>
                      <a:pt x="99" y="2843"/>
                    </a:lnTo>
                    <a:lnTo>
                      <a:pt x="85" y="2889"/>
                    </a:lnTo>
                    <a:lnTo>
                      <a:pt x="73" y="2931"/>
                    </a:lnTo>
                    <a:lnTo>
                      <a:pt x="62" y="2971"/>
                    </a:lnTo>
                    <a:lnTo>
                      <a:pt x="49" y="3006"/>
                    </a:lnTo>
                    <a:lnTo>
                      <a:pt x="39" y="3038"/>
                    </a:lnTo>
                    <a:lnTo>
                      <a:pt x="30" y="3066"/>
                    </a:lnTo>
                    <a:lnTo>
                      <a:pt x="23" y="3092"/>
                    </a:lnTo>
                    <a:lnTo>
                      <a:pt x="14" y="3113"/>
                    </a:lnTo>
                    <a:lnTo>
                      <a:pt x="9" y="3132"/>
                    </a:lnTo>
                    <a:lnTo>
                      <a:pt x="3" y="3148"/>
                    </a:lnTo>
                    <a:lnTo>
                      <a:pt x="0" y="3160"/>
                    </a:lnTo>
                    <a:lnTo>
                      <a:pt x="2143" y="2909"/>
                    </a:lnTo>
                    <a:lnTo>
                      <a:pt x="1544" y="83"/>
                    </a:lnTo>
                    <a:lnTo>
                      <a:pt x="1511" y="72"/>
                    </a:lnTo>
                  </a:path>
                </a:pathLst>
              </a:custGeom>
              <a:noFill/>
              <a:ln w="17463" cmpd="sng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00" name="未知"/>
              <p:cNvSpPr>
                <a:spLocks/>
              </p:cNvSpPr>
              <p:nvPr/>
            </p:nvSpPr>
            <p:spPr bwMode="auto">
              <a:xfrm>
                <a:off x="329" y="242"/>
                <a:ext cx="3276" cy="131"/>
              </a:xfrm>
              <a:custGeom>
                <a:avLst/>
                <a:gdLst>
                  <a:gd name="T0" fmla="*/ 1 w 9827"/>
                  <a:gd name="T1" fmla="*/ 0 h 394"/>
                  <a:gd name="T2" fmla="*/ 1 w 9827"/>
                  <a:gd name="T3" fmla="*/ 0 h 394"/>
                  <a:gd name="T4" fmla="*/ 1 w 9827"/>
                  <a:gd name="T5" fmla="*/ 0 h 394"/>
                  <a:gd name="T6" fmla="*/ 1 w 9827"/>
                  <a:gd name="T7" fmla="*/ 0 h 394"/>
                  <a:gd name="T8" fmla="*/ 0 w 9827"/>
                  <a:gd name="T9" fmla="*/ 0 h 394"/>
                  <a:gd name="T10" fmla="*/ 0 w 9827"/>
                  <a:gd name="T11" fmla="*/ 0 h 394"/>
                  <a:gd name="T12" fmla="*/ 0 w 9827"/>
                  <a:gd name="T13" fmla="*/ 0 h 394"/>
                  <a:gd name="T14" fmla="*/ 0 w 9827"/>
                  <a:gd name="T15" fmla="*/ 0 h 394"/>
                  <a:gd name="T16" fmla="*/ 0 w 9827"/>
                  <a:gd name="T17" fmla="*/ 0 h 394"/>
                  <a:gd name="T18" fmla="*/ 0 w 9827"/>
                  <a:gd name="T19" fmla="*/ 0 h 394"/>
                  <a:gd name="T20" fmla="*/ 0 w 9827"/>
                  <a:gd name="T21" fmla="*/ 0 h 394"/>
                  <a:gd name="T22" fmla="*/ 0 w 9827"/>
                  <a:gd name="T23" fmla="*/ 0 h 394"/>
                  <a:gd name="T24" fmla="*/ 0 w 9827"/>
                  <a:gd name="T25" fmla="*/ 0 h 394"/>
                  <a:gd name="T26" fmla="*/ 0 w 9827"/>
                  <a:gd name="T27" fmla="*/ 0 h 394"/>
                  <a:gd name="T28" fmla="*/ 0 w 9827"/>
                  <a:gd name="T29" fmla="*/ 0 h 394"/>
                  <a:gd name="T30" fmla="*/ 0 w 9827"/>
                  <a:gd name="T31" fmla="*/ 0 h 394"/>
                  <a:gd name="T32" fmla="*/ 1 w 9827"/>
                  <a:gd name="T33" fmla="*/ 0 h 394"/>
                  <a:gd name="T34" fmla="*/ 1 w 9827"/>
                  <a:gd name="T35" fmla="*/ 0 h 394"/>
                  <a:gd name="T36" fmla="*/ 1 w 9827"/>
                  <a:gd name="T37" fmla="*/ 0 h 394"/>
                  <a:gd name="T38" fmla="*/ 1 w 9827"/>
                  <a:gd name="T39" fmla="*/ 0 h 394"/>
                  <a:gd name="T40" fmla="*/ 1 w 9827"/>
                  <a:gd name="T41" fmla="*/ 0 h 394"/>
                  <a:gd name="T42" fmla="*/ 1 w 9827"/>
                  <a:gd name="T43" fmla="*/ 0 h 394"/>
                  <a:gd name="T44" fmla="*/ 1 w 9827"/>
                  <a:gd name="T45" fmla="*/ 0 h 394"/>
                  <a:gd name="T46" fmla="*/ 1 w 9827"/>
                  <a:gd name="T47" fmla="*/ 0 h 394"/>
                  <a:gd name="T48" fmla="*/ 1 w 9827"/>
                  <a:gd name="T49" fmla="*/ 0 h 394"/>
                  <a:gd name="T50" fmla="*/ 1 w 9827"/>
                  <a:gd name="T51" fmla="*/ 0 h 394"/>
                  <a:gd name="T52" fmla="*/ 1 w 9827"/>
                  <a:gd name="T53" fmla="*/ 0 h 394"/>
                  <a:gd name="T54" fmla="*/ 1 w 9827"/>
                  <a:gd name="T55" fmla="*/ 0 h 394"/>
                  <a:gd name="T56" fmla="*/ 1 w 9827"/>
                  <a:gd name="T57" fmla="*/ 0 h 394"/>
                  <a:gd name="T58" fmla="*/ 1 w 9827"/>
                  <a:gd name="T59" fmla="*/ 0 h 394"/>
                  <a:gd name="T60" fmla="*/ 1 w 9827"/>
                  <a:gd name="T61" fmla="*/ 0 h 3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827"/>
                  <a:gd name="T94" fmla="*/ 0 h 394"/>
                  <a:gd name="T95" fmla="*/ 9827 w 9827"/>
                  <a:gd name="T96" fmla="*/ 394 h 3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827" h="394">
                    <a:moveTo>
                      <a:pt x="5113" y="2"/>
                    </a:moveTo>
                    <a:lnTo>
                      <a:pt x="5074" y="2"/>
                    </a:lnTo>
                    <a:lnTo>
                      <a:pt x="4192" y="2"/>
                    </a:lnTo>
                    <a:lnTo>
                      <a:pt x="4019" y="2"/>
                    </a:lnTo>
                    <a:lnTo>
                      <a:pt x="3119" y="4"/>
                    </a:lnTo>
                    <a:lnTo>
                      <a:pt x="2490" y="4"/>
                    </a:lnTo>
                    <a:lnTo>
                      <a:pt x="2458" y="4"/>
                    </a:lnTo>
                    <a:lnTo>
                      <a:pt x="2429" y="4"/>
                    </a:lnTo>
                    <a:lnTo>
                      <a:pt x="1925" y="4"/>
                    </a:lnTo>
                    <a:lnTo>
                      <a:pt x="318" y="5"/>
                    </a:lnTo>
                    <a:lnTo>
                      <a:pt x="0" y="5"/>
                    </a:lnTo>
                    <a:lnTo>
                      <a:pt x="1355" y="366"/>
                    </a:lnTo>
                    <a:lnTo>
                      <a:pt x="1925" y="376"/>
                    </a:lnTo>
                    <a:lnTo>
                      <a:pt x="2458" y="382"/>
                    </a:lnTo>
                    <a:lnTo>
                      <a:pt x="2490" y="383"/>
                    </a:lnTo>
                    <a:lnTo>
                      <a:pt x="3119" y="390"/>
                    </a:lnTo>
                    <a:lnTo>
                      <a:pt x="4019" y="393"/>
                    </a:lnTo>
                    <a:lnTo>
                      <a:pt x="4192" y="394"/>
                    </a:lnTo>
                    <a:lnTo>
                      <a:pt x="5074" y="394"/>
                    </a:lnTo>
                    <a:lnTo>
                      <a:pt x="5113" y="394"/>
                    </a:lnTo>
                    <a:lnTo>
                      <a:pt x="6429" y="386"/>
                    </a:lnTo>
                    <a:lnTo>
                      <a:pt x="6962" y="379"/>
                    </a:lnTo>
                    <a:lnTo>
                      <a:pt x="7120" y="378"/>
                    </a:lnTo>
                    <a:lnTo>
                      <a:pt x="7277" y="375"/>
                    </a:lnTo>
                    <a:lnTo>
                      <a:pt x="7970" y="364"/>
                    </a:lnTo>
                    <a:lnTo>
                      <a:pt x="9827" y="0"/>
                    </a:lnTo>
                    <a:lnTo>
                      <a:pt x="7277" y="1"/>
                    </a:lnTo>
                    <a:lnTo>
                      <a:pt x="7120" y="1"/>
                    </a:lnTo>
                    <a:lnTo>
                      <a:pt x="6962" y="1"/>
                    </a:lnTo>
                    <a:lnTo>
                      <a:pt x="6429" y="1"/>
                    </a:lnTo>
                    <a:lnTo>
                      <a:pt x="5113" y="2"/>
                    </a:ln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01" name="Rectangle 57"/>
              <p:cNvSpPr>
                <a:spLocks noChangeArrowheads="1"/>
              </p:cNvSpPr>
              <p:nvPr/>
            </p:nvSpPr>
            <p:spPr bwMode="auto">
              <a:xfrm>
                <a:off x="2097" y="1084"/>
                <a:ext cx="18" cy="52"/>
              </a:xfrm>
              <a:prstGeom prst="rect">
                <a:avLst/>
              </a:pr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02" name="Rectangle 58"/>
              <p:cNvSpPr>
                <a:spLocks noChangeArrowheads="1"/>
              </p:cNvSpPr>
              <p:nvPr/>
            </p:nvSpPr>
            <p:spPr bwMode="auto">
              <a:xfrm>
                <a:off x="2115" y="1084"/>
                <a:ext cx="18" cy="52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03" name="Rectangle 59"/>
              <p:cNvSpPr>
                <a:spLocks noChangeArrowheads="1"/>
              </p:cNvSpPr>
              <p:nvPr/>
            </p:nvSpPr>
            <p:spPr bwMode="auto">
              <a:xfrm>
                <a:off x="2133" y="1084"/>
                <a:ext cx="17" cy="52"/>
              </a:xfrm>
              <a:prstGeom prst="rect">
                <a:avLst/>
              </a:pr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04" name="Rectangle 60"/>
              <p:cNvSpPr>
                <a:spLocks noChangeArrowheads="1"/>
              </p:cNvSpPr>
              <p:nvPr/>
            </p:nvSpPr>
            <p:spPr bwMode="auto">
              <a:xfrm>
                <a:off x="2150" y="1084"/>
                <a:ext cx="18" cy="52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05" name="Rectangle 61"/>
              <p:cNvSpPr>
                <a:spLocks noChangeArrowheads="1"/>
              </p:cNvSpPr>
              <p:nvPr/>
            </p:nvSpPr>
            <p:spPr bwMode="auto">
              <a:xfrm>
                <a:off x="2168" y="1084"/>
                <a:ext cx="17" cy="52"/>
              </a:xfrm>
              <a:prstGeom prst="rect">
                <a:avLst/>
              </a:pr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06" name="Rectangle 62"/>
              <p:cNvSpPr>
                <a:spLocks noChangeArrowheads="1"/>
              </p:cNvSpPr>
              <p:nvPr/>
            </p:nvSpPr>
            <p:spPr bwMode="auto">
              <a:xfrm>
                <a:off x="2274" y="1084"/>
                <a:ext cx="18" cy="52"/>
              </a:xfrm>
              <a:prstGeom prst="rect">
                <a:avLst/>
              </a:pr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07" name="Rectangle 63"/>
              <p:cNvSpPr>
                <a:spLocks noChangeArrowheads="1"/>
              </p:cNvSpPr>
              <p:nvPr/>
            </p:nvSpPr>
            <p:spPr bwMode="auto">
              <a:xfrm>
                <a:off x="2256" y="1084"/>
                <a:ext cx="18" cy="52"/>
              </a:xfrm>
              <a:prstGeom prst="rect">
                <a:avLst/>
              </a:prstGeom>
              <a:solidFill>
                <a:srgbClr val="272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08" name="Rectangle 64"/>
              <p:cNvSpPr>
                <a:spLocks noChangeArrowheads="1"/>
              </p:cNvSpPr>
              <p:nvPr/>
            </p:nvSpPr>
            <p:spPr bwMode="auto">
              <a:xfrm>
                <a:off x="2204" y="1084"/>
                <a:ext cx="17" cy="52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09" name="Rectangle 65"/>
              <p:cNvSpPr>
                <a:spLocks noChangeArrowheads="1"/>
              </p:cNvSpPr>
              <p:nvPr/>
            </p:nvSpPr>
            <p:spPr bwMode="auto">
              <a:xfrm>
                <a:off x="2221" y="1084"/>
                <a:ext cx="18" cy="52"/>
              </a:xfrm>
              <a:prstGeom prst="rect">
                <a:avLst/>
              </a:pr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10" name="Rectangle 66"/>
              <p:cNvSpPr>
                <a:spLocks noChangeArrowheads="1"/>
              </p:cNvSpPr>
              <p:nvPr/>
            </p:nvSpPr>
            <p:spPr bwMode="auto">
              <a:xfrm>
                <a:off x="2239" y="1084"/>
                <a:ext cx="17" cy="52"/>
              </a:xfrm>
              <a:prstGeom prst="rect">
                <a:avLst/>
              </a:prstGeom>
              <a:solidFill>
                <a:srgbClr val="2B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11" name="Rectangle 67"/>
              <p:cNvSpPr>
                <a:spLocks noChangeArrowheads="1"/>
              </p:cNvSpPr>
              <p:nvPr/>
            </p:nvSpPr>
            <p:spPr bwMode="auto">
              <a:xfrm>
                <a:off x="2185" y="1084"/>
                <a:ext cx="19" cy="52"/>
              </a:xfrm>
              <a:prstGeom prst="rect">
                <a:avLst/>
              </a:pr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12" name="Rectangle 68"/>
              <p:cNvSpPr>
                <a:spLocks noChangeArrowheads="1"/>
              </p:cNvSpPr>
              <p:nvPr/>
            </p:nvSpPr>
            <p:spPr bwMode="auto">
              <a:xfrm>
                <a:off x="1920" y="1084"/>
                <a:ext cx="17" cy="52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13" name="Rectangle 69"/>
              <p:cNvSpPr>
                <a:spLocks noChangeArrowheads="1"/>
              </p:cNvSpPr>
              <p:nvPr/>
            </p:nvSpPr>
            <p:spPr bwMode="auto">
              <a:xfrm>
                <a:off x="1902" y="1084"/>
                <a:ext cx="18" cy="52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14" name="Rectangle 70"/>
              <p:cNvSpPr>
                <a:spLocks noChangeArrowheads="1"/>
              </p:cNvSpPr>
              <p:nvPr/>
            </p:nvSpPr>
            <p:spPr bwMode="auto">
              <a:xfrm>
                <a:off x="1884" y="1084"/>
                <a:ext cx="18" cy="52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15" name="Rectangle 71"/>
              <p:cNvSpPr>
                <a:spLocks noChangeArrowheads="1"/>
              </p:cNvSpPr>
              <p:nvPr/>
            </p:nvSpPr>
            <p:spPr bwMode="auto">
              <a:xfrm>
                <a:off x="1937" y="1084"/>
                <a:ext cx="18" cy="52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16" name="Rectangle 72"/>
              <p:cNvSpPr>
                <a:spLocks noChangeArrowheads="1"/>
              </p:cNvSpPr>
              <p:nvPr/>
            </p:nvSpPr>
            <p:spPr bwMode="auto">
              <a:xfrm>
                <a:off x="1955" y="1084"/>
                <a:ext cx="18" cy="52"/>
              </a:xfrm>
              <a:prstGeom prst="rect">
                <a:avLst/>
              </a:pr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17" name="Rectangle 73"/>
              <p:cNvSpPr>
                <a:spLocks noChangeArrowheads="1"/>
              </p:cNvSpPr>
              <p:nvPr/>
            </p:nvSpPr>
            <p:spPr bwMode="auto">
              <a:xfrm>
                <a:off x="2062" y="1084"/>
                <a:ext cx="17" cy="52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18" name="Rectangle 74"/>
              <p:cNvSpPr>
                <a:spLocks noChangeArrowheads="1"/>
              </p:cNvSpPr>
              <p:nvPr/>
            </p:nvSpPr>
            <p:spPr bwMode="auto">
              <a:xfrm>
                <a:off x="2044" y="1084"/>
                <a:ext cx="18" cy="52"/>
              </a:xfrm>
              <a:prstGeom prst="rect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19" name="Rectangle 75"/>
              <p:cNvSpPr>
                <a:spLocks noChangeArrowheads="1"/>
              </p:cNvSpPr>
              <p:nvPr/>
            </p:nvSpPr>
            <p:spPr bwMode="auto">
              <a:xfrm>
                <a:off x="1991" y="1084"/>
                <a:ext cx="17" cy="52"/>
              </a:xfrm>
              <a:prstGeom prst="rect">
                <a:avLst/>
              </a:pr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20" name="Rectangle 76"/>
              <p:cNvSpPr>
                <a:spLocks noChangeArrowheads="1"/>
              </p:cNvSpPr>
              <p:nvPr/>
            </p:nvSpPr>
            <p:spPr bwMode="auto">
              <a:xfrm>
                <a:off x="2008" y="1084"/>
                <a:ext cx="18" cy="52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21" name="Rectangle 77"/>
              <p:cNvSpPr>
                <a:spLocks noChangeArrowheads="1"/>
              </p:cNvSpPr>
              <p:nvPr/>
            </p:nvSpPr>
            <p:spPr bwMode="auto">
              <a:xfrm>
                <a:off x="2026" y="1084"/>
                <a:ext cx="18" cy="52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22" name="Rectangle 78"/>
              <p:cNvSpPr>
                <a:spLocks noChangeArrowheads="1"/>
              </p:cNvSpPr>
              <p:nvPr/>
            </p:nvSpPr>
            <p:spPr bwMode="auto">
              <a:xfrm>
                <a:off x="1973" y="1084"/>
                <a:ext cx="18" cy="52"/>
              </a:xfrm>
              <a:prstGeom prst="rect">
                <a:avLst/>
              </a:prstGeom>
              <a:solidFill>
                <a:srgbClr val="67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23" name="Rectangle 79"/>
              <p:cNvSpPr>
                <a:spLocks noChangeArrowheads="1"/>
              </p:cNvSpPr>
              <p:nvPr/>
            </p:nvSpPr>
            <p:spPr bwMode="auto">
              <a:xfrm>
                <a:off x="2292" y="1084"/>
                <a:ext cx="18" cy="5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24" name="Rectangle 80"/>
              <p:cNvSpPr>
                <a:spLocks noChangeArrowheads="1"/>
              </p:cNvSpPr>
              <p:nvPr/>
            </p:nvSpPr>
            <p:spPr bwMode="auto">
              <a:xfrm>
                <a:off x="2079" y="1084"/>
                <a:ext cx="18" cy="52"/>
              </a:xfrm>
              <a:prstGeom prst="rect">
                <a:avLst/>
              </a:pr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25" name="Rectangle 81"/>
              <p:cNvSpPr>
                <a:spLocks noChangeArrowheads="1"/>
              </p:cNvSpPr>
              <p:nvPr/>
            </p:nvSpPr>
            <p:spPr bwMode="auto">
              <a:xfrm>
                <a:off x="1866" y="1084"/>
                <a:ext cx="18" cy="52"/>
              </a:xfrm>
              <a:prstGeom prst="rect">
                <a:avLst/>
              </a:pr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26" name="Rectangle 82"/>
              <p:cNvSpPr>
                <a:spLocks noChangeArrowheads="1"/>
              </p:cNvSpPr>
              <p:nvPr/>
            </p:nvSpPr>
            <p:spPr bwMode="auto">
              <a:xfrm>
                <a:off x="2434" y="1083"/>
                <a:ext cx="17" cy="5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27" name="Rectangle 83"/>
              <p:cNvSpPr>
                <a:spLocks noChangeArrowheads="1"/>
              </p:cNvSpPr>
              <p:nvPr/>
            </p:nvSpPr>
            <p:spPr bwMode="auto">
              <a:xfrm>
                <a:off x="2416" y="1083"/>
                <a:ext cx="18" cy="53"/>
              </a:xfrm>
              <a:prstGeom prst="rect">
                <a:avLst/>
              </a:pr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28" name="Rectangle 84"/>
              <p:cNvSpPr>
                <a:spLocks noChangeArrowheads="1"/>
              </p:cNvSpPr>
              <p:nvPr/>
            </p:nvSpPr>
            <p:spPr bwMode="auto">
              <a:xfrm>
                <a:off x="2398" y="1083"/>
                <a:ext cx="18" cy="53"/>
              </a:xfrm>
              <a:prstGeom prst="rect">
                <a:avLst/>
              </a:prstGeom>
              <a:solidFill>
                <a:srgbClr val="070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29" name="Rectangle 85"/>
              <p:cNvSpPr>
                <a:spLocks noChangeArrowheads="1"/>
              </p:cNvSpPr>
              <p:nvPr/>
            </p:nvSpPr>
            <p:spPr bwMode="auto">
              <a:xfrm>
                <a:off x="2380" y="1083"/>
                <a:ext cx="18" cy="53"/>
              </a:xfrm>
              <a:prstGeom prst="rect">
                <a:avLst/>
              </a:prstGeom>
              <a:solidFill>
                <a:srgbClr val="0B0B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30" name="Rectangle 86"/>
              <p:cNvSpPr>
                <a:spLocks noChangeArrowheads="1"/>
              </p:cNvSpPr>
              <p:nvPr/>
            </p:nvSpPr>
            <p:spPr bwMode="auto">
              <a:xfrm>
                <a:off x="2363" y="1083"/>
                <a:ext cx="17" cy="53"/>
              </a:xfrm>
              <a:prstGeom prst="rect">
                <a:avLst/>
              </a:pr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31" name="Rectangle 87"/>
              <p:cNvSpPr>
                <a:spLocks noChangeArrowheads="1"/>
              </p:cNvSpPr>
              <p:nvPr/>
            </p:nvSpPr>
            <p:spPr bwMode="auto">
              <a:xfrm>
                <a:off x="2345" y="1083"/>
                <a:ext cx="18" cy="53"/>
              </a:xfrm>
              <a:prstGeom prst="rect">
                <a:avLst/>
              </a:prstGeom>
              <a:solidFill>
                <a:srgbClr val="1313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32" name="未知"/>
              <p:cNvSpPr>
                <a:spLocks/>
              </p:cNvSpPr>
              <p:nvPr/>
            </p:nvSpPr>
            <p:spPr bwMode="auto">
              <a:xfrm>
                <a:off x="2310" y="1083"/>
                <a:ext cx="18" cy="53"/>
              </a:xfrm>
              <a:custGeom>
                <a:avLst/>
                <a:gdLst>
                  <a:gd name="T0" fmla="*/ 0 w 54"/>
                  <a:gd name="T1" fmla="*/ 0 h 158"/>
                  <a:gd name="T2" fmla="*/ 0 w 54"/>
                  <a:gd name="T3" fmla="*/ 0 h 158"/>
                  <a:gd name="T4" fmla="*/ 0 w 54"/>
                  <a:gd name="T5" fmla="*/ 0 h 158"/>
                  <a:gd name="T6" fmla="*/ 0 w 54"/>
                  <a:gd name="T7" fmla="*/ 0 h 158"/>
                  <a:gd name="T8" fmla="*/ 0 w 54"/>
                  <a:gd name="T9" fmla="*/ 0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58"/>
                  <a:gd name="T17" fmla="*/ 54 w 54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58">
                    <a:moveTo>
                      <a:pt x="54" y="0"/>
                    </a:moveTo>
                    <a:lnTo>
                      <a:pt x="0" y="1"/>
                    </a:lnTo>
                    <a:lnTo>
                      <a:pt x="0" y="158"/>
                    </a:lnTo>
                    <a:lnTo>
                      <a:pt x="54" y="157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33" name="Rectangle 89"/>
              <p:cNvSpPr>
                <a:spLocks noChangeArrowheads="1"/>
              </p:cNvSpPr>
              <p:nvPr/>
            </p:nvSpPr>
            <p:spPr bwMode="auto">
              <a:xfrm>
                <a:off x="2328" y="1083"/>
                <a:ext cx="17" cy="53"/>
              </a:xfrm>
              <a:prstGeom prst="rect">
                <a:avLst/>
              </a:prstGeom>
              <a:solidFill>
                <a:srgbClr val="171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34" name="Rectangle 90"/>
              <p:cNvSpPr>
                <a:spLocks noChangeArrowheads="1"/>
              </p:cNvSpPr>
              <p:nvPr/>
            </p:nvSpPr>
            <p:spPr bwMode="auto">
              <a:xfrm>
                <a:off x="1424" y="1084"/>
                <a:ext cx="17" cy="53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35" name="Rectangle 91"/>
              <p:cNvSpPr>
                <a:spLocks noChangeArrowheads="1"/>
              </p:cNvSpPr>
              <p:nvPr/>
            </p:nvSpPr>
            <p:spPr bwMode="auto">
              <a:xfrm>
                <a:off x="1406" y="1084"/>
                <a:ext cx="18" cy="53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36" name="Rectangle 92"/>
              <p:cNvSpPr>
                <a:spLocks noChangeArrowheads="1"/>
              </p:cNvSpPr>
              <p:nvPr/>
            </p:nvSpPr>
            <p:spPr bwMode="auto">
              <a:xfrm>
                <a:off x="1388" y="1084"/>
                <a:ext cx="18" cy="53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37" name="Rectangle 93"/>
              <p:cNvSpPr>
                <a:spLocks noChangeArrowheads="1"/>
              </p:cNvSpPr>
              <p:nvPr/>
            </p:nvSpPr>
            <p:spPr bwMode="auto">
              <a:xfrm>
                <a:off x="1370" y="1084"/>
                <a:ext cx="18" cy="53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38" name="Rectangle 94"/>
              <p:cNvSpPr>
                <a:spLocks noChangeArrowheads="1"/>
              </p:cNvSpPr>
              <p:nvPr/>
            </p:nvSpPr>
            <p:spPr bwMode="auto">
              <a:xfrm>
                <a:off x="1317" y="1084"/>
                <a:ext cx="18" cy="53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39" name="Rectangle 95"/>
              <p:cNvSpPr>
                <a:spLocks noChangeArrowheads="1"/>
              </p:cNvSpPr>
              <p:nvPr/>
            </p:nvSpPr>
            <p:spPr bwMode="auto">
              <a:xfrm>
                <a:off x="1335" y="1084"/>
                <a:ext cx="18" cy="53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40" name="Rectangle 96"/>
              <p:cNvSpPr>
                <a:spLocks noChangeArrowheads="1"/>
              </p:cNvSpPr>
              <p:nvPr/>
            </p:nvSpPr>
            <p:spPr bwMode="auto">
              <a:xfrm>
                <a:off x="1353" y="1084"/>
                <a:ext cx="17" cy="53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41" name="未知"/>
              <p:cNvSpPr>
                <a:spLocks/>
              </p:cNvSpPr>
              <p:nvPr/>
            </p:nvSpPr>
            <p:spPr bwMode="auto">
              <a:xfrm>
                <a:off x="1441" y="1084"/>
                <a:ext cx="18" cy="53"/>
              </a:xfrm>
              <a:custGeom>
                <a:avLst/>
                <a:gdLst>
                  <a:gd name="T0" fmla="*/ 0 w 54"/>
                  <a:gd name="T1" fmla="*/ 0 h 159"/>
                  <a:gd name="T2" fmla="*/ 0 w 54"/>
                  <a:gd name="T3" fmla="*/ 0 h 159"/>
                  <a:gd name="T4" fmla="*/ 0 w 54"/>
                  <a:gd name="T5" fmla="*/ 0 h 159"/>
                  <a:gd name="T6" fmla="*/ 0 w 54"/>
                  <a:gd name="T7" fmla="*/ 0 h 159"/>
                  <a:gd name="T8" fmla="*/ 0 w 54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59"/>
                  <a:gd name="T17" fmla="*/ 54 w 54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59">
                    <a:moveTo>
                      <a:pt x="0" y="2"/>
                    </a:moveTo>
                    <a:lnTo>
                      <a:pt x="0" y="159"/>
                    </a:lnTo>
                    <a:lnTo>
                      <a:pt x="54" y="157"/>
                    </a:lnTo>
                    <a:lnTo>
                      <a:pt x="5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42" name="Rectangle 98"/>
              <p:cNvSpPr>
                <a:spLocks noChangeArrowheads="1"/>
              </p:cNvSpPr>
              <p:nvPr/>
            </p:nvSpPr>
            <p:spPr bwMode="auto">
              <a:xfrm>
                <a:off x="1671" y="1084"/>
                <a:ext cx="18" cy="52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43" name="Rectangle 99"/>
              <p:cNvSpPr>
                <a:spLocks noChangeArrowheads="1"/>
              </p:cNvSpPr>
              <p:nvPr/>
            </p:nvSpPr>
            <p:spPr bwMode="auto">
              <a:xfrm>
                <a:off x="1689" y="1084"/>
                <a:ext cx="18" cy="52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44" name="Rectangle 100"/>
              <p:cNvSpPr>
                <a:spLocks noChangeArrowheads="1"/>
              </p:cNvSpPr>
              <p:nvPr/>
            </p:nvSpPr>
            <p:spPr bwMode="auto">
              <a:xfrm>
                <a:off x="1707" y="1084"/>
                <a:ext cx="18" cy="52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45" name="Rectangle 101"/>
              <p:cNvSpPr>
                <a:spLocks noChangeArrowheads="1"/>
              </p:cNvSpPr>
              <p:nvPr/>
            </p:nvSpPr>
            <p:spPr bwMode="auto">
              <a:xfrm>
                <a:off x="1725" y="1084"/>
                <a:ext cx="18" cy="52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46" name="Rectangle 102"/>
              <p:cNvSpPr>
                <a:spLocks noChangeArrowheads="1"/>
              </p:cNvSpPr>
              <p:nvPr/>
            </p:nvSpPr>
            <p:spPr bwMode="auto">
              <a:xfrm>
                <a:off x="1743" y="1084"/>
                <a:ext cx="17" cy="52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47" name="Rectangle 103"/>
              <p:cNvSpPr>
                <a:spLocks noChangeArrowheads="1"/>
              </p:cNvSpPr>
              <p:nvPr/>
            </p:nvSpPr>
            <p:spPr bwMode="auto">
              <a:xfrm>
                <a:off x="1849" y="1084"/>
                <a:ext cx="17" cy="52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48" name="Rectangle 104"/>
              <p:cNvSpPr>
                <a:spLocks noChangeArrowheads="1"/>
              </p:cNvSpPr>
              <p:nvPr/>
            </p:nvSpPr>
            <p:spPr bwMode="auto">
              <a:xfrm>
                <a:off x="1831" y="1084"/>
                <a:ext cx="18" cy="52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49" name="Rectangle 105"/>
              <p:cNvSpPr>
                <a:spLocks noChangeArrowheads="1"/>
              </p:cNvSpPr>
              <p:nvPr/>
            </p:nvSpPr>
            <p:spPr bwMode="auto">
              <a:xfrm>
                <a:off x="1778" y="1084"/>
                <a:ext cx="17" cy="52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50" name="Rectangle 106"/>
              <p:cNvSpPr>
                <a:spLocks noChangeArrowheads="1"/>
              </p:cNvSpPr>
              <p:nvPr/>
            </p:nvSpPr>
            <p:spPr bwMode="auto">
              <a:xfrm>
                <a:off x="1795" y="1084"/>
                <a:ext cx="18" cy="52"/>
              </a:xfrm>
              <a:prstGeom prst="rect">
                <a:avLst/>
              </a:prstGeom>
              <a:solidFill>
                <a:srgbClr val="8F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51" name="Rectangle 107"/>
              <p:cNvSpPr>
                <a:spLocks noChangeArrowheads="1"/>
              </p:cNvSpPr>
              <p:nvPr/>
            </p:nvSpPr>
            <p:spPr bwMode="auto">
              <a:xfrm>
                <a:off x="1813" y="1084"/>
                <a:ext cx="18" cy="52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52" name="Rectangle 108"/>
              <p:cNvSpPr>
                <a:spLocks noChangeArrowheads="1"/>
              </p:cNvSpPr>
              <p:nvPr/>
            </p:nvSpPr>
            <p:spPr bwMode="auto">
              <a:xfrm>
                <a:off x="1760" y="1084"/>
                <a:ext cx="18" cy="5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53" name="Rectangle 109"/>
              <p:cNvSpPr>
                <a:spLocks noChangeArrowheads="1"/>
              </p:cNvSpPr>
              <p:nvPr/>
            </p:nvSpPr>
            <p:spPr bwMode="auto">
              <a:xfrm>
                <a:off x="1495" y="1084"/>
                <a:ext cx="17" cy="52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54" name="Rectangle 110"/>
              <p:cNvSpPr>
                <a:spLocks noChangeArrowheads="1"/>
              </p:cNvSpPr>
              <p:nvPr/>
            </p:nvSpPr>
            <p:spPr bwMode="auto">
              <a:xfrm>
                <a:off x="1477" y="1084"/>
                <a:ext cx="18" cy="52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55" name="Rectangle 111"/>
              <p:cNvSpPr>
                <a:spLocks noChangeArrowheads="1"/>
              </p:cNvSpPr>
              <p:nvPr/>
            </p:nvSpPr>
            <p:spPr bwMode="auto">
              <a:xfrm>
                <a:off x="1459" y="1084"/>
                <a:ext cx="18" cy="52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56" name="Rectangle 112"/>
              <p:cNvSpPr>
                <a:spLocks noChangeArrowheads="1"/>
              </p:cNvSpPr>
              <p:nvPr/>
            </p:nvSpPr>
            <p:spPr bwMode="auto">
              <a:xfrm>
                <a:off x="1512" y="1084"/>
                <a:ext cx="18" cy="52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57" name="Rectangle 113"/>
              <p:cNvSpPr>
                <a:spLocks noChangeArrowheads="1"/>
              </p:cNvSpPr>
              <p:nvPr/>
            </p:nvSpPr>
            <p:spPr bwMode="auto">
              <a:xfrm>
                <a:off x="1530" y="1084"/>
                <a:ext cx="18" cy="52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58" name="Rectangle 114"/>
              <p:cNvSpPr>
                <a:spLocks noChangeArrowheads="1"/>
              </p:cNvSpPr>
              <p:nvPr/>
            </p:nvSpPr>
            <p:spPr bwMode="auto">
              <a:xfrm>
                <a:off x="1636" y="1084"/>
                <a:ext cx="18" cy="52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59" name="Rectangle 115"/>
              <p:cNvSpPr>
                <a:spLocks noChangeArrowheads="1"/>
              </p:cNvSpPr>
              <p:nvPr/>
            </p:nvSpPr>
            <p:spPr bwMode="auto">
              <a:xfrm>
                <a:off x="1619" y="1084"/>
                <a:ext cx="17" cy="52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60" name="Rectangle 116"/>
              <p:cNvSpPr>
                <a:spLocks noChangeArrowheads="1"/>
              </p:cNvSpPr>
              <p:nvPr/>
            </p:nvSpPr>
            <p:spPr bwMode="auto">
              <a:xfrm>
                <a:off x="1565" y="1084"/>
                <a:ext cx="18" cy="52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61" name="Rectangle 117"/>
              <p:cNvSpPr>
                <a:spLocks noChangeArrowheads="1"/>
              </p:cNvSpPr>
              <p:nvPr/>
            </p:nvSpPr>
            <p:spPr bwMode="auto">
              <a:xfrm>
                <a:off x="1583" y="1084"/>
                <a:ext cx="18" cy="5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62" name="Rectangle 118"/>
              <p:cNvSpPr>
                <a:spLocks noChangeArrowheads="1"/>
              </p:cNvSpPr>
              <p:nvPr/>
            </p:nvSpPr>
            <p:spPr bwMode="auto">
              <a:xfrm>
                <a:off x="1601" y="1084"/>
                <a:ext cx="18" cy="52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63" name="Rectangle 119"/>
              <p:cNvSpPr>
                <a:spLocks noChangeArrowheads="1"/>
              </p:cNvSpPr>
              <p:nvPr/>
            </p:nvSpPr>
            <p:spPr bwMode="auto">
              <a:xfrm>
                <a:off x="1548" y="1084"/>
                <a:ext cx="17" cy="52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64" name="Rectangle 120"/>
              <p:cNvSpPr>
                <a:spLocks noChangeArrowheads="1"/>
              </p:cNvSpPr>
              <p:nvPr/>
            </p:nvSpPr>
            <p:spPr bwMode="auto">
              <a:xfrm>
                <a:off x="1654" y="1084"/>
                <a:ext cx="17" cy="52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65" name="未知"/>
              <p:cNvSpPr>
                <a:spLocks/>
              </p:cNvSpPr>
              <p:nvPr/>
            </p:nvSpPr>
            <p:spPr bwMode="auto">
              <a:xfrm>
                <a:off x="1317" y="1083"/>
                <a:ext cx="1134" cy="54"/>
              </a:xfrm>
              <a:custGeom>
                <a:avLst/>
                <a:gdLst>
                  <a:gd name="T0" fmla="*/ 1 w 3401"/>
                  <a:gd name="T1" fmla="*/ 0 h 160"/>
                  <a:gd name="T2" fmla="*/ 0 w 3401"/>
                  <a:gd name="T3" fmla="*/ 0 h 160"/>
                  <a:gd name="T4" fmla="*/ 0 w 3401"/>
                  <a:gd name="T5" fmla="*/ 0 h 160"/>
                  <a:gd name="T6" fmla="*/ 1 w 3401"/>
                  <a:gd name="T7" fmla="*/ 0 h 160"/>
                  <a:gd name="T8" fmla="*/ 1 w 3401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1"/>
                  <a:gd name="T16" fmla="*/ 0 h 160"/>
                  <a:gd name="T17" fmla="*/ 3401 w 3401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1" h="160">
                    <a:moveTo>
                      <a:pt x="3401" y="0"/>
                    </a:moveTo>
                    <a:lnTo>
                      <a:pt x="0" y="3"/>
                    </a:lnTo>
                    <a:lnTo>
                      <a:pt x="0" y="160"/>
                    </a:lnTo>
                    <a:lnTo>
                      <a:pt x="3401" y="157"/>
                    </a:lnTo>
                    <a:lnTo>
                      <a:pt x="3401" y="0"/>
                    </a:lnTo>
                  </a:path>
                </a:pathLst>
              </a:custGeom>
              <a:noFill/>
              <a:ln w="17463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66" name="未知"/>
              <p:cNvSpPr>
                <a:spLocks/>
              </p:cNvSpPr>
              <p:nvPr/>
            </p:nvSpPr>
            <p:spPr bwMode="auto">
              <a:xfrm>
                <a:off x="329" y="242"/>
                <a:ext cx="3276" cy="131"/>
              </a:xfrm>
              <a:custGeom>
                <a:avLst/>
                <a:gdLst>
                  <a:gd name="T0" fmla="*/ 1 w 9827"/>
                  <a:gd name="T1" fmla="*/ 0 h 394"/>
                  <a:gd name="T2" fmla="*/ 1 w 9827"/>
                  <a:gd name="T3" fmla="*/ 0 h 394"/>
                  <a:gd name="T4" fmla="*/ 1 w 9827"/>
                  <a:gd name="T5" fmla="*/ 0 h 394"/>
                  <a:gd name="T6" fmla="*/ 0 w 9827"/>
                  <a:gd name="T7" fmla="*/ 0 h 394"/>
                  <a:gd name="T8" fmla="*/ 0 w 9827"/>
                  <a:gd name="T9" fmla="*/ 0 h 394"/>
                  <a:gd name="T10" fmla="*/ 0 w 9827"/>
                  <a:gd name="T11" fmla="*/ 0 h 394"/>
                  <a:gd name="T12" fmla="*/ 0 w 9827"/>
                  <a:gd name="T13" fmla="*/ 0 h 394"/>
                  <a:gd name="T14" fmla="*/ 0 w 9827"/>
                  <a:gd name="T15" fmla="*/ 0 h 394"/>
                  <a:gd name="T16" fmla="*/ 0 w 9827"/>
                  <a:gd name="T17" fmla="*/ 0 h 394"/>
                  <a:gd name="T18" fmla="*/ 0 w 9827"/>
                  <a:gd name="T19" fmla="*/ 0 h 394"/>
                  <a:gd name="T20" fmla="*/ 0 w 9827"/>
                  <a:gd name="T21" fmla="*/ 0 h 394"/>
                  <a:gd name="T22" fmla="*/ 0 w 9827"/>
                  <a:gd name="T23" fmla="*/ 0 h 394"/>
                  <a:gd name="T24" fmla="*/ 0 w 9827"/>
                  <a:gd name="T25" fmla="*/ 0 h 394"/>
                  <a:gd name="T26" fmla="*/ 0 w 9827"/>
                  <a:gd name="T27" fmla="*/ 0 h 394"/>
                  <a:gd name="T28" fmla="*/ 0 w 9827"/>
                  <a:gd name="T29" fmla="*/ 0 h 394"/>
                  <a:gd name="T30" fmla="*/ 1 w 9827"/>
                  <a:gd name="T31" fmla="*/ 0 h 394"/>
                  <a:gd name="T32" fmla="*/ 1 w 9827"/>
                  <a:gd name="T33" fmla="*/ 0 h 394"/>
                  <a:gd name="T34" fmla="*/ 1 w 9827"/>
                  <a:gd name="T35" fmla="*/ 0 h 394"/>
                  <a:gd name="T36" fmla="*/ 1 w 9827"/>
                  <a:gd name="T37" fmla="*/ 0 h 394"/>
                  <a:gd name="T38" fmla="*/ 1 w 9827"/>
                  <a:gd name="T39" fmla="*/ 0 h 394"/>
                  <a:gd name="T40" fmla="*/ 1 w 9827"/>
                  <a:gd name="T41" fmla="*/ 0 h 394"/>
                  <a:gd name="T42" fmla="*/ 1 w 9827"/>
                  <a:gd name="T43" fmla="*/ 0 h 394"/>
                  <a:gd name="T44" fmla="*/ 1 w 9827"/>
                  <a:gd name="T45" fmla="*/ 0 h 394"/>
                  <a:gd name="T46" fmla="*/ 1 w 9827"/>
                  <a:gd name="T47" fmla="*/ 0 h 394"/>
                  <a:gd name="T48" fmla="*/ 1 w 9827"/>
                  <a:gd name="T49" fmla="*/ 0 h 394"/>
                  <a:gd name="T50" fmla="*/ 1 w 9827"/>
                  <a:gd name="T51" fmla="*/ 0 h 394"/>
                  <a:gd name="T52" fmla="*/ 1 w 9827"/>
                  <a:gd name="T53" fmla="*/ 0 h 394"/>
                  <a:gd name="T54" fmla="*/ 1 w 9827"/>
                  <a:gd name="T55" fmla="*/ 0 h 394"/>
                  <a:gd name="T56" fmla="*/ 1 w 9827"/>
                  <a:gd name="T57" fmla="*/ 0 h 394"/>
                  <a:gd name="T58" fmla="*/ 1 w 9827"/>
                  <a:gd name="T59" fmla="*/ 0 h 394"/>
                  <a:gd name="T60" fmla="*/ 1 w 9827"/>
                  <a:gd name="T61" fmla="*/ 0 h 3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827"/>
                  <a:gd name="T94" fmla="*/ 0 h 394"/>
                  <a:gd name="T95" fmla="*/ 9827 w 9827"/>
                  <a:gd name="T96" fmla="*/ 394 h 3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827" h="394">
                    <a:moveTo>
                      <a:pt x="5074" y="2"/>
                    </a:moveTo>
                    <a:lnTo>
                      <a:pt x="4192" y="2"/>
                    </a:lnTo>
                    <a:lnTo>
                      <a:pt x="4019" y="2"/>
                    </a:lnTo>
                    <a:lnTo>
                      <a:pt x="3119" y="4"/>
                    </a:lnTo>
                    <a:lnTo>
                      <a:pt x="2490" y="4"/>
                    </a:lnTo>
                    <a:lnTo>
                      <a:pt x="2458" y="4"/>
                    </a:lnTo>
                    <a:lnTo>
                      <a:pt x="2429" y="4"/>
                    </a:lnTo>
                    <a:lnTo>
                      <a:pt x="1925" y="4"/>
                    </a:lnTo>
                    <a:lnTo>
                      <a:pt x="318" y="5"/>
                    </a:lnTo>
                    <a:lnTo>
                      <a:pt x="0" y="5"/>
                    </a:lnTo>
                    <a:lnTo>
                      <a:pt x="1355" y="366"/>
                    </a:lnTo>
                    <a:lnTo>
                      <a:pt x="1925" y="376"/>
                    </a:lnTo>
                    <a:lnTo>
                      <a:pt x="2458" y="382"/>
                    </a:lnTo>
                    <a:lnTo>
                      <a:pt x="2490" y="383"/>
                    </a:lnTo>
                    <a:lnTo>
                      <a:pt x="3119" y="390"/>
                    </a:lnTo>
                    <a:lnTo>
                      <a:pt x="4019" y="393"/>
                    </a:lnTo>
                    <a:lnTo>
                      <a:pt x="4192" y="394"/>
                    </a:lnTo>
                    <a:lnTo>
                      <a:pt x="5074" y="394"/>
                    </a:lnTo>
                    <a:lnTo>
                      <a:pt x="5113" y="394"/>
                    </a:lnTo>
                    <a:lnTo>
                      <a:pt x="6429" y="386"/>
                    </a:lnTo>
                    <a:lnTo>
                      <a:pt x="6962" y="379"/>
                    </a:lnTo>
                    <a:lnTo>
                      <a:pt x="7120" y="378"/>
                    </a:lnTo>
                    <a:lnTo>
                      <a:pt x="7277" y="375"/>
                    </a:lnTo>
                    <a:lnTo>
                      <a:pt x="7970" y="364"/>
                    </a:lnTo>
                    <a:lnTo>
                      <a:pt x="9827" y="0"/>
                    </a:lnTo>
                    <a:lnTo>
                      <a:pt x="7277" y="1"/>
                    </a:lnTo>
                    <a:lnTo>
                      <a:pt x="7120" y="1"/>
                    </a:lnTo>
                    <a:lnTo>
                      <a:pt x="6962" y="1"/>
                    </a:lnTo>
                    <a:lnTo>
                      <a:pt x="6429" y="1"/>
                    </a:lnTo>
                    <a:lnTo>
                      <a:pt x="5113" y="2"/>
                    </a:lnTo>
                    <a:lnTo>
                      <a:pt x="5074" y="2"/>
                    </a:lnTo>
                  </a:path>
                </a:pathLst>
              </a:custGeom>
              <a:noFill/>
              <a:ln w="17463" cmpd="sng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67" name="Rectangle 123"/>
              <p:cNvSpPr>
                <a:spLocks noChangeArrowheads="1"/>
              </p:cNvSpPr>
              <p:nvPr/>
            </p:nvSpPr>
            <p:spPr bwMode="auto">
              <a:xfrm>
                <a:off x="1887" y="240"/>
                <a:ext cx="2" cy="113"/>
              </a:xfrm>
              <a:prstGeom prst="rect">
                <a:avLst/>
              </a:prstGeom>
              <a:solidFill>
                <a:srgbClr val="2F4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68" name="Rectangle 124"/>
              <p:cNvSpPr>
                <a:spLocks noChangeArrowheads="1"/>
              </p:cNvSpPr>
              <p:nvPr/>
            </p:nvSpPr>
            <p:spPr bwMode="auto">
              <a:xfrm>
                <a:off x="1886" y="240"/>
                <a:ext cx="1" cy="113"/>
              </a:xfrm>
              <a:prstGeom prst="rect">
                <a:avLst/>
              </a:prstGeom>
              <a:solidFill>
                <a:srgbClr val="324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69" name="未知"/>
              <p:cNvSpPr>
                <a:spLocks/>
              </p:cNvSpPr>
              <p:nvPr/>
            </p:nvSpPr>
            <p:spPr bwMode="auto">
              <a:xfrm>
                <a:off x="1884" y="240"/>
                <a:ext cx="2" cy="113"/>
              </a:xfrm>
              <a:custGeom>
                <a:avLst/>
                <a:gdLst>
                  <a:gd name="T0" fmla="*/ 0 w 7"/>
                  <a:gd name="T1" fmla="*/ 0 h 339"/>
                  <a:gd name="T2" fmla="*/ 0 w 7"/>
                  <a:gd name="T3" fmla="*/ 0 h 339"/>
                  <a:gd name="T4" fmla="*/ 0 w 7"/>
                  <a:gd name="T5" fmla="*/ 0 h 339"/>
                  <a:gd name="T6" fmla="*/ 0 w 7"/>
                  <a:gd name="T7" fmla="*/ 0 h 339"/>
                  <a:gd name="T8" fmla="*/ 0 w 7"/>
                  <a:gd name="T9" fmla="*/ 0 h 3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39"/>
                  <a:gd name="T17" fmla="*/ 7 w 7"/>
                  <a:gd name="T18" fmla="*/ 339 h 3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39">
                    <a:moveTo>
                      <a:pt x="7" y="0"/>
                    </a:moveTo>
                    <a:lnTo>
                      <a:pt x="0" y="0"/>
                    </a:lnTo>
                    <a:lnTo>
                      <a:pt x="0" y="338"/>
                    </a:lnTo>
                    <a:lnTo>
                      <a:pt x="7" y="33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548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70" name="Rectangle 126"/>
              <p:cNvSpPr>
                <a:spLocks noChangeArrowheads="1"/>
              </p:cNvSpPr>
              <p:nvPr/>
            </p:nvSpPr>
            <p:spPr bwMode="auto">
              <a:xfrm>
                <a:off x="1894" y="240"/>
                <a:ext cx="2" cy="113"/>
              </a:xfrm>
              <a:prstGeom prst="rect">
                <a:avLst/>
              </a:prstGeom>
              <a:solidFill>
                <a:srgbClr val="213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71" name="未知"/>
              <p:cNvSpPr>
                <a:spLocks/>
              </p:cNvSpPr>
              <p:nvPr/>
            </p:nvSpPr>
            <p:spPr bwMode="auto">
              <a:xfrm>
                <a:off x="1893" y="240"/>
                <a:ext cx="1" cy="113"/>
              </a:xfrm>
              <a:custGeom>
                <a:avLst/>
                <a:gdLst>
                  <a:gd name="T0" fmla="*/ 0 w 5"/>
                  <a:gd name="T1" fmla="*/ 0 h 340"/>
                  <a:gd name="T2" fmla="*/ 0 w 5"/>
                  <a:gd name="T3" fmla="*/ 0 h 340"/>
                  <a:gd name="T4" fmla="*/ 0 w 5"/>
                  <a:gd name="T5" fmla="*/ 0 h 340"/>
                  <a:gd name="T6" fmla="*/ 0 w 5"/>
                  <a:gd name="T7" fmla="*/ 0 h 340"/>
                  <a:gd name="T8" fmla="*/ 0 w 5"/>
                  <a:gd name="T9" fmla="*/ 0 h 340"/>
                  <a:gd name="T10" fmla="*/ 0 w 5"/>
                  <a:gd name="T11" fmla="*/ 0 h 340"/>
                  <a:gd name="T12" fmla="*/ 0 w 5"/>
                  <a:gd name="T13" fmla="*/ 0 h 3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40"/>
                  <a:gd name="T23" fmla="*/ 5 w 5"/>
                  <a:gd name="T24" fmla="*/ 340 h 3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40">
                    <a:moveTo>
                      <a:pt x="5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1" y="340"/>
                    </a:lnTo>
                    <a:lnTo>
                      <a:pt x="5" y="34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4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72" name="Rectangle 128"/>
              <p:cNvSpPr>
                <a:spLocks noChangeArrowheads="1"/>
              </p:cNvSpPr>
              <p:nvPr/>
            </p:nvSpPr>
            <p:spPr bwMode="auto">
              <a:xfrm>
                <a:off x="1891" y="240"/>
                <a:ext cx="2" cy="113"/>
              </a:xfrm>
              <a:prstGeom prst="rect">
                <a:avLst/>
              </a:prstGeom>
              <a:solidFill>
                <a:srgbClr val="283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73" name="未知"/>
              <p:cNvSpPr>
                <a:spLocks/>
              </p:cNvSpPr>
              <p:nvPr/>
            </p:nvSpPr>
            <p:spPr bwMode="auto">
              <a:xfrm>
                <a:off x="1889" y="240"/>
                <a:ext cx="2" cy="113"/>
              </a:xfrm>
              <a:custGeom>
                <a:avLst/>
                <a:gdLst>
                  <a:gd name="T0" fmla="*/ 0 w 7"/>
                  <a:gd name="T1" fmla="*/ 0 h 340"/>
                  <a:gd name="T2" fmla="*/ 0 w 7"/>
                  <a:gd name="T3" fmla="*/ 0 h 340"/>
                  <a:gd name="T4" fmla="*/ 0 w 7"/>
                  <a:gd name="T5" fmla="*/ 0 h 340"/>
                  <a:gd name="T6" fmla="*/ 0 w 7"/>
                  <a:gd name="T7" fmla="*/ 0 h 340"/>
                  <a:gd name="T8" fmla="*/ 0 w 7"/>
                  <a:gd name="T9" fmla="*/ 0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40"/>
                  <a:gd name="T17" fmla="*/ 7 w 7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40">
                    <a:moveTo>
                      <a:pt x="7" y="0"/>
                    </a:moveTo>
                    <a:lnTo>
                      <a:pt x="0" y="1"/>
                    </a:lnTo>
                    <a:lnTo>
                      <a:pt x="0" y="340"/>
                    </a:lnTo>
                    <a:lnTo>
                      <a:pt x="7" y="34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A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74" name="未知"/>
              <p:cNvSpPr>
                <a:spLocks/>
              </p:cNvSpPr>
              <p:nvPr/>
            </p:nvSpPr>
            <p:spPr bwMode="auto">
              <a:xfrm>
                <a:off x="1898" y="240"/>
                <a:ext cx="2" cy="113"/>
              </a:xfrm>
              <a:custGeom>
                <a:avLst/>
                <a:gdLst>
                  <a:gd name="T0" fmla="*/ 0 w 5"/>
                  <a:gd name="T1" fmla="*/ 0 h 340"/>
                  <a:gd name="T2" fmla="*/ 0 w 5"/>
                  <a:gd name="T3" fmla="*/ 0 h 340"/>
                  <a:gd name="T4" fmla="*/ 0 w 5"/>
                  <a:gd name="T5" fmla="*/ 0 h 340"/>
                  <a:gd name="T6" fmla="*/ 0 w 5"/>
                  <a:gd name="T7" fmla="*/ 0 h 340"/>
                  <a:gd name="T8" fmla="*/ 0 w 5"/>
                  <a:gd name="T9" fmla="*/ 0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40"/>
                  <a:gd name="T17" fmla="*/ 5 w 5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40">
                    <a:moveTo>
                      <a:pt x="5" y="1"/>
                    </a:moveTo>
                    <a:lnTo>
                      <a:pt x="0" y="0"/>
                    </a:lnTo>
                    <a:lnTo>
                      <a:pt x="0" y="340"/>
                    </a:lnTo>
                    <a:lnTo>
                      <a:pt x="5" y="34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93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75" name="Rectangle 131"/>
              <p:cNvSpPr>
                <a:spLocks noChangeArrowheads="1"/>
              </p:cNvSpPr>
              <p:nvPr/>
            </p:nvSpPr>
            <p:spPr bwMode="auto">
              <a:xfrm>
                <a:off x="1896" y="240"/>
                <a:ext cx="2" cy="113"/>
              </a:xfrm>
              <a:prstGeom prst="rect">
                <a:avLst/>
              </a:prstGeom>
              <a:solidFill>
                <a:srgbClr val="1D3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476" name="未知"/>
              <p:cNvSpPr>
                <a:spLocks/>
              </p:cNvSpPr>
              <p:nvPr/>
            </p:nvSpPr>
            <p:spPr bwMode="auto">
              <a:xfrm>
                <a:off x="1900" y="240"/>
                <a:ext cx="50" cy="113"/>
              </a:xfrm>
              <a:custGeom>
                <a:avLst/>
                <a:gdLst>
                  <a:gd name="T0" fmla="*/ 0 w 151"/>
                  <a:gd name="T1" fmla="*/ 0 h 339"/>
                  <a:gd name="T2" fmla="*/ 0 w 151"/>
                  <a:gd name="T3" fmla="*/ 0 h 339"/>
                  <a:gd name="T4" fmla="*/ 0 w 151"/>
                  <a:gd name="T5" fmla="*/ 0 h 339"/>
                  <a:gd name="T6" fmla="*/ 0 w 151"/>
                  <a:gd name="T7" fmla="*/ 0 h 339"/>
                  <a:gd name="T8" fmla="*/ 0 w 151"/>
                  <a:gd name="T9" fmla="*/ 0 h 339"/>
                  <a:gd name="T10" fmla="*/ 0 w 151"/>
                  <a:gd name="T11" fmla="*/ 0 h 339"/>
                  <a:gd name="T12" fmla="*/ 0 w 151"/>
                  <a:gd name="T13" fmla="*/ 0 h 339"/>
                  <a:gd name="T14" fmla="*/ 0 w 151"/>
                  <a:gd name="T15" fmla="*/ 0 h 339"/>
                  <a:gd name="T16" fmla="*/ 0 w 151"/>
                  <a:gd name="T17" fmla="*/ 0 h 339"/>
                  <a:gd name="T18" fmla="*/ 0 w 151"/>
                  <a:gd name="T19" fmla="*/ 0 h 339"/>
                  <a:gd name="T20" fmla="*/ 0 w 151"/>
                  <a:gd name="T21" fmla="*/ 0 h 339"/>
                  <a:gd name="T22" fmla="*/ 0 w 151"/>
                  <a:gd name="T23" fmla="*/ 0 h 339"/>
                  <a:gd name="T24" fmla="*/ 0 w 151"/>
                  <a:gd name="T25" fmla="*/ 0 h 339"/>
                  <a:gd name="T26" fmla="*/ 0 w 151"/>
                  <a:gd name="T27" fmla="*/ 0 h 339"/>
                  <a:gd name="T28" fmla="*/ 0 w 151"/>
                  <a:gd name="T29" fmla="*/ 0 h 339"/>
                  <a:gd name="T30" fmla="*/ 0 w 151"/>
                  <a:gd name="T31" fmla="*/ 0 h 339"/>
                  <a:gd name="T32" fmla="*/ 0 w 151"/>
                  <a:gd name="T33" fmla="*/ 0 h 339"/>
                  <a:gd name="T34" fmla="*/ 0 w 151"/>
                  <a:gd name="T35" fmla="*/ 0 h 339"/>
                  <a:gd name="T36" fmla="*/ 0 w 151"/>
                  <a:gd name="T37" fmla="*/ 0 h 339"/>
                  <a:gd name="T38" fmla="*/ 0 w 151"/>
                  <a:gd name="T39" fmla="*/ 0 h 339"/>
                  <a:gd name="T40" fmla="*/ 0 w 151"/>
                  <a:gd name="T41" fmla="*/ 0 h 339"/>
                  <a:gd name="T42" fmla="*/ 0 w 151"/>
                  <a:gd name="T43" fmla="*/ 0 h 339"/>
                  <a:gd name="T44" fmla="*/ 0 w 151"/>
                  <a:gd name="T45" fmla="*/ 0 h 339"/>
                  <a:gd name="T46" fmla="*/ 0 w 151"/>
                  <a:gd name="T47" fmla="*/ 0 h 339"/>
                  <a:gd name="T48" fmla="*/ 0 w 151"/>
                  <a:gd name="T49" fmla="*/ 0 h 339"/>
                  <a:gd name="T50" fmla="*/ 0 w 151"/>
                  <a:gd name="T51" fmla="*/ 0 h 339"/>
                  <a:gd name="T52" fmla="*/ 0 w 151"/>
                  <a:gd name="T53" fmla="*/ 0 h 339"/>
                  <a:gd name="T54" fmla="*/ 0 w 151"/>
                  <a:gd name="T55" fmla="*/ 0 h 339"/>
                  <a:gd name="T56" fmla="*/ 0 w 151"/>
                  <a:gd name="T57" fmla="*/ 0 h 339"/>
                  <a:gd name="T58" fmla="*/ 0 w 151"/>
                  <a:gd name="T59" fmla="*/ 0 h 339"/>
                  <a:gd name="T60" fmla="*/ 0 w 151"/>
                  <a:gd name="T61" fmla="*/ 0 h 339"/>
                  <a:gd name="T62" fmla="*/ 0 w 151"/>
                  <a:gd name="T63" fmla="*/ 0 h 339"/>
                  <a:gd name="T64" fmla="*/ 0 w 151"/>
                  <a:gd name="T65" fmla="*/ 0 h 339"/>
                  <a:gd name="T66" fmla="*/ 0 w 151"/>
                  <a:gd name="T67" fmla="*/ 0 h 339"/>
                  <a:gd name="T68" fmla="*/ 0 w 151"/>
                  <a:gd name="T69" fmla="*/ 0 h 339"/>
                  <a:gd name="T70" fmla="*/ 0 w 151"/>
                  <a:gd name="T71" fmla="*/ 0 h 339"/>
                  <a:gd name="T72" fmla="*/ 0 w 151"/>
                  <a:gd name="T73" fmla="*/ 0 h 339"/>
                  <a:gd name="T74" fmla="*/ 0 w 151"/>
                  <a:gd name="T75" fmla="*/ 0 h 339"/>
                  <a:gd name="T76" fmla="*/ 0 w 151"/>
                  <a:gd name="T77" fmla="*/ 0 h 339"/>
                  <a:gd name="T78" fmla="*/ 0 w 151"/>
                  <a:gd name="T79" fmla="*/ 0 h 339"/>
                  <a:gd name="T80" fmla="*/ 0 w 151"/>
                  <a:gd name="T81" fmla="*/ 0 h 33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1"/>
                  <a:gd name="T124" fmla="*/ 0 h 339"/>
                  <a:gd name="T125" fmla="*/ 151 w 151"/>
                  <a:gd name="T126" fmla="*/ 339 h 33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1" h="339">
                    <a:moveTo>
                      <a:pt x="101" y="47"/>
                    </a:moveTo>
                    <a:lnTo>
                      <a:pt x="88" y="36"/>
                    </a:lnTo>
                    <a:lnTo>
                      <a:pt x="77" y="28"/>
                    </a:lnTo>
                    <a:lnTo>
                      <a:pt x="65" y="20"/>
                    </a:lnTo>
                    <a:lnTo>
                      <a:pt x="54" y="14"/>
                    </a:lnTo>
                    <a:lnTo>
                      <a:pt x="27" y="4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27" y="334"/>
                    </a:lnTo>
                    <a:lnTo>
                      <a:pt x="40" y="328"/>
                    </a:lnTo>
                    <a:lnTo>
                      <a:pt x="54" y="324"/>
                    </a:lnTo>
                    <a:lnTo>
                      <a:pt x="65" y="315"/>
                    </a:lnTo>
                    <a:lnTo>
                      <a:pt x="70" y="311"/>
                    </a:lnTo>
                    <a:lnTo>
                      <a:pt x="77" y="309"/>
                    </a:lnTo>
                    <a:lnTo>
                      <a:pt x="88" y="299"/>
                    </a:lnTo>
                    <a:lnTo>
                      <a:pt x="94" y="293"/>
                    </a:lnTo>
                    <a:lnTo>
                      <a:pt x="97" y="290"/>
                    </a:lnTo>
                    <a:lnTo>
                      <a:pt x="97" y="289"/>
                    </a:lnTo>
                    <a:lnTo>
                      <a:pt x="98" y="289"/>
                    </a:lnTo>
                    <a:lnTo>
                      <a:pt x="101" y="289"/>
                    </a:lnTo>
                    <a:lnTo>
                      <a:pt x="112" y="275"/>
                    </a:lnTo>
                    <a:lnTo>
                      <a:pt x="112" y="272"/>
                    </a:lnTo>
                    <a:lnTo>
                      <a:pt x="112" y="271"/>
                    </a:lnTo>
                    <a:lnTo>
                      <a:pt x="113" y="271"/>
                    </a:lnTo>
                    <a:lnTo>
                      <a:pt x="116" y="268"/>
                    </a:lnTo>
                    <a:lnTo>
                      <a:pt x="122" y="263"/>
                    </a:lnTo>
                    <a:lnTo>
                      <a:pt x="130" y="247"/>
                    </a:lnTo>
                    <a:lnTo>
                      <a:pt x="138" y="234"/>
                    </a:lnTo>
                    <a:lnTo>
                      <a:pt x="143" y="217"/>
                    </a:lnTo>
                    <a:lnTo>
                      <a:pt x="144" y="208"/>
                    </a:lnTo>
                    <a:lnTo>
                      <a:pt x="147" y="202"/>
                    </a:lnTo>
                    <a:lnTo>
                      <a:pt x="149" y="185"/>
                    </a:lnTo>
                    <a:lnTo>
                      <a:pt x="149" y="177"/>
                    </a:lnTo>
                    <a:lnTo>
                      <a:pt x="149" y="172"/>
                    </a:lnTo>
                    <a:lnTo>
                      <a:pt x="151" y="170"/>
                    </a:lnTo>
                    <a:lnTo>
                      <a:pt x="149" y="152"/>
                    </a:lnTo>
                    <a:lnTo>
                      <a:pt x="147" y="135"/>
                    </a:lnTo>
                    <a:lnTo>
                      <a:pt x="138" y="103"/>
                    </a:lnTo>
                    <a:lnTo>
                      <a:pt x="122" y="74"/>
                    </a:lnTo>
                    <a:lnTo>
                      <a:pt x="112" y="60"/>
                    </a:lnTo>
                    <a:lnTo>
                      <a:pt x="101" y="47"/>
                    </a:lnTo>
                    <a:close/>
                  </a:path>
                </a:pathLst>
              </a:custGeom>
              <a:solidFill>
                <a:srgbClr val="1831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77" name="未知"/>
              <p:cNvSpPr>
                <a:spLocks/>
              </p:cNvSpPr>
              <p:nvPr/>
            </p:nvSpPr>
            <p:spPr bwMode="auto">
              <a:xfrm>
                <a:off x="1882" y="240"/>
                <a:ext cx="2" cy="113"/>
              </a:xfrm>
              <a:custGeom>
                <a:avLst/>
                <a:gdLst>
                  <a:gd name="T0" fmla="*/ 1 w 4"/>
                  <a:gd name="T1" fmla="*/ 0 h 338"/>
                  <a:gd name="T2" fmla="*/ 1 w 4"/>
                  <a:gd name="T3" fmla="*/ 0 h 338"/>
                  <a:gd name="T4" fmla="*/ 0 w 4"/>
                  <a:gd name="T5" fmla="*/ 0 h 338"/>
                  <a:gd name="T6" fmla="*/ 0 w 4"/>
                  <a:gd name="T7" fmla="*/ 0 h 338"/>
                  <a:gd name="T8" fmla="*/ 1 w 4"/>
                  <a:gd name="T9" fmla="*/ 0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38"/>
                  <a:gd name="T17" fmla="*/ 4 w 4"/>
                  <a:gd name="T18" fmla="*/ 338 h 3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38">
                    <a:moveTo>
                      <a:pt x="4" y="338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338"/>
                    </a:lnTo>
                    <a:lnTo>
                      <a:pt x="4" y="338"/>
                    </a:lnTo>
                    <a:close/>
                  </a:path>
                </a:pathLst>
              </a:custGeom>
              <a:solidFill>
                <a:srgbClr val="3B4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78" name="未知"/>
              <p:cNvSpPr>
                <a:spLocks/>
              </p:cNvSpPr>
              <p:nvPr/>
            </p:nvSpPr>
            <p:spPr bwMode="auto">
              <a:xfrm>
                <a:off x="1879" y="241"/>
                <a:ext cx="1" cy="111"/>
              </a:xfrm>
              <a:custGeom>
                <a:avLst/>
                <a:gdLst>
                  <a:gd name="T0" fmla="*/ 0 w 4"/>
                  <a:gd name="T1" fmla="*/ 0 h 333"/>
                  <a:gd name="T2" fmla="*/ 0 w 4"/>
                  <a:gd name="T3" fmla="*/ 0 h 333"/>
                  <a:gd name="T4" fmla="*/ 0 w 4"/>
                  <a:gd name="T5" fmla="*/ 0 h 333"/>
                  <a:gd name="T6" fmla="*/ 0 w 4"/>
                  <a:gd name="T7" fmla="*/ 0 h 333"/>
                  <a:gd name="T8" fmla="*/ 0 w 4"/>
                  <a:gd name="T9" fmla="*/ 0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33"/>
                  <a:gd name="T17" fmla="*/ 4 w 4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33">
                    <a:moveTo>
                      <a:pt x="4" y="0"/>
                    </a:moveTo>
                    <a:lnTo>
                      <a:pt x="0" y="0"/>
                    </a:lnTo>
                    <a:lnTo>
                      <a:pt x="0" y="332"/>
                    </a:lnTo>
                    <a:lnTo>
                      <a:pt x="4" y="33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15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79" name="未知"/>
              <p:cNvSpPr>
                <a:spLocks/>
              </p:cNvSpPr>
              <p:nvPr/>
            </p:nvSpPr>
            <p:spPr bwMode="auto">
              <a:xfrm>
                <a:off x="1877" y="241"/>
                <a:ext cx="2" cy="111"/>
              </a:xfrm>
              <a:custGeom>
                <a:avLst/>
                <a:gdLst>
                  <a:gd name="T0" fmla="*/ 0 w 5"/>
                  <a:gd name="T1" fmla="*/ 0 h 332"/>
                  <a:gd name="T2" fmla="*/ 0 w 5"/>
                  <a:gd name="T3" fmla="*/ 0 h 332"/>
                  <a:gd name="T4" fmla="*/ 0 w 5"/>
                  <a:gd name="T5" fmla="*/ 0 h 332"/>
                  <a:gd name="T6" fmla="*/ 0 w 5"/>
                  <a:gd name="T7" fmla="*/ 0 h 332"/>
                  <a:gd name="T8" fmla="*/ 0 w 5"/>
                  <a:gd name="T9" fmla="*/ 0 h 332"/>
                  <a:gd name="T10" fmla="*/ 0 w 5"/>
                  <a:gd name="T11" fmla="*/ 0 h 3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32"/>
                  <a:gd name="T20" fmla="*/ 5 w 5"/>
                  <a:gd name="T21" fmla="*/ 332 h 3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32">
                    <a:moveTo>
                      <a:pt x="5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331"/>
                    </a:lnTo>
                    <a:lnTo>
                      <a:pt x="5" y="33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45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80" name="未知"/>
              <p:cNvSpPr>
                <a:spLocks/>
              </p:cNvSpPr>
              <p:nvPr/>
            </p:nvSpPr>
            <p:spPr bwMode="auto">
              <a:xfrm>
                <a:off x="1875" y="242"/>
                <a:ext cx="2" cy="109"/>
              </a:xfrm>
              <a:custGeom>
                <a:avLst/>
                <a:gdLst>
                  <a:gd name="T0" fmla="*/ 0 w 6"/>
                  <a:gd name="T1" fmla="*/ 0 h 328"/>
                  <a:gd name="T2" fmla="*/ 0 w 6"/>
                  <a:gd name="T3" fmla="*/ 0 h 328"/>
                  <a:gd name="T4" fmla="*/ 0 w 6"/>
                  <a:gd name="T5" fmla="*/ 0 h 328"/>
                  <a:gd name="T6" fmla="*/ 0 w 6"/>
                  <a:gd name="T7" fmla="*/ 0 h 328"/>
                  <a:gd name="T8" fmla="*/ 0 w 6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8"/>
                  <a:gd name="T17" fmla="*/ 6 w 6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8">
                    <a:moveTo>
                      <a:pt x="6" y="0"/>
                    </a:moveTo>
                    <a:lnTo>
                      <a:pt x="0" y="2"/>
                    </a:lnTo>
                    <a:lnTo>
                      <a:pt x="0" y="325"/>
                    </a:lnTo>
                    <a:lnTo>
                      <a:pt x="6" y="32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85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81" name="未知"/>
              <p:cNvSpPr>
                <a:spLocks/>
              </p:cNvSpPr>
              <p:nvPr/>
            </p:nvSpPr>
            <p:spPr bwMode="auto">
              <a:xfrm>
                <a:off x="1873" y="243"/>
                <a:ext cx="2" cy="107"/>
              </a:xfrm>
              <a:custGeom>
                <a:avLst/>
                <a:gdLst>
                  <a:gd name="T0" fmla="*/ 0 w 6"/>
                  <a:gd name="T1" fmla="*/ 0 h 323"/>
                  <a:gd name="T2" fmla="*/ 0 w 6"/>
                  <a:gd name="T3" fmla="*/ 0 h 323"/>
                  <a:gd name="T4" fmla="*/ 0 w 6"/>
                  <a:gd name="T5" fmla="*/ 0 h 323"/>
                  <a:gd name="T6" fmla="*/ 0 w 6"/>
                  <a:gd name="T7" fmla="*/ 0 h 323"/>
                  <a:gd name="T8" fmla="*/ 0 w 6"/>
                  <a:gd name="T9" fmla="*/ 0 h 3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3"/>
                  <a:gd name="T17" fmla="*/ 6 w 6"/>
                  <a:gd name="T18" fmla="*/ 323 h 3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3">
                    <a:moveTo>
                      <a:pt x="6" y="0"/>
                    </a:moveTo>
                    <a:lnTo>
                      <a:pt x="0" y="2"/>
                    </a:lnTo>
                    <a:lnTo>
                      <a:pt x="0" y="321"/>
                    </a:lnTo>
                    <a:lnTo>
                      <a:pt x="6" y="32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B5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82" name="未知"/>
              <p:cNvSpPr>
                <a:spLocks/>
              </p:cNvSpPr>
              <p:nvPr/>
            </p:nvSpPr>
            <p:spPr bwMode="auto">
              <a:xfrm>
                <a:off x="1872" y="243"/>
                <a:ext cx="1" cy="107"/>
              </a:xfrm>
              <a:custGeom>
                <a:avLst/>
                <a:gdLst>
                  <a:gd name="T0" fmla="*/ 0 w 4"/>
                  <a:gd name="T1" fmla="*/ 0 h 319"/>
                  <a:gd name="T2" fmla="*/ 0 w 4"/>
                  <a:gd name="T3" fmla="*/ 0 h 319"/>
                  <a:gd name="T4" fmla="*/ 0 w 4"/>
                  <a:gd name="T5" fmla="*/ 0 h 319"/>
                  <a:gd name="T6" fmla="*/ 0 w 4"/>
                  <a:gd name="T7" fmla="*/ 0 h 319"/>
                  <a:gd name="T8" fmla="*/ 0 w 4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19"/>
                  <a:gd name="T17" fmla="*/ 4 w 4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19">
                    <a:moveTo>
                      <a:pt x="4" y="0"/>
                    </a:moveTo>
                    <a:lnTo>
                      <a:pt x="0" y="1"/>
                    </a:lnTo>
                    <a:lnTo>
                      <a:pt x="0" y="318"/>
                    </a:lnTo>
                    <a:lnTo>
                      <a:pt x="4" y="31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F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83" name="未知"/>
              <p:cNvSpPr>
                <a:spLocks/>
              </p:cNvSpPr>
              <p:nvPr/>
            </p:nvSpPr>
            <p:spPr bwMode="auto">
              <a:xfrm>
                <a:off x="1857" y="251"/>
                <a:ext cx="2" cy="91"/>
              </a:xfrm>
              <a:custGeom>
                <a:avLst/>
                <a:gdLst>
                  <a:gd name="T0" fmla="*/ 0 w 6"/>
                  <a:gd name="T1" fmla="*/ 0 h 274"/>
                  <a:gd name="T2" fmla="*/ 0 w 6"/>
                  <a:gd name="T3" fmla="*/ 0 h 274"/>
                  <a:gd name="T4" fmla="*/ 0 w 6"/>
                  <a:gd name="T5" fmla="*/ 0 h 274"/>
                  <a:gd name="T6" fmla="*/ 0 w 6"/>
                  <a:gd name="T7" fmla="*/ 0 h 274"/>
                  <a:gd name="T8" fmla="*/ 0 w 6"/>
                  <a:gd name="T9" fmla="*/ 0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74"/>
                  <a:gd name="T17" fmla="*/ 6 w 6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74">
                    <a:moveTo>
                      <a:pt x="6" y="0"/>
                    </a:moveTo>
                    <a:lnTo>
                      <a:pt x="0" y="3"/>
                    </a:lnTo>
                    <a:lnTo>
                      <a:pt x="0" y="271"/>
                    </a:lnTo>
                    <a:lnTo>
                      <a:pt x="6" y="27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B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84" name="未知"/>
              <p:cNvSpPr>
                <a:spLocks/>
              </p:cNvSpPr>
              <p:nvPr/>
            </p:nvSpPr>
            <p:spPr bwMode="auto">
              <a:xfrm>
                <a:off x="1859" y="249"/>
                <a:ext cx="2" cy="95"/>
              </a:xfrm>
              <a:custGeom>
                <a:avLst/>
                <a:gdLst>
                  <a:gd name="T0" fmla="*/ 0 w 5"/>
                  <a:gd name="T1" fmla="*/ 0 h 284"/>
                  <a:gd name="T2" fmla="*/ 0 w 5"/>
                  <a:gd name="T3" fmla="*/ 0 h 284"/>
                  <a:gd name="T4" fmla="*/ 0 w 5"/>
                  <a:gd name="T5" fmla="*/ 0 h 284"/>
                  <a:gd name="T6" fmla="*/ 0 w 5"/>
                  <a:gd name="T7" fmla="*/ 0 h 284"/>
                  <a:gd name="T8" fmla="*/ 0 w 5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84"/>
                  <a:gd name="T17" fmla="*/ 5 w 5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84">
                    <a:moveTo>
                      <a:pt x="5" y="0"/>
                    </a:moveTo>
                    <a:lnTo>
                      <a:pt x="0" y="5"/>
                    </a:lnTo>
                    <a:lnTo>
                      <a:pt x="0" y="279"/>
                    </a:lnTo>
                    <a:lnTo>
                      <a:pt x="5" y="28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7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85" name="未知"/>
              <p:cNvSpPr>
                <a:spLocks/>
              </p:cNvSpPr>
              <p:nvPr/>
            </p:nvSpPr>
            <p:spPr bwMode="auto">
              <a:xfrm>
                <a:off x="1861" y="248"/>
                <a:ext cx="2" cy="97"/>
              </a:xfrm>
              <a:custGeom>
                <a:avLst/>
                <a:gdLst>
                  <a:gd name="T0" fmla="*/ 0 w 6"/>
                  <a:gd name="T1" fmla="*/ 0 h 290"/>
                  <a:gd name="T2" fmla="*/ 0 w 6"/>
                  <a:gd name="T3" fmla="*/ 0 h 290"/>
                  <a:gd name="T4" fmla="*/ 0 w 6"/>
                  <a:gd name="T5" fmla="*/ 0 h 290"/>
                  <a:gd name="T6" fmla="*/ 0 w 6"/>
                  <a:gd name="T7" fmla="*/ 0 h 290"/>
                  <a:gd name="T8" fmla="*/ 0 w 6"/>
                  <a:gd name="T9" fmla="*/ 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90"/>
                  <a:gd name="T17" fmla="*/ 6 w 6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90">
                    <a:moveTo>
                      <a:pt x="6" y="0"/>
                    </a:moveTo>
                    <a:lnTo>
                      <a:pt x="0" y="3"/>
                    </a:lnTo>
                    <a:lnTo>
                      <a:pt x="0" y="287"/>
                    </a:lnTo>
                    <a:lnTo>
                      <a:pt x="6" y="29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4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86" name="未知"/>
              <p:cNvSpPr>
                <a:spLocks/>
              </p:cNvSpPr>
              <p:nvPr/>
            </p:nvSpPr>
            <p:spPr bwMode="auto">
              <a:xfrm>
                <a:off x="1863" y="247"/>
                <a:ext cx="1" cy="99"/>
              </a:xfrm>
              <a:custGeom>
                <a:avLst/>
                <a:gdLst>
                  <a:gd name="T0" fmla="*/ 0 w 4"/>
                  <a:gd name="T1" fmla="*/ 0 h 296"/>
                  <a:gd name="T2" fmla="*/ 0 w 4"/>
                  <a:gd name="T3" fmla="*/ 0 h 296"/>
                  <a:gd name="T4" fmla="*/ 0 w 4"/>
                  <a:gd name="T5" fmla="*/ 0 h 296"/>
                  <a:gd name="T6" fmla="*/ 0 w 4"/>
                  <a:gd name="T7" fmla="*/ 0 h 296"/>
                  <a:gd name="T8" fmla="*/ 0 w 4"/>
                  <a:gd name="T9" fmla="*/ 0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96"/>
                  <a:gd name="T17" fmla="*/ 4 w 4"/>
                  <a:gd name="T18" fmla="*/ 296 h 2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96">
                    <a:moveTo>
                      <a:pt x="4" y="0"/>
                    </a:moveTo>
                    <a:lnTo>
                      <a:pt x="0" y="3"/>
                    </a:lnTo>
                    <a:lnTo>
                      <a:pt x="0" y="293"/>
                    </a:lnTo>
                    <a:lnTo>
                      <a:pt x="4" y="29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1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87" name="未知"/>
              <p:cNvSpPr>
                <a:spLocks/>
              </p:cNvSpPr>
              <p:nvPr/>
            </p:nvSpPr>
            <p:spPr bwMode="auto">
              <a:xfrm>
                <a:off x="1864" y="246"/>
                <a:ext cx="3" cy="101"/>
              </a:xfrm>
              <a:custGeom>
                <a:avLst/>
                <a:gdLst>
                  <a:gd name="T0" fmla="*/ 0 w 7"/>
                  <a:gd name="T1" fmla="*/ 0 h 303"/>
                  <a:gd name="T2" fmla="*/ 0 w 7"/>
                  <a:gd name="T3" fmla="*/ 0 h 303"/>
                  <a:gd name="T4" fmla="*/ 0 w 7"/>
                  <a:gd name="T5" fmla="*/ 0 h 303"/>
                  <a:gd name="T6" fmla="*/ 0 w 7"/>
                  <a:gd name="T7" fmla="*/ 0 h 303"/>
                  <a:gd name="T8" fmla="*/ 0 w 7"/>
                  <a:gd name="T9" fmla="*/ 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03"/>
                  <a:gd name="T17" fmla="*/ 7 w 7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03">
                    <a:moveTo>
                      <a:pt x="7" y="0"/>
                    </a:moveTo>
                    <a:lnTo>
                      <a:pt x="0" y="3"/>
                    </a:lnTo>
                    <a:lnTo>
                      <a:pt x="0" y="299"/>
                    </a:lnTo>
                    <a:lnTo>
                      <a:pt x="7" y="30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C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88" name="未知"/>
              <p:cNvSpPr>
                <a:spLocks/>
              </p:cNvSpPr>
              <p:nvPr/>
            </p:nvSpPr>
            <p:spPr bwMode="auto">
              <a:xfrm>
                <a:off x="1867" y="245"/>
                <a:ext cx="1" cy="103"/>
              </a:xfrm>
              <a:custGeom>
                <a:avLst/>
                <a:gdLst>
                  <a:gd name="T0" fmla="*/ 0 w 4"/>
                  <a:gd name="T1" fmla="*/ 0 h 309"/>
                  <a:gd name="T2" fmla="*/ 0 w 4"/>
                  <a:gd name="T3" fmla="*/ 0 h 309"/>
                  <a:gd name="T4" fmla="*/ 0 w 4"/>
                  <a:gd name="T5" fmla="*/ 0 h 309"/>
                  <a:gd name="T6" fmla="*/ 0 w 4"/>
                  <a:gd name="T7" fmla="*/ 0 h 309"/>
                  <a:gd name="T8" fmla="*/ 0 w 4"/>
                  <a:gd name="T9" fmla="*/ 0 h 3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09"/>
                  <a:gd name="T17" fmla="*/ 4 w 4"/>
                  <a:gd name="T18" fmla="*/ 309 h 3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09">
                    <a:moveTo>
                      <a:pt x="4" y="0"/>
                    </a:moveTo>
                    <a:lnTo>
                      <a:pt x="0" y="3"/>
                    </a:lnTo>
                    <a:lnTo>
                      <a:pt x="0" y="306"/>
                    </a:lnTo>
                    <a:lnTo>
                      <a:pt x="4" y="30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A6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89" name="未知"/>
              <p:cNvSpPr>
                <a:spLocks/>
              </p:cNvSpPr>
              <p:nvPr/>
            </p:nvSpPr>
            <p:spPr bwMode="auto">
              <a:xfrm>
                <a:off x="1868" y="244"/>
                <a:ext cx="1" cy="104"/>
              </a:xfrm>
              <a:custGeom>
                <a:avLst/>
                <a:gdLst>
                  <a:gd name="T0" fmla="*/ 0 w 4"/>
                  <a:gd name="T1" fmla="*/ 0 h 312"/>
                  <a:gd name="T2" fmla="*/ 0 w 4"/>
                  <a:gd name="T3" fmla="*/ 0 h 312"/>
                  <a:gd name="T4" fmla="*/ 0 w 4"/>
                  <a:gd name="T5" fmla="*/ 0 h 312"/>
                  <a:gd name="T6" fmla="*/ 0 w 4"/>
                  <a:gd name="T7" fmla="*/ 0 h 312"/>
                  <a:gd name="T8" fmla="*/ 0 w 4"/>
                  <a:gd name="T9" fmla="*/ 0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12"/>
                  <a:gd name="T17" fmla="*/ 4 w 4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12">
                    <a:moveTo>
                      <a:pt x="4" y="0"/>
                    </a:moveTo>
                    <a:lnTo>
                      <a:pt x="0" y="2"/>
                    </a:lnTo>
                    <a:lnTo>
                      <a:pt x="0" y="311"/>
                    </a:lnTo>
                    <a:lnTo>
                      <a:pt x="4" y="31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6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90" name="未知"/>
              <p:cNvSpPr>
                <a:spLocks/>
              </p:cNvSpPr>
              <p:nvPr/>
            </p:nvSpPr>
            <p:spPr bwMode="auto">
              <a:xfrm>
                <a:off x="1869" y="244"/>
                <a:ext cx="3" cy="105"/>
              </a:xfrm>
              <a:custGeom>
                <a:avLst/>
                <a:gdLst>
                  <a:gd name="T0" fmla="*/ 0 w 7"/>
                  <a:gd name="T1" fmla="*/ 0 h 317"/>
                  <a:gd name="T2" fmla="*/ 0 w 7"/>
                  <a:gd name="T3" fmla="*/ 0 h 317"/>
                  <a:gd name="T4" fmla="*/ 0 w 7"/>
                  <a:gd name="T5" fmla="*/ 0 h 317"/>
                  <a:gd name="T6" fmla="*/ 0 w 7"/>
                  <a:gd name="T7" fmla="*/ 0 h 317"/>
                  <a:gd name="T8" fmla="*/ 0 w 7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17"/>
                  <a:gd name="T17" fmla="*/ 7 w 7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17">
                    <a:moveTo>
                      <a:pt x="7" y="0"/>
                    </a:moveTo>
                    <a:lnTo>
                      <a:pt x="0" y="2"/>
                    </a:lnTo>
                    <a:lnTo>
                      <a:pt x="0" y="314"/>
                    </a:lnTo>
                    <a:lnTo>
                      <a:pt x="7" y="3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2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91" name="未知"/>
              <p:cNvSpPr>
                <a:spLocks/>
              </p:cNvSpPr>
              <p:nvPr/>
            </p:nvSpPr>
            <p:spPr bwMode="auto">
              <a:xfrm>
                <a:off x="1852" y="255"/>
                <a:ext cx="2" cy="82"/>
              </a:xfrm>
              <a:custGeom>
                <a:avLst/>
                <a:gdLst>
                  <a:gd name="T0" fmla="*/ 1 w 4"/>
                  <a:gd name="T1" fmla="*/ 0 h 247"/>
                  <a:gd name="T2" fmla="*/ 0 w 4"/>
                  <a:gd name="T3" fmla="*/ 0 h 247"/>
                  <a:gd name="T4" fmla="*/ 0 w 4"/>
                  <a:gd name="T5" fmla="*/ 0 h 247"/>
                  <a:gd name="T6" fmla="*/ 1 w 4"/>
                  <a:gd name="T7" fmla="*/ 0 h 247"/>
                  <a:gd name="T8" fmla="*/ 1 w 4"/>
                  <a:gd name="T9" fmla="*/ 0 h 247"/>
                  <a:gd name="T10" fmla="*/ 1 w 4"/>
                  <a:gd name="T11" fmla="*/ 0 h 247"/>
                  <a:gd name="T12" fmla="*/ 1 w 4"/>
                  <a:gd name="T13" fmla="*/ 0 h 2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47"/>
                  <a:gd name="T23" fmla="*/ 4 w 4"/>
                  <a:gd name="T24" fmla="*/ 247 h 2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47">
                    <a:moveTo>
                      <a:pt x="1" y="2"/>
                    </a:moveTo>
                    <a:lnTo>
                      <a:pt x="0" y="4"/>
                    </a:lnTo>
                    <a:lnTo>
                      <a:pt x="0" y="243"/>
                    </a:lnTo>
                    <a:lnTo>
                      <a:pt x="1" y="244"/>
                    </a:lnTo>
                    <a:lnTo>
                      <a:pt x="4" y="247"/>
                    </a:lnTo>
                    <a:lnTo>
                      <a:pt x="4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76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92" name="未知"/>
              <p:cNvSpPr>
                <a:spLocks/>
              </p:cNvSpPr>
              <p:nvPr/>
            </p:nvSpPr>
            <p:spPr bwMode="auto">
              <a:xfrm>
                <a:off x="1854" y="254"/>
                <a:ext cx="2" cy="85"/>
              </a:xfrm>
              <a:custGeom>
                <a:avLst/>
                <a:gdLst>
                  <a:gd name="T0" fmla="*/ 0 w 6"/>
                  <a:gd name="T1" fmla="*/ 0 h 254"/>
                  <a:gd name="T2" fmla="*/ 0 w 6"/>
                  <a:gd name="T3" fmla="*/ 0 h 254"/>
                  <a:gd name="T4" fmla="*/ 0 w 6"/>
                  <a:gd name="T5" fmla="*/ 0 h 254"/>
                  <a:gd name="T6" fmla="*/ 0 w 6"/>
                  <a:gd name="T7" fmla="*/ 0 h 254"/>
                  <a:gd name="T8" fmla="*/ 0 w 6"/>
                  <a:gd name="T9" fmla="*/ 0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4"/>
                  <a:gd name="T17" fmla="*/ 6 w 6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4">
                    <a:moveTo>
                      <a:pt x="6" y="0"/>
                    </a:moveTo>
                    <a:lnTo>
                      <a:pt x="0" y="3"/>
                    </a:lnTo>
                    <a:lnTo>
                      <a:pt x="0" y="250"/>
                    </a:lnTo>
                    <a:lnTo>
                      <a:pt x="6" y="25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37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93" name="未知"/>
              <p:cNvSpPr>
                <a:spLocks/>
              </p:cNvSpPr>
              <p:nvPr/>
            </p:nvSpPr>
            <p:spPr bwMode="auto">
              <a:xfrm>
                <a:off x="1842" y="268"/>
                <a:ext cx="2" cy="56"/>
              </a:xfrm>
              <a:custGeom>
                <a:avLst/>
                <a:gdLst>
                  <a:gd name="T0" fmla="*/ 0 w 6"/>
                  <a:gd name="T1" fmla="*/ 0 h 168"/>
                  <a:gd name="T2" fmla="*/ 0 w 6"/>
                  <a:gd name="T3" fmla="*/ 0 h 168"/>
                  <a:gd name="T4" fmla="*/ 0 w 6"/>
                  <a:gd name="T5" fmla="*/ 0 h 168"/>
                  <a:gd name="T6" fmla="*/ 0 w 6"/>
                  <a:gd name="T7" fmla="*/ 0 h 168"/>
                  <a:gd name="T8" fmla="*/ 0 w 6"/>
                  <a:gd name="T9" fmla="*/ 0 h 168"/>
                  <a:gd name="T10" fmla="*/ 0 w 6"/>
                  <a:gd name="T11" fmla="*/ 0 h 168"/>
                  <a:gd name="T12" fmla="*/ 0 w 6"/>
                  <a:gd name="T13" fmla="*/ 0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68"/>
                  <a:gd name="T23" fmla="*/ 6 w 6"/>
                  <a:gd name="T24" fmla="*/ 168 h 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68">
                    <a:moveTo>
                      <a:pt x="6" y="0"/>
                    </a:moveTo>
                    <a:lnTo>
                      <a:pt x="1" y="4"/>
                    </a:lnTo>
                    <a:lnTo>
                      <a:pt x="0" y="10"/>
                    </a:lnTo>
                    <a:lnTo>
                      <a:pt x="0" y="158"/>
                    </a:lnTo>
                    <a:lnTo>
                      <a:pt x="1" y="161"/>
                    </a:lnTo>
                    <a:lnTo>
                      <a:pt x="6" y="16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C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94" name="未知"/>
              <p:cNvSpPr>
                <a:spLocks/>
              </p:cNvSpPr>
              <p:nvPr/>
            </p:nvSpPr>
            <p:spPr bwMode="auto">
              <a:xfrm>
                <a:off x="1849" y="259"/>
                <a:ext cx="1" cy="75"/>
              </a:xfrm>
              <a:custGeom>
                <a:avLst/>
                <a:gdLst>
                  <a:gd name="T0" fmla="*/ 0 w 4"/>
                  <a:gd name="T1" fmla="*/ 0 h 224"/>
                  <a:gd name="T2" fmla="*/ 0 w 4"/>
                  <a:gd name="T3" fmla="*/ 0 h 224"/>
                  <a:gd name="T4" fmla="*/ 0 w 4"/>
                  <a:gd name="T5" fmla="*/ 0 h 224"/>
                  <a:gd name="T6" fmla="*/ 0 w 4"/>
                  <a:gd name="T7" fmla="*/ 0 h 224"/>
                  <a:gd name="T8" fmla="*/ 0 w 4"/>
                  <a:gd name="T9" fmla="*/ 0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24"/>
                  <a:gd name="T17" fmla="*/ 4 w 4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24">
                    <a:moveTo>
                      <a:pt x="4" y="0"/>
                    </a:moveTo>
                    <a:lnTo>
                      <a:pt x="0" y="4"/>
                    </a:lnTo>
                    <a:lnTo>
                      <a:pt x="0" y="220"/>
                    </a:lnTo>
                    <a:lnTo>
                      <a:pt x="4" y="22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D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95" name="未知"/>
              <p:cNvSpPr>
                <a:spLocks/>
              </p:cNvSpPr>
              <p:nvPr/>
            </p:nvSpPr>
            <p:spPr bwMode="auto">
              <a:xfrm>
                <a:off x="1847" y="260"/>
                <a:ext cx="2" cy="72"/>
              </a:xfrm>
              <a:custGeom>
                <a:avLst/>
                <a:gdLst>
                  <a:gd name="T0" fmla="*/ 1 w 4"/>
                  <a:gd name="T1" fmla="*/ 0 h 216"/>
                  <a:gd name="T2" fmla="*/ 0 w 4"/>
                  <a:gd name="T3" fmla="*/ 0 h 216"/>
                  <a:gd name="T4" fmla="*/ 0 w 4"/>
                  <a:gd name="T5" fmla="*/ 0 h 216"/>
                  <a:gd name="T6" fmla="*/ 1 w 4"/>
                  <a:gd name="T7" fmla="*/ 0 h 216"/>
                  <a:gd name="T8" fmla="*/ 1 w 4"/>
                  <a:gd name="T9" fmla="*/ 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16"/>
                  <a:gd name="T17" fmla="*/ 4 w 4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16">
                    <a:moveTo>
                      <a:pt x="4" y="0"/>
                    </a:moveTo>
                    <a:lnTo>
                      <a:pt x="0" y="7"/>
                    </a:lnTo>
                    <a:lnTo>
                      <a:pt x="0" y="209"/>
                    </a:lnTo>
                    <a:lnTo>
                      <a:pt x="4" y="21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1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96" name="未知"/>
              <p:cNvSpPr>
                <a:spLocks/>
              </p:cNvSpPr>
              <p:nvPr/>
            </p:nvSpPr>
            <p:spPr bwMode="auto">
              <a:xfrm>
                <a:off x="1845" y="263"/>
                <a:ext cx="2" cy="67"/>
              </a:xfrm>
              <a:custGeom>
                <a:avLst/>
                <a:gdLst>
                  <a:gd name="T0" fmla="*/ 0 w 7"/>
                  <a:gd name="T1" fmla="*/ 0 h 202"/>
                  <a:gd name="T2" fmla="*/ 0 w 7"/>
                  <a:gd name="T3" fmla="*/ 0 h 202"/>
                  <a:gd name="T4" fmla="*/ 0 w 7"/>
                  <a:gd name="T5" fmla="*/ 0 h 202"/>
                  <a:gd name="T6" fmla="*/ 0 w 7"/>
                  <a:gd name="T7" fmla="*/ 0 h 202"/>
                  <a:gd name="T8" fmla="*/ 0 w 7"/>
                  <a:gd name="T9" fmla="*/ 0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02"/>
                  <a:gd name="T17" fmla="*/ 7 w 7"/>
                  <a:gd name="T18" fmla="*/ 202 h 2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02">
                    <a:moveTo>
                      <a:pt x="7" y="0"/>
                    </a:moveTo>
                    <a:lnTo>
                      <a:pt x="0" y="10"/>
                    </a:lnTo>
                    <a:lnTo>
                      <a:pt x="0" y="192"/>
                    </a:lnTo>
                    <a:lnTo>
                      <a:pt x="7" y="20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4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97" name="未知"/>
              <p:cNvSpPr>
                <a:spLocks/>
              </p:cNvSpPr>
              <p:nvPr/>
            </p:nvSpPr>
            <p:spPr bwMode="auto">
              <a:xfrm>
                <a:off x="1850" y="256"/>
                <a:ext cx="2" cy="80"/>
              </a:xfrm>
              <a:custGeom>
                <a:avLst/>
                <a:gdLst>
                  <a:gd name="T0" fmla="*/ 0 w 7"/>
                  <a:gd name="T1" fmla="*/ 0 h 239"/>
                  <a:gd name="T2" fmla="*/ 0 w 7"/>
                  <a:gd name="T3" fmla="*/ 0 h 239"/>
                  <a:gd name="T4" fmla="*/ 0 w 7"/>
                  <a:gd name="T5" fmla="*/ 0 h 239"/>
                  <a:gd name="T6" fmla="*/ 0 w 7"/>
                  <a:gd name="T7" fmla="*/ 0 h 239"/>
                  <a:gd name="T8" fmla="*/ 0 w 7"/>
                  <a:gd name="T9" fmla="*/ 0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39"/>
                  <a:gd name="T17" fmla="*/ 7 w 7"/>
                  <a:gd name="T18" fmla="*/ 239 h 2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39">
                    <a:moveTo>
                      <a:pt x="7" y="0"/>
                    </a:moveTo>
                    <a:lnTo>
                      <a:pt x="0" y="8"/>
                    </a:lnTo>
                    <a:lnTo>
                      <a:pt x="0" y="232"/>
                    </a:lnTo>
                    <a:lnTo>
                      <a:pt x="7" y="23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98" name="未知"/>
              <p:cNvSpPr>
                <a:spLocks/>
              </p:cNvSpPr>
              <p:nvPr/>
            </p:nvSpPr>
            <p:spPr bwMode="auto">
              <a:xfrm>
                <a:off x="1844" y="266"/>
                <a:ext cx="1" cy="61"/>
              </a:xfrm>
              <a:custGeom>
                <a:avLst/>
                <a:gdLst>
                  <a:gd name="T0" fmla="*/ 0 w 4"/>
                  <a:gd name="T1" fmla="*/ 0 h 182"/>
                  <a:gd name="T2" fmla="*/ 0 w 4"/>
                  <a:gd name="T3" fmla="*/ 0 h 182"/>
                  <a:gd name="T4" fmla="*/ 0 w 4"/>
                  <a:gd name="T5" fmla="*/ 0 h 182"/>
                  <a:gd name="T6" fmla="*/ 0 w 4"/>
                  <a:gd name="T7" fmla="*/ 0 h 182"/>
                  <a:gd name="T8" fmla="*/ 0 w 4"/>
                  <a:gd name="T9" fmla="*/ 0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82"/>
                  <a:gd name="T17" fmla="*/ 4 w 4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82">
                    <a:moveTo>
                      <a:pt x="4" y="0"/>
                    </a:moveTo>
                    <a:lnTo>
                      <a:pt x="0" y="7"/>
                    </a:lnTo>
                    <a:lnTo>
                      <a:pt x="0" y="175"/>
                    </a:lnTo>
                    <a:lnTo>
                      <a:pt x="4" y="18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8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99" name="未知"/>
              <p:cNvSpPr>
                <a:spLocks/>
              </p:cNvSpPr>
              <p:nvPr/>
            </p:nvSpPr>
            <p:spPr bwMode="auto">
              <a:xfrm>
                <a:off x="1837" y="277"/>
                <a:ext cx="3" cy="39"/>
              </a:xfrm>
              <a:custGeom>
                <a:avLst/>
                <a:gdLst>
                  <a:gd name="T0" fmla="*/ 0 w 9"/>
                  <a:gd name="T1" fmla="*/ 0 h 117"/>
                  <a:gd name="T2" fmla="*/ 0 w 9"/>
                  <a:gd name="T3" fmla="*/ 0 h 117"/>
                  <a:gd name="T4" fmla="*/ 0 w 9"/>
                  <a:gd name="T5" fmla="*/ 0 h 117"/>
                  <a:gd name="T6" fmla="*/ 0 w 9"/>
                  <a:gd name="T7" fmla="*/ 0 h 117"/>
                  <a:gd name="T8" fmla="*/ 0 w 9"/>
                  <a:gd name="T9" fmla="*/ 0 h 117"/>
                  <a:gd name="T10" fmla="*/ 0 w 9"/>
                  <a:gd name="T11" fmla="*/ 0 h 117"/>
                  <a:gd name="T12" fmla="*/ 0 w 9"/>
                  <a:gd name="T13" fmla="*/ 0 h 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17"/>
                  <a:gd name="T23" fmla="*/ 9 w 9"/>
                  <a:gd name="T24" fmla="*/ 117 h 1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17">
                    <a:moveTo>
                      <a:pt x="9" y="0"/>
                    </a:moveTo>
                    <a:lnTo>
                      <a:pt x="1" y="27"/>
                    </a:lnTo>
                    <a:lnTo>
                      <a:pt x="0" y="59"/>
                    </a:lnTo>
                    <a:lnTo>
                      <a:pt x="1" y="88"/>
                    </a:lnTo>
                    <a:lnTo>
                      <a:pt x="4" y="102"/>
                    </a:lnTo>
                    <a:lnTo>
                      <a:pt x="9" y="1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00" name="未知"/>
              <p:cNvSpPr>
                <a:spLocks/>
              </p:cNvSpPr>
              <p:nvPr/>
            </p:nvSpPr>
            <p:spPr bwMode="auto">
              <a:xfrm>
                <a:off x="1856" y="252"/>
                <a:ext cx="1" cy="89"/>
              </a:xfrm>
              <a:custGeom>
                <a:avLst/>
                <a:gdLst>
                  <a:gd name="T0" fmla="*/ 0 w 5"/>
                  <a:gd name="T1" fmla="*/ 0 h 268"/>
                  <a:gd name="T2" fmla="*/ 0 w 5"/>
                  <a:gd name="T3" fmla="*/ 0 h 268"/>
                  <a:gd name="T4" fmla="*/ 0 w 5"/>
                  <a:gd name="T5" fmla="*/ 0 h 268"/>
                  <a:gd name="T6" fmla="*/ 0 w 5"/>
                  <a:gd name="T7" fmla="*/ 0 h 268"/>
                  <a:gd name="T8" fmla="*/ 0 w 5"/>
                  <a:gd name="T9" fmla="*/ 0 h 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68"/>
                  <a:gd name="T17" fmla="*/ 5 w 5"/>
                  <a:gd name="T18" fmla="*/ 268 h 2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68">
                    <a:moveTo>
                      <a:pt x="5" y="0"/>
                    </a:moveTo>
                    <a:lnTo>
                      <a:pt x="0" y="7"/>
                    </a:lnTo>
                    <a:lnTo>
                      <a:pt x="0" y="261"/>
                    </a:lnTo>
                    <a:lnTo>
                      <a:pt x="5" y="26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F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01" name="未知"/>
              <p:cNvSpPr>
                <a:spLocks/>
              </p:cNvSpPr>
              <p:nvPr/>
            </p:nvSpPr>
            <p:spPr bwMode="auto">
              <a:xfrm>
                <a:off x="1840" y="272"/>
                <a:ext cx="2" cy="49"/>
              </a:xfrm>
              <a:custGeom>
                <a:avLst/>
                <a:gdLst>
                  <a:gd name="T0" fmla="*/ 0 w 6"/>
                  <a:gd name="T1" fmla="*/ 0 h 148"/>
                  <a:gd name="T2" fmla="*/ 0 w 6"/>
                  <a:gd name="T3" fmla="*/ 0 h 148"/>
                  <a:gd name="T4" fmla="*/ 0 w 6"/>
                  <a:gd name="T5" fmla="*/ 0 h 148"/>
                  <a:gd name="T6" fmla="*/ 0 w 6"/>
                  <a:gd name="T7" fmla="*/ 0 h 148"/>
                  <a:gd name="T8" fmla="*/ 0 w 6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48"/>
                  <a:gd name="T17" fmla="*/ 6 w 6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48">
                    <a:moveTo>
                      <a:pt x="6" y="0"/>
                    </a:moveTo>
                    <a:lnTo>
                      <a:pt x="0" y="16"/>
                    </a:lnTo>
                    <a:lnTo>
                      <a:pt x="0" y="133"/>
                    </a:lnTo>
                    <a:lnTo>
                      <a:pt x="6" y="1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E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02" name="未知"/>
              <p:cNvSpPr>
                <a:spLocks/>
              </p:cNvSpPr>
              <p:nvPr/>
            </p:nvSpPr>
            <p:spPr bwMode="auto">
              <a:xfrm>
                <a:off x="1880" y="241"/>
                <a:ext cx="2" cy="112"/>
              </a:xfrm>
              <a:custGeom>
                <a:avLst/>
                <a:gdLst>
                  <a:gd name="T0" fmla="*/ 0 w 7"/>
                  <a:gd name="T1" fmla="*/ 0 h 336"/>
                  <a:gd name="T2" fmla="*/ 0 w 7"/>
                  <a:gd name="T3" fmla="*/ 0 h 336"/>
                  <a:gd name="T4" fmla="*/ 0 w 7"/>
                  <a:gd name="T5" fmla="*/ 0 h 336"/>
                  <a:gd name="T6" fmla="*/ 0 w 7"/>
                  <a:gd name="T7" fmla="*/ 0 h 336"/>
                  <a:gd name="T8" fmla="*/ 0 w 7"/>
                  <a:gd name="T9" fmla="*/ 0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36"/>
                  <a:gd name="T17" fmla="*/ 7 w 7"/>
                  <a:gd name="T18" fmla="*/ 336 h 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36">
                    <a:moveTo>
                      <a:pt x="7" y="0"/>
                    </a:moveTo>
                    <a:lnTo>
                      <a:pt x="0" y="1"/>
                    </a:lnTo>
                    <a:lnTo>
                      <a:pt x="0" y="334"/>
                    </a:lnTo>
                    <a:lnTo>
                      <a:pt x="7" y="33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D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03" name="未知"/>
              <p:cNvSpPr>
                <a:spLocks/>
              </p:cNvSpPr>
              <p:nvPr/>
            </p:nvSpPr>
            <p:spPr bwMode="auto">
              <a:xfrm>
                <a:off x="3091" y="158"/>
                <a:ext cx="178" cy="84"/>
              </a:xfrm>
              <a:custGeom>
                <a:avLst/>
                <a:gdLst>
                  <a:gd name="T0" fmla="*/ 0 w 535"/>
                  <a:gd name="T1" fmla="*/ 0 h 254"/>
                  <a:gd name="T2" fmla="*/ 0 w 535"/>
                  <a:gd name="T3" fmla="*/ 0 h 254"/>
                  <a:gd name="T4" fmla="*/ 0 w 535"/>
                  <a:gd name="T5" fmla="*/ 0 h 254"/>
                  <a:gd name="T6" fmla="*/ 0 w 535"/>
                  <a:gd name="T7" fmla="*/ 0 h 254"/>
                  <a:gd name="T8" fmla="*/ 0 w 535"/>
                  <a:gd name="T9" fmla="*/ 0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5"/>
                  <a:gd name="T16" fmla="*/ 0 h 254"/>
                  <a:gd name="T17" fmla="*/ 535 w 53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5" h="254">
                    <a:moveTo>
                      <a:pt x="0" y="1"/>
                    </a:moveTo>
                    <a:lnTo>
                      <a:pt x="0" y="254"/>
                    </a:lnTo>
                    <a:lnTo>
                      <a:pt x="535" y="253"/>
                    </a:lnTo>
                    <a:lnTo>
                      <a:pt x="53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04" name="未知"/>
              <p:cNvSpPr>
                <a:spLocks/>
              </p:cNvSpPr>
              <p:nvPr/>
            </p:nvSpPr>
            <p:spPr bwMode="auto">
              <a:xfrm>
                <a:off x="1939" y="879"/>
                <a:ext cx="18" cy="225"/>
              </a:xfrm>
              <a:custGeom>
                <a:avLst/>
                <a:gdLst>
                  <a:gd name="T0" fmla="*/ 0 w 53"/>
                  <a:gd name="T1" fmla="*/ 0 h 676"/>
                  <a:gd name="T2" fmla="*/ 0 w 53"/>
                  <a:gd name="T3" fmla="*/ 0 h 676"/>
                  <a:gd name="T4" fmla="*/ 0 w 53"/>
                  <a:gd name="T5" fmla="*/ 0 h 676"/>
                  <a:gd name="T6" fmla="*/ 0 w 53"/>
                  <a:gd name="T7" fmla="*/ 0 h 676"/>
                  <a:gd name="T8" fmla="*/ 0 w 53"/>
                  <a:gd name="T9" fmla="*/ 0 h 6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6"/>
                  <a:gd name="T17" fmla="*/ 53 w 53"/>
                  <a:gd name="T18" fmla="*/ 676 h 6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6">
                    <a:moveTo>
                      <a:pt x="53" y="1"/>
                    </a:moveTo>
                    <a:lnTo>
                      <a:pt x="0" y="0"/>
                    </a:lnTo>
                    <a:lnTo>
                      <a:pt x="0" y="676"/>
                    </a:lnTo>
                    <a:lnTo>
                      <a:pt x="53" y="676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193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05" name="未知"/>
              <p:cNvSpPr>
                <a:spLocks/>
              </p:cNvSpPr>
              <p:nvPr/>
            </p:nvSpPr>
            <p:spPr bwMode="auto">
              <a:xfrm>
                <a:off x="1904" y="878"/>
                <a:ext cx="18" cy="226"/>
              </a:xfrm>
              <a:custGeom>
                <a:avLst/>
                <a:gdLst>
                  <a:gd name="T0" fmla="*/ 0 w 54"/>
                  <a:gd name="T1" fmla="*/ 0 h 677"/>
                  <a:gd name="T2" fmla="*/ 0 w 54"/>
                  <a:gd name="T3" fmla="*/ 0 h 677"/>
                  <a:gd name="T4" fmla="*/ 0 w 54"/>
                  <a:gd name="T5" fmla="*/ 0 h 677"/>
                  <a:gd name="T6" fmla="*/ 0 w 54"/>
                  <a:gd name="T7" fmla="*/ 0 h 677"/>
                  <a:gd name="T8" fmla="*/ 0 w 54"/>
                  <a:gd name="T9" fmla="*/ 0 h 6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7"/>
                  <a:gd name="T17" fmla="*/ 54 w 54"/>
                  <a:gd name="T18" fmla="*/ 677 h 6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7">
                    <a:moveTo>
                      <a:pt x="54" y="2"/>
                    </a:moveTo>
                    <a:lnTo>
                      <a:pt x="0" y="0"/>
                    </a:lnTo>
                    <a:lnTo>
                      <a:pt x="0" y="676"/>
                    </a:lnTo>
                    <a:lnTo>
                      <a:pt x="54" y="677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203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06" name="未知"/>
              <p:cNvSpPr>
                <a:spLocks/>
              </p:cNvSpPr>
              <p:nvPr/>
            </p:nvSpPr>
            <p:spPr bwMode="auto">
              <a:xfrm>
                <a:off x="1886" y="878"/>
                <a:ext cx="18" cy="225"/>
              </a:xfrm>
              <a:custGeom>
                <a:avLst/>
                <a:gdLst>
                  <a:gd name="T0" fmla="*/ 0 w 54"/>
                  <a:gd name="T1" fmla="*/ 0 h 676"/>
                  <a:gd name="T2" fmla="*/ 0 w 54"/>
                  <a:gd name="T3" fmla="*/ 0 h 676"/>
                  <a:gd name="T4" fmla="*/ 0 w 54"/>
                  <a:gd name="T5" fmla="*/ 0 h 676"/>
                  <a:gd name="T6" fmla="*/ 0 w 54"/>
                  <a:gd name="T7" fmla="*/ 0 h 676"/>
                  <a:gd name="T8" fmla="*/ 0 w 54"/>
                  <a:gd name="T9" fmla="*/ 0 h 6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6"/>
                  <a:gd name="T17" fmla="*/ 54 w 54"/>
                  <a:gd name="T18" fmla="*/ 676 h 6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6">
                    <a:moveTo>
                      <a:pt x="54" y="0"/>
                    </a:moveTo>
                    <a:lnTo>
                      <a:pt x="0" y="0"/>
                    </a:lnTo>
                    <a:lnTo>
                      <a:pt x="0" y="673"/>
                    </a:lnTo>
                    <a:lnTo>
                      <a:pt x="54" y="67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24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07" name="未知"/>
              <p:cNvSpPr>
                <a:spLocks/>
              </p:cNvSpPr>
              <p:nvPr/>
            </p:nvSpPr>
            <p:spPr bwMode="auto">
              <a:xfrm>
                <a:off x="1922" y="879"/>
                <a:ext cx="17" cy="225"/>
              </a:xfrm>
              <a:custGeom>
                <a:avLst/>
                <a:gdLst>
                  <a:gd name="T0" fmla="*/ 0 w 53"/>
                  <a:gd name="T1" fmla="*/ 0 h 676"/>
                  <a:gd name="T2" fmla="*/ 0 w 53"/>
                  <a:gd name="T3" fmla="*/ 0 h 676"/>
                  <a:gd name="T4" fmla="*/ 0 w 53"/>
                  <a:gd name="T5" fmla="*/ 0 h 676"/>
                  <a:gd name="T6" fmla="*/ 0 w 53"/>
                  <a:gd name="T7" fmla="*/ 0 h 676"/>
                  <a:gd name="T8" fmla="*/ 0 w 53"/>
                  <a:gd name="T9" fmla="*/ 0 h 6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6"/>
                  <a:gd name="T17" fmla="*/ 53 w 53"/>
                  <a:gd name="T18" fmla="*/ 676 h 6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6">
                    <a:moveTo>
                      <a:pt x="53" y="0"/>
                    </a:moveTo>
                    <a:lnTo>
                      <a:pt x="0" y="0"/>
                    </a:lnTo>
                    <a:lnTo>
                      <a:pt x="0" y="675"/>
                    </a:lnTo>
                    <a:lnTo>
                      <a:pt x="53" y="67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1D3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08" name="未知"/>
              <p:cNvSpPr>
                <a:spLocks/>
              </p:cNvSpPr>
              <p:nvPr/>
            </p:nvSpPr>
            <p:spPr bwMode="auto">
              <a:xfrm>
                <a:off x="1957" y="879"/>
                <a:ext cx="498" cy="236"/>
              </a:xfrm>
              <a:custGeom>
                <a:avLst/>
                <a:gdLst>
                  <a:gd name="T0" fmla="*/ 0 w 1493"/>
                  <a:gd name="T1" fmla="*/ 0 h 707"/>
                  <a:gd name="T2" fmla="*/ 0 w 1493"/>
                  <a:gd name="T3" fmla="*/ 0 h 707"/>
                  <a:gd name="T4" fmla="*/ 0 w 1493"/>
                  <a:gd name="T5" fmla="*/ 0 h 707"/>
                  <a:gd name="T6" fmla="*/ 0 w 1493"/>
                  <a:gd name="T7" fmla="*/ 0 h 707"/>
                  <a:gd name="T8" fmla="*/ 0 w 1493"/>
                  <a:gd name="T9" fmla="*/ 0 h 707"/>
                  <a:gd name="T10" fmla="*/ 0 w 1493"/>
                  <a:gd name="T11" fmla="*/ 0 h 707"/>
                  <a:gd name="T12" fmla="*/ 0 w 1493"/>
                  <a:gd name="T13" fmla="*/ 0 h 707"/>
                  <a:gd name="T14" fmla="*/ 0 w 1493"/>
                  <a:gd name="T15" fmla="*/ 0 h 7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93"/>
                  <a:gd name="T25" fmla="*/ 0 h 707"/>
                  <a:gd name="T26" fmla="*/ 1493 w 1493"/>
                  <a:gd name="T27" fmla="*/ 707 h 70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93" h="707">
                    <a:moveTo>
                      <a:pt x="0" y="0"/>
                    </a:moveTo>
                    <a:lnTo>
                      <a:pt x="0" y="675"/>
                    </a:lnTo>
                    <a:lnTo>
                      <a:pt x="1492" y="707"/>
                    </a:lnTo>
                    <a:lnTo>
                      <a:pt x="1493" y="699"/>
                    </a:lnTo>
                    <a:lnTo>
                      <a:pt x="1492" y="684"/>
                    </a:lnTo>
                    <a:lnTo>
                      <a:pt x="1492" y="663"/>
                    </a:lnTo>
                    <a:lnTo>
                      <a:pt x="72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31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09" name="未知"/>
              <p:cNvSpPr>
                <a:spLocks/>
              </p:cNvSpPr>
              <p:nvPr/>
            </p:nvSpPr>
            <p:spPr bwMode="auto">
              <a:xfrm>
                <a:off x="1868" y="878"/>
                <a:ext cx="18" cy="224"/>
              </a:xfrm>
              <a:custGeom>
                <a:avLst/>
                <a:gdLst>
                  <a:gd name="T0" fmla="*/ 0 w 53"/>
                  <a:gd name="T1" fmla="*/ 0 h 674"/>
                  <a:gd name="T2" fmla="*/ 0 w 53"/>
                  <a:gd name="T3" fmla="*/ 0 h 674"/>
                  <a:gd name="T4" fmla="*/ 0 w 53"/>
                  <a:gd name="T5" fmla="*/ 0 h 674"/>
                  <a:gd name="T6" fmla="*/ 0 w 53"/>
                  <a:gd name="T7" fmla="*/ 0 h 674"/>
                  <a:gd name="T8" fmla="*/ 0 w 53"/>
                  <a:gd name="T9" fmla="*/ 0 h 6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4"/>
                  <a:gd name="T17" fmla="*/ 53 w 53"/>
                  <a:gd name="T18" fmla="*/ 674 h 6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4">
                    <a:moveTo>
                      <a:pt x="53" y="674"/>
                    </a:moveTo>
                    <a:lnTo>
                      <a:pt x="53" y="1"/>
                    </a:lnTo>
                    <a:lnTo>
                      <a:pt x="0" y="0"/>
                    </a:lnTo>
                    <a:lnTo>
                      <a:pt x="0" y="674"/>
                    </a:lnTo>
                    <a:lnTo>
                      <a:pt x="53" y="674"/>
                    </a:lnTo>
                    <a:close/>
                  </a:path>
                </a:pathLst>
              </a:custGeom>
              <a:solidFill>
                <a:srgbClr val="293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0" name="未知"/>
              <p:cNvSpPr>
                <a:spLocks/>
              </p:cNvSpPr>
              <p:nvPr/>
            </p:nvSpPr>
            <p:spPr bwMode="auto">
              <a:xfrm>
                <a:off x="1424" y="994"/>
                <a:ext cx="17" cy="103"/>
              </a:xfrm>
              <a:custGeom>
                <a:avLst/>
                <a:gdLst>
                  <a:gd name="T0" fmla="*/ 0 w 53"/>
                  <a:gd name="T1" fmla="*/ 0 h 307"/>
                  <a:gd name="T2" fmla="*/ 0 w 53"/>
                  <a:gd name="T3" fmla="*/ 0 h 307"/>
                  <a:gd name="T4" fmla="*/ 0 w 53"/>
                  <a:gd name="T5" fmla="*/ 0 h 307"/>
                  <a:gd name="T6" fmla="*/ 0 w 53"/>
                  <a:gd name="T7" fmla="*/ 0 h 307"/>
                  <a:gd name="T8" fmla="*/ 0 w 53"/>
                  <a:gd name="T9" fmla="*/ 0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07"/>
                  <a:gd name="T17" fmla="*/ 53 w 53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07">
                    <a:moveTo>
                      <a:pt x="53" y="0"/>
                    </a:moveTo>
                    <a:lnTo>
                      <a:pt x="0" y="42"/>
                    </a:lnTo>
                    <a:lnTo>
                      <a:pt x="0" y="306"/>
                    </a:lnTo>
                    <a:lnTo>
                      <a:pt x="53" y="307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0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1" name="未知"/>
              <p:cNvSpPr>
                <a:spLocks/>
              </p:cNvSpPr>
              <p:nvPr/>
            </p:nvSpPr>
            <p:spPr bwMode="auto">
              <a:xfrm>
                <a:off x="1370" y="1037"/>
                <a:ext cx="18" cy="59"/>
              </a:xfrm>
              <a:custGeom>
                <a:avLst/>
                <a:gdLst>
                  <a:gd name="T0" fmla="*/ 0 w 55"/>
                  <a:gd name="T1" fmla="*/ 0 h 175"/>
                  <a:gd name="T2" fmla="*/ 0 w 55"/>
                  <a:gd name="T3" fmla="*/ 0 h 175"/>
                  <a:gd name="T4" fmla="*/ 0 w 55"/>
                  <a:gd name="T5" fmla="*/ 0 h 175"/>
                  <a:gd name="T6" fmla="*/ 0 w 55"/>
                  <a:gd name="T7" fmla="*/ 0 h 175"/>
                  <a:gd name="T8" fmla="*/ 0 w 55"/>
                  <a:gd name="T9" fmla="*/ 0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75"/>
                  <a:gd name="T17" fmla="*/ 55 w 55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75">
                    <a:moveTo>
                      <a:pt x="55" y="0"/>
                    </a:moveTo>
                    <a:lnTo>
                      <a:pt x="0" y="43"/>
                    </a:lnTo>
                    <a:lnTo>
                      <a:pt x="0" y="175"/>
                    </a:lnTo>
                    <a:lnTo>
                      <a:pt x="55" y="17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8C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2" name="未知"/>
              <p:cNvSpPr>
                <a:spLocks/>
              </p:cNvSpPr>
              <p:nvPr/>
            </p:nvSpPr>
            <p:spPr bwMode="auto">
              <a:xfrm>
                <a:off x="1388" y="1023"/>
                <a:ext cx="18" cy="73"/>
              </a:xfrm>
              <a:custGeom>
                <a:avLst/>
                <a:gdLst>
                  <a:gd name="T0" fmla="*/ 0 w 52"/>
                  <a:gd name="T1" fmla="*/ 0 h 220"/>
                  <a:gd name="T2" fmla="*/ 0 w 52"/>
                  <a:gd name="T3" fmla="*/ 0 h 220"/>
                  <a:gd name="T4" fmla="*/ 0 w 52"/>
                  <a:gd name="T5" fmla="*/ 0 h 220"/>
                  <a:gd name="T6" fmla="*/ 0 w 52"/>
                  <a:gd name="T7" fmla="*/ 0 h 220"/>
                  <a:gd name="T8" fmla="*/ 0 w 52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20"/>
                  <a:gd name="T17" fmla="*/ 52 w 52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20">
                    <a:moveTo>
                      <a:pt x="52" y="0"/>
                    </a:moveTo>
                    <a:lnTo>
                      <a:pt x="0" y="43"/>
                    </a:lnTo>
                    <a:lnTo>
                      <a:pt x="0" y="218"/>
                    </a:lnTo>
                    <a:lnTo>
                      <a:pt x="52" y="22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87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3" name="未知"/>
              <p:cNvSpPr>
                <a:spLocks/>
              </p:cNvSpPr>
              <p:nvPr/>
            </p:nvSpPr>
            <p:spPr bwMode="auto">
              <a:xfrm>
                <a:off x="1406" y="1008"/>
                <a:ext cx="18" cy="88"/>
              </a:xfrm>
              <a:custGeom>
                <a:avLst/>
                <a:gdLst>
                  <a:gd name="T0" fmla="*/ 0 w 54"/>
                  <a:gd name="T1" fmla="*/ 0 h 264"/>
                  <a:gd name="T2" fmla="*/ 0 w 54"/>
                  <a:gd name="T3" fmla="*/ 0 h 264"/>
                  <a:gd name="T4" fmla="*/ 0 w 54"/>
                  <a:gd name="T5" fmla="*/ 0 h 264"/>
                  <a:gd name="T6" fmla="*/ 0 w 54"/>
                  <a:gd name="T7" fmla="*/ 0 h 264"/>
                  <a:gd name="T8" fmla="*/ 0 w 54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264"/>
                  <a:gd name="T17" fmla="*/ 54 w 54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264">
                    <a:moveTo>
                      <a:pt x="54" y="0"/>
                    </a:moveTo>
                    <a:lnTo>
                      <a:pt x="0" y="44"/>
                    </a:lnTo>
                    <a:lnTo>
                      <a:pt x="0" y="264"/>
                    </a:lnTo>
                    <a:lnTo>
                      <a:pt x="54" y="26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84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4" name="未知"/>
              <p:cNvSpPr>
                <a:spLocks/>
              </p:cNvSpPr>
              <p:nvPr/>
            </p:nvSpPr>
            <p:spPr bwMode="auto">
              <a:xfrm>
                <a:off x="1353" y="1052"/>
                <a:ext cx="17" cy="44"/>
              </a:xfrm>
              <a:custGeom>
                <a:avLst/>
                <a:gdLst>
                  <a:gd name="T0" fmla="*/ 0 w 52"/>
                  <a:gd name="T1" fmla="*/ 0 h 132"/>
                  <a:gd name="T2" fmla="*/ 0 w 52"/>
                  <a:gd name="T3" fmla="*/ 0 h 132"/>
                  <a:gd name="T4" fmla="*/ 0 w 52"/>
                  <a:gd name="T5" fmla="*/ 0 h 132"/>
                  <a:gd name="T6" fmla="*/ 0 w 52"/>
                  <a:gd name="T7" fmla="*/ 0 h 132"/>
                  <a:gd name="T8" fmla="*/ 0 w 52"/>
                  <a:gd name="T9" fmla="*/ 0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132"/>
                  <a:gd name="T17" fmla="*/ 52 w 52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132">
                    <a:moveTo>
                      <a:pt x="52" y="0"/>
                    </a:moveTo>
                    <a:lnTo>
                      <a:pt x="0" y="44"/>
                    </a:lnTo>
                    <a:lnTo>
                      <a:pt x="0" y="130"/>
                    </a:lnTo>
                    <a:lnTo>
                      <a:pt x="52" y="13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8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5" name="未知"/>
              <p:cNvSpPr>
                <a:spLocks/>
              </p:cNvSpPr>
              <p:nvPr/>
            </p:nvSpPr>
            <p:spPr bwMode="auto">
              <a:xfrm>
                <a:off x="1317" y="1066"/>
                <a:ext cx="36" cy="29"/>
              </a:xfrm>
              <a:custGeom>
                <a:avLst/>
                <a:gdLst>
                  <a:gd name="T0" fmla="*/ 0 w 106"/>
                  <a:gd name="T1" fmla="*/ 0 h 86"/>
                  <a:gd name="T2" fmla="*/ 0 w 106"/>
                  <a:gd name="T3" fmla="*/ 0 h 86"/>
                  <a:gd name="T4" fmla="*/ 0 w 106"/>
                  <a:gd name="T5" fmla="*/ 0 h 86"/>
                  <a:gd name="T6" fmla="*/ 0 w 106"/>
                  <a:gd name="T7" fmla="*/ 0 h 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6"/>
                  <a:gd name="T13" fmla="*/ 0 h 86"/>
                  <a:gd name="T14" fmla="*/ 106 w 106"/>
                  <a:gd name="T15" fmla="*/ 86 h 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6" h="86">
                    <a:moveTo>
                      <a:pt x="0" y="84"/>
                    </a:moveTo>
                    <a:lnTo>
                      <a:pt x="106" y="86"/>
                    </a:lnTo>
                    <a:lnTo>
                      <a:pt x="106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6" name="未知"/>
              <p:cNvSpPr>
                <a:spLocks/>
              </p:cNvSpPr>
              <p:nvPr/>
            </p:nvSpPr>
            <p:spPr bwMode="auto">
              <a:xfrm>
                <a:off x="1441" y="980"/>
                <a:ext cx="18" cy="117"/>
              </a:xfrm>
              <a:custGeom>
                <a:avLst/>
                <a:gdLst>
                  <a:gd name="T0" fmla="*/ 0 w 53"/>
                  <a:gd name="T1" fmla="*/ 0 h 351"/>
                  <a:gd name="T2" fmla="*/ 0 w 53"/>
                  <a:gd name="T3" fmla="*/ 0 h 351"/>
                  <a:gd name="T4" fmla="*/ 0 w 53"/>
                  <a:gd name="T5" fmla="*/ 0 h 351"/>
                  <a:gd name="T6" fmla="*/ 0 w 53"/>
                  <a:gd name="T7" fmla="*/ 0 h 351"/>
                  <a:gd name="T8" fmla="*/ 0 w 53"/>
                  <a:gd name="T9" fmla="*/ 0 h 3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51"/>
                  <a:gd name="T17" fmla="*/ 53 w 53"/>
                  <a:gd name="T18" fmla="*/ 351 h 3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51">
                    <a:moveTo>
                      <a:pt x="0" y="44"/>
                    </a:moveTo>
                    <a:lnTo>
                      <a:pt x="0" y="351"/>
                    </a:lnTo>
                    <a:lnTo>
                      <a:pt x="53" y="350"/>
                    </a:lnTo>
                    <a:lnTo>
                      <a:pt x="5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7F83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7" name="未知"/>
              <p:cNvSpPr>
                <a:spLocks/>
              </p:cNvSpPr>
              <p:nvPr/>
            </p:nvSpPr>
            <p:spPr bwMode="auto">
              <a:xfrm>
                <a:off x="1850" y="878"/>
                <a:ext cx="18" cy="224"/>
              </a:xfrm>
              <a:custGeom>
                <a:avLst/>
                <a:gdLst>
                  <a:gd name="T0" fmla="*/ 0 w 54"/>
                  <a:gd name="T1" fmla="*/ 0 h 674"/>
                  <a:gd name="T2" fmla="*/ 0 w 54"/>
                  <a:gd name="T3" fmla="*/ 0 h 674"/>
                  <a:gd name="T4" fmla="*/ 0 w 54"/>
                  <a:gd name="T5" fmla="*/ 0 h 674"/>
                  <a:gd name="T6" fmla="*/ 0 w 54"/>
                  <a:gd name="T7" fmla="*/ 0 h 674"/>
                  <a:gd name="T8" fmla="*/ 0 w 54"/>
                  <a:gd name="T9" fmla="*/ 0 h 6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4"/>
                  <a:gd name="T17" fmla="*/ 54 w 54"/>
                  <a:gd name="T18" fmla="*/ 674 h 6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4">
                    <a:moveTo>
                      <a:pt x="54" y="0"/>
                    </a:moveTo>
                    <a:lnTo>
                      <a:pt x="0" y="0"/>
                    </a:lnTo>
                    <a:lnTo>
                      <a:pt x="0" y="672"/>
                    </a:lnTo>
                    <a:lnTo>
                      <a:pt x="54" y="67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2B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8" name="未知"/>
              <p:cNvSpPr>
                <a:spLocks/>
              </p:cNvSpPr>
              <p:nvPr/>
            </p:nvSpPr>
            <p:spPr bwMode="auto">
              <a:xfrm>
                <a:off x="1832" y="877"/>
                <a:ext cx="18" cy="225"/>
              </a:xfrm>
              <a:custGeom>
                <a:avLst/>
                <a:gdLst>
                  <a:gd name="T0" fmla="*/ 0 w 53"/>
                  <a:gd name="T1" fmla="*/ 0 h 673"/>
                  <a:gd name="T2" fmla="*/ 0 w 53"/>
                  <a:gd name="T3" fmla="*/ 0 h 673"/>
                  <a:gd name="T4" fmla="*/ 0 w 53"/>
                  <a:gd name="T5" fmla="*/ 0 h 673"/>
                  <a:gd name="T6" fmla="*/ 0 w 53"/>
                  <a:gd name="T7" fmla="*/ 0 h 673"/>
                  <a:gd name="T8" fmla="*/ 0 w 53"/>
                  <a:gd name="T9" fmla="*/ 0 h 6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3"/>
                  <a:gd name="T17" fmla="*/ 53 w 53"/>
                  <a:gd name="T18" fmla="*/ 673 h 6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3">
                    <a:moveTo>
                      <a:pt x="53" y="1"/>
                    </a:moveTo>
                    <a:lnTo>
                      <a:pt x="0" y="0"/>
                    </a:lnTo>
                    <a:lnTo>
                      <a:pt x="0" y="673"/>
                    </a:lnTo>
                    <a:lnTo>
                      <a:pt x="53" y="673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2F4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9" name="未知"/>
              <p:cNvSpPr>
                <a:spLocks/>
              </p:cNvSpPr>
              <p:nvPr/>
            </p:nvSpPr>
            <p:spPr bwMode="auto">
              <a:xfrm>
                <a:off x="1779" y="876"/>
                <a:ext cx="18" cy="225"/>
              </a:xfrm>
              <a:custGeom>
                <a:avLst/>
                <a:gdLst>
                  <a:gd name="T0" fmla="*/ 0 w 54"/>
                  <a:gd name="T1" fmla="*/ 0 h 675"/>
                  <a:gd name="T2" fmla="*/ 0 w 54"/>
                  <a:gd name="T3" fmla="*/ 0 h 675"/>
                  <a:gd name="T4" fmla="*/ 0 w 54"/>
                  <a:gd name="T5" fmla="*/ 0 h 675"/>
                  <a:gd name="T6" fmla="*/ 0 w 54"/>
                  <a:gd name="T7" fmla="*/ 0 h 675"/>
                  <a:gd name="T8" fmla="*/ 0 w 54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5"/>
                  <a:gd name="T17" fmla="*/ 54 w 54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5">
                    <a:moveTo>
                      <a:pt x="54" y="0"/>
                    </a:moveTo>
                    <a:lnTo>
                      <a:pt x="0" y="0"/>
                    </a:lnTo>
                    <a:lnTo>
                      <a:pt x="0" y="674"/>
                    </a:lnTo>
                    <a:lnTo>
                      <a:pt x="54" y="67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394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20" name="未知"/>
              <p:cNvSpPr>
                <a:spLocks/>
              </p:cNvSpPr>
              <p:nvPr/>
            </p:nvSpPr>
            <p:spPr bwMode="auto">
              <a:xfrm>
                <a:off x="1797" y="876"/>
                <a:ext cx="18" cy="225"/>
              </a:xfrm>
              <a:custGeom>
                <a:avLst/>
                <a:gdLst>
                  <a:gd name="T0" fmla="*/ 0 w 53"/>
                  <a:gd name="T1" fmla="*/ 0 h 675"/>
                  <a:gd name="T2" fmla="*/ 0 w 53"/>
                  <a:gd name="T3" fmla="*/ 0 h 675"/>
                  <a:gd name="T4" fmla="*/ 0 w 53"/>
                  <a:gd name="T5" fmla="*/ 0 h 675"/>
                  <a:gd name="T6" fmla="*/ 0 w 53"/>
                  <a:gd name="T7" fmla="*/ 0 h 675"/>
                  <a:gd name="T8" fmla="*/ 0 w 53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5"/>
                  <a:gd name="T17" fmla="*/ 53 w 53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5">
                    <a:moveTo>
                      <a:pt x="53" y="3"/>
                    </a:moveTo>
                    <a:lnTo>
                      <a:pt x="0" y="0"/>
                    </a:lnTo>
                    <a:lnTo>
                      <a:pt x="0" y="675"/>
                    </a:lnTo>
                    <a:lnTo>
                      <a:pt x="53" y="675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3548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21" name="未知"/>
              <p:cNvSpPr>
                <a:spLocks/>
              </p:cNvSpPr>
              <p:nvPr/>
            </p:nvSpPr>
            <p:spPr bwMode="auto">
              <a:xfrm>
                <a:off x="1815" y="877"/>
                <a:ext cx="17" cy="225"/>
              </a:xfrm>
              <a:custGeom>
                <a:avLst/>
                <a:gdLst>
                  <a:gd name="T0" fmla="*/ 0 w 52"/>
                  <a:gd name="T1" fmla="*/ 0 h 673"/>
                  <a:gd name="T2" fmla="*/ 0 w 52"/>
                  <a:gd name="T3" fmla="*/ 0 h 673"/>
                  <a:gd name="T4" fmla="*/ 0 w 52"/>
                  <a:gd name="T5" fmla="*/ 0 h 673"/>
                  <a:gd name="T6" fmla="*/ 0 w 52"/>
                  <a:gd name="T7" fmla="*/ 0 h 673"/>
                  <a:gd name="T8" fmla="*/ 0 w 52"/>
                  <a:gd name="T9" fmla="*/ 0 h 6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73"/>
                  <a:gd name="T17" fmla="*/ 52 w 52"/>
                  <a:gd name="T18" fmla="*/ 673 h 6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73">
                    <a:moveTo>
                      <a:pt x="52" y="0"/>
                    </a:moveTo>
                    <a:lnTo>
                      <a:pt x="0" y="0"/>
                    </a:lnTo>
                    <a:lnTo>
                      <a:pt x="0" y="672"/>
                    </a:lnTo>
                    <a:lnTo>
                      <a:pt x="52" y="67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314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22" name="未知"/>
              <p:cNvSpPr>
                <a:spLocks/>
              </p:cNvSpPr>
              <p:nvPr/>
            </p:nvSpPr>
            <p:spPr bwMode="auto">
              <a:xfrm>
                <a:off x="1744" y="876"/>
                <a:ext cx="17" cy="225"/>
              </a:xfrm>
              <a:custGeom>
                <a:avLst/>
                <a:gdLst>
                  <a:gd name="T0" fmla="*/ 0 w 52"/>
                  <a:gd name="T1" fmla="*/ 0 h 675"/>
                  <a:gd name="T2" fmla="*/ 0 w 52"/>
                  <a:gd name="T3" fmla="*/ 0 h 675"/>
                  <a:gd name="T4" fmla="*/ 0 w 52"/>
                  <a:gd name="T5" fmla="*/ 0 h 675"/>
                  <a:gd name="T6" fmla="*/ 0 w 52"/>
                  <a:gd name="T7" fmla="*/ 0 h 675"/>
                  <a:gd name="T8" fmla="*/ 0 w 52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75"/>
                  <a:gd name="T17" fmla="*/ 52 w 52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75">
                    <a:moveTo>
                      <a:pt x="52" y="0"/>
                    </a:moveTo>
                    <a:lnTo>
                      <a:pt x="0" y="0"/>
                    </a:lnTo>
                    <a:lnTo>
                      <a:pt x="0" y="673"/>
                    </a:lnTo>
                    <a:lnTo>
                      <a:pt x="52" y="67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15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23" name="未知"/>
              <p:cNvSpPr>
                <a:spLocks/>
              </p:cNvSpPr>
              <p:nvPr/>
            </p:nvSpPr>
            <p:spPr bwMode="auto">
              <a:xfrm>
                <a:off x="1726" y="875"/>
                <a:ext cx="18" cy="225"/>
              </a:xfrm>
              <a:custGeom>
                <a:avLst/>
                <a:gdLst>
                  <a:gd name="T0" fmla="*/ 0 w 54"/>
                  <a:gd name="T1" fmla="*/ 0 h 675"/>
                  <a:gd name="T2" fmla="*/ 0 w 54"/>
                  <a:gd name="T3" fmla="*/ 0 h 675"/>
                  <a:gd name="T4" fmla="*/ 0 w 54"/>
                  <a:gd name="T5" fmla="*/ 0 h 675"/>
                  <a:gd name="T6" fmla="*/ 0 w 54"/>
                  <a:gd name="T7" fmla="*/ 0 h 675"/>
                  <a:gd name="T8" fmla="*/ 0 w 54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5"/>
                  <a:gd name="T17" fmla="*/ 54 w 54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5">
                    <a:moveTo>
                      <a:pt x="54" y="2"/>
                    </a:moveTo>
                    <a:lnTo>
                      <a:pt x="0" y="0"/>
                    </a:lnTo>
                    <a:lnTo>
                      <a:pt x="0" y="675"/>
                    </a:lnTo>
                    <a:lnTo>
                      <a:pt x="54" y="675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445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24" name="未知"/>
              <p:cNvSpPr>
                <a:spLocks/>
              </p:cNvSpPr>
              <p:nvPr/>
            </p:nvSpPr>
            <p:spPr bwMode="auto">
              <a:xfrm>
                <a:off x="1690" y="875"/>
                <a:ext cx="18" cy="225"/>
              </a:xfrm>
              <a:custGeom>
                <a:avLst/>
                <a:gdLst>
                  <a:gd name="T0" fmla="*/ 0 w 53"/>
                  <a:gd name="T1" fmla="*/ 0 h 675"/>
                  <a:gd name="T2" fmla="*/ 0 w 53"/>
                  <a:gd name="T3" fmla="*/ 0 h 675"/>
                  <a:gd name="T4" fmla="*/ 0 w 53"/>
                  <a:gd name="T5" fmla="*/ 0 h 675"/>
                  <a:gd name="T6" fmla="*/ 0 w 53"/>
                  <a:gd name="T7" fmla="*/ 0 h 675"/>
                  <a:gd name="T8" fmla="*/ 0 w 53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5"/>
                  <a:gd name="T17" fmla="*/ 53 w 53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5">
                    <a:moveTo>
                      <a:pt x="53" y="1"/>
                    </a:moveTo>
                    <a:lnTo>
                      <a:pt x="0" y="0"/>
                    </a:lnTo>
                    <a:lnTo>
                      <a:pt x="0" y="675"/>
                    </a:lnTo>
                    <a:lnTo>
                      <a:pt x="53" y="675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4A5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25" name="未知"/>
              <p:cNvSpPr>
                <a:spLocks/>
              </p:cNvSpPr>
              <p:nvPr/>
            </p:nvSpPr>
            <p:spPr bwMode="auto">
              <a:xfrm>
                <a:off x="1673" y="875"/>
                <a:ext cx="17" cy="225"/>
              </a:xfrm>
              <a:custGeom>
                <a:avLst/>
                <a:gdLst>
                  <a:gd name="T0" fmla="*/ 0 w 53"/>
                  <a:gd name="T1" fmla="*/ 0 h 675"/>
                  <a:gd name="T2" fmla="*/ 0 w 53"/>
                  <a:gd name="T3" fmla="*/ 0 h 675"/>
                  <a:gd name="T4" fmla="*/ 0 w 53"/>
                  <a:gd name="T5" fmla="*/ 0 h 675"/>
                  <a:gd name="T6" fmla="*/ 0 w 53"/>
                  <a:gd name="T7" fmla="*/ 0 h 675"/>
                  <a:gd name="T8" fmla="*/ 0 w 53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5"/>
                  <a:gd name="T17" fmla="*/ 53 w 53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5">
                    <a:moveTo>
                      <a:pt x="53" y="0"/>
                    </a:moveTo>
                    <a:lnTo>
                      <a:pt x="0" y="0"/>
                    </a:lnTo>
                    <a:lnTo>
                      <a:pt x="0" y="674"/>
                    </a:lnTo>
                    <a:lnTo>
                      <a:pt x="53" y="67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4E5C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26" name="未知"/>
              <p:cNvSpPr>
                <a:spLocks/>
              </p:cNvSpPr>
              <p:nvPr/>
            </p:nvSpPr>
            <p:spPr bwMode="auto">
              <a:xfrm>
                <a:off x="1708" y="875"/>
                <a:ext cx="18" cy="225"/>
              </a:xfrm>
              <a:custGeom>
                <a:avLst/>
                <a:gdLst>
                  <a:gd name="T0" fmla="*/ 0 w 53"/>
                  <a:gd name="T1" fmla="*/ 0 h 675"/>
                  <a:gd name="T2" fmla="*/ 0 w 53"/>
                  <a:gd name="T3" fmla="*/ 0 h 675"/>
                  <a:gd name="T4" fmla="*/ 0 w 53"/>
                  <a:gd name="T5" fmla="*/ 0 h 675"/>
                  <a:gd name="T6" fmla="*/ 0 w 53"/>
                  <a:gd name="T7" fmla="*/ 0 h 675"/>
                  <a:gd name="T8" fmla="*/ 0 w 53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5"/>
                  <a:gd name="T17" fmla="*/ 53 w 53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5">
                    <a:moveTo>
                      <a:pt x="53" y="0"/>
                    </a:moveTo>
                    <a:lnTo>
                      <a:pt x="0" y="0"/>
                    </a:lnTo>
                    <a:lnTo>
                      <a:pt x="0" y="674"/>
                    </a:lnTo>
                    <a:lnTo>
                      <a:pt x="53" y="67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485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27" name="未知"/>
              <p:cNvSpPr>
                <a:spLocks/>
              </p:cNvSpPr>
              <p:nvPr/>
            </p:nvSpPr>
            <p:spPr bwMode="auto">
              <a:xfrm>
                <a:off x="1761" y="876"/>
                <a:ext cx="18" cy="225"/>
              </a:xfrm>
              <a:custGeom>
                <a:avLst/>
                <a:gdLst>
                  <a:gd name="T0" fmla="*/ 0 w 55"/>
                  <a:gd name="T1" fmla="*/ 0 h 675"/>
                  <a:gd name="T2" fmla="*/ 0 w 55"/>
                  <a:gd name="T3" fmla="*/ 0 h 675"/>
                  <a:gd name="T4" fmla="*/ 0 w 55"/>
                  <a:gd name="T5" fmla="*/ 0 h 675"/>
                  <a:gd name="T6" fmla="*/ 0 w 55"/>
                  <a:gd name="T7" fmla="*/ 0 h 675"/>
                  <a:gd name="T8" fmla="*/ 0 w 55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75"/>
                  <a:gd name="T17" fmla="*/ 55 w 55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75">
                    <a:moveTo>
                      <a:pt x="55" y="1"/>
                    </a:moveTo>
                    <a:lnTo>
                      <a:pt x="0" y="0"/>
                    </a:lnTo>
                    <a:lnTo>
                      <a:pt x="0" y="675"/>
                    </a:lnTo>
                    <a:lnTo>
                      <a:pt x="55" y="675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3C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28" name="未知"/>
              <p:cNvSpPr>
                <a:spLocks/>
              </p:cNvSpPr>
              <p:nvPr/>
            </p:nvSpPr>
            <p:spPr bwMode="auto">
              <a:xfrm>
                <a:off x="1637" y="874"/>
                <a:ext cx="18" cy="226"/>
              </a:xfrm>
              <a:custGeom>
                <a:avLst/>
                <a:gdLst>
                  <a:gd name="T0" fmla="*/ 0 w 53"/>
                  <a:gd name="T1" fmla="*/ 0 h 676"/>
                  <a:gd name="T2" fmla="*/ 0 w 53"/>
                  <a:gd name="T3" fmla="*/ 0 h 676"/>
                  <a:gd name="T4" fmla="*/ 0 w 53"/>
                  <a:gd name="T5" fmla="*/ 0 h 676"/>
                  <a:gd name="T6" fmla="*/ 0 w 53"/>
                  <a:gd name="T7" fmla="*/ 0 h 676"/>
                  <a:gd name="T8" fmla="*/ 0 w 53"/>
                  <a:gd name="T9" fmla="*/ 0 h 6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6"/>
                  <a:gd name="T17" fmla="*/ 53 w 53"/>
                  <a:gd name="T18" fmla="*/ 676 h 6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6">
                    <a:moveTo>
                      <a:pt x="53" y="0"/>
                    </a:moveTo>
                    <a:lnTo>
                      <a:pt x="0" y="0"/>
                    </a:lnTo>
                    <a:lnTo>
                      <a:pt x="0" y="673"/>
                    </a:lnTo>
                    <a:lnTo>
                      <a:pt x="53" y="67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55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29" name="未知"/>
              <p:cNvSpPr>
                <a:spLocks/>
              </p:cNvSpPr>
              <p:nvPr/>
            </p:nvSpPr>
            <p:spPr bwMode="auto">
              <a:xfrm>
                <a:off x="1619" y="874"/>
                <a:ext cx="18" cy="225"/>
              </a:xfrm>
              <a:custGeom>
                <a:avLst/>
                <a:gdLst>
                  <a:gd name="T0" fmla="*/ 0 w 54"/>
                  <a:gd name="T1" fmla="*/ 0 h 674"/>
                  <a:gd name="T2" fmla="*/ 0 w 54"/>
                  <a:gd name="T3" fmla="*/ 0 h 674"/>
                  <a:gd name="T4" fmla="*/ 0 w 54"/>
                  <a:gd name="T5" fmla="*/ 0 h 674"/>
                  <a:gd name="T6" fmla="*/ 0 w 54"/>
                  <a:gd name="T7" fmla="*/ 0 h 674"/>
                  <a:gd name="T8" fmla="*/ 0 w 54"/>
                  <a:gd name="T9" fmla="*/ 0 h 6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4"/>
                  <a:gd name="T17" fmla="*/ 54 w 54"/>
                  <a:gd name="T18" fmla="*/ 674 h 6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4">
                    <a:moveTo>
                      <a:pt x="54" y="1"/>
                    </a:moveTo>
                    <a:lnTo>
                      <a:pt x="0" y="0"/>
                    </a:lnTo>
                    <a:lnTo>
                      <a:pt x="0" y="674"/>
                    </a:lnTo>
                    <a:lnTo>
                      <a:pt x="54" y="674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5A6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30" name="未知"/>
              <p:cNvSpPr>
                <a:spLocks/>
              </p:cNvSpPr>
              <p:nvPr/>
            </p:nvSpPr>
            <p:spPr bwMode="auto">
              <a:xfrm>
                <a:off x="1583" y="874"/>
                <a:ext cx="18" cy="224"/>
              </a:xfrm>
              <a:custGeom>
                <a:avLst/>
                <a:gdLst>
                  <a:gd name="T0" fmla="*/ 0 w 53"/>
                  <a:gd name="T1" fmla="*/ 0 h 673"/>
                  <a:gd name="T2" fmla="*/ 0 w 53"/>
                  <a:gd name="T3" fmla="*/ 0 h 673"/>
                  <a:gd name="T4" fmla="*/ 0 w 53"/>
                  <a:gd name="T5" fmla="*/ 0 h 673"/>
                  <a:gd name="T6" fmla="*/ 0 w 53"/>
                  <a:gd name="T7" fmla="*/ 0 h 673"/>
                  <a:gd name="T8" fmla="*/ 0 w 53"/>
                  <a:gd name="T9" fmla="*/ 0 h 673"/>
                  <a:gd name="T10" fmla="*/ 0 w 53"/>
                  <a:gd name="T11" fmla="*/ 0 h 6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673"/>
                  <a:gd name="T20" fmla="*/ 53 w 53"/>
                  <a:gd name="T21" fmla="*/ 673 h 6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673">
                    <a:moveTo>
                      <a:pt x="21" y="0"/>
                    </a:moveTo>
                    <a:lnTo>
                      <a:pt x="0" y="16"/>
                    </a:lnTo>
                    <a:lnTo>
                      <a:pt x="0" y="673"/>
                    </a:lnTo>
                    <a:lnTo>
                      <a:pt x="53" y="673"/>
                    </a:lnTo>
                    <a:lnTo>
                      <a:pt x="53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2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31" name="未知"/>
              <p:cNvSpPr>
                <a:spLocks/>
              </p:cNvSpPr>
              <p:nvPr/>
            </p:nvSpPr>
            <p:spPr bwMode="auto">
              <a:xfrm>
                <a:off x="1566" y="879"/>
                <a:ext cx="17" cy="219"/>
              </a:xfrm>
              <a:custGeom>
                <a:avLst/>
                <a:gdLst>
                  <a:gd name="T0" fmla="*/ 0 w 52"/>
                  <a:gd name="T1" fmla="*/ 0 h 657"/>
                  <a:gd name="T2" fmla="*/ 0 w 52"/>
                  <a:gd name="T3" fmla="*/ 0 h 657"/>
                  <a:gd name="T4" fmla="*/ 0 w 52"/>
                  <a:gd name="T5" fmla="*/ 0 h 657"/>
                  <a:gd name="T6" fmla="*/ 0 w 52"/>
                  <a:gd name="T7" fmla="*/ 0 h 657"/>
                  <a:gd name="T8" fmla="*/ 0 w 52"/>
                  <a:gd name="T9" fmla="*/ 0 h 6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57"/>
                  <a:gd name="T17" fmla="*/ 52 w 52"/>
                  <a:gd name="T18" fmla="*/ 657 h 6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57">
                    <a:moveTo>
                      <a:pt x="52" y="0"/>
                    </a:moveTo>
                    <a:lnTo>
                      <a:pt x="0" y="42"/>
                    </a:lnTo>
                    <a:lnTo>
                      <a:pt x="0" y="656"/>
                    </a:lnTo>
                    <a:lnTo>
                      <a:pt x="52" y="65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636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32" name="未知"/>
              <p:cNvSpPr>
                <a:spLocks/>
              </p:cNvSpPr>
              <p:nvPr/>
            </p:nvSpPr>
            <p:spPr bwMode="auto">
              <a:xfrm>
                <a:off x="1601" y="874"/>
                <a:ext cx="18" cy="225"/>
              </a:xfrm>
              <a:custGeom>
                <a:avLst/>
                <a:gdLst>
                  <a:gd name="T0" fmla="*/ 0 w 54"/>
                  <a:gd name="T1" fmla="*/ 0 h 674"/>
                  <a:gd name="T2" fmla="*/ 0 w 54"/>
                  <a:gd name="T3" fmla="*/ 0 h 674"/>
                  <a:gd name="T4" fmla="*/ 0 w 54"/>
                  <a:gd name="T5" fmla="*/ 0 h 674"/>
                  <a:gd name="T6" fmla="*/ 0 w 54"/>
                  <a:gd name="T7" fmla="*/ 0 h 674"/>
                  <a:gd name="T8" fmla="*/ 0 w 54"/>
                  <a:gd name="T9" fmla="*/ 0 h 6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4"/>
                  <a:gd name="T17" fmla="*/ 54 w 54"/>
                  <a:gd name="T18" fmla="*/ 674 h 6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4">
                    <a:moveTo>
                      <a:pt x="54" y="0"/>
                    </a:moveTo>
                    <a:lnTo>
                      <a:pt x="0" y="0"/>
                    </a:lnTo>
                    <a:lnTo>
                      <a:pt x="0" y="672"/>
                    </a:lnTo>
                    <a:lnTo>
                      <a:pt x="54" y="67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D6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33" name="未知"/>
              <p:cNvSpPr>
                <a:spLocks/>
              </p:cNvSpPr>
              <p:nvPr/>
            </p:nvSpPr>
            <p:spPr bwMode="auto">
              <a:xfrm>
                <a:off x="1530" y="907"/>
                <a:ext cx="18" cy="191"/>
              </a:xfrm>
              <a:custGeom>
                <a:avLst/>
                <a:gdLst>
                  <a:gd name="T0" fmla="*/ 0 w 54"/>
                  <a:gd name="T1" fmla="*/ 0 h 571"/>
                  <a:gd name="T2" fmla="*/ 0 w 54"/>
                  <a:gd name="T3" fmla="*/ 0 h 571"/>
                  <a:gd name="T4" fmla="*/ 0 w 54"/>
                  <a:gd name="T5" fmla="*/ 0 h 571"/>
                  <a:gd name="T6" fmla="*/ 0 w 54"/>
                  <a:gd name="T7" fmla="*/ 0 h 571"/>
                  <a:gd name="T8" fmla="*/ 0 w 54"/>
                  <a:gd name="T9" fmla="*/ 0 h 5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571"/>
                  <a:gd name="T17" fmla="*/ 54 w 54"/>
                  <a:gd name="T18" fmla="*/ 571 h 5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571">
                    <a:moveTo>
                      <a:pt x="54" y="0"/>
                    </a:moveTo>
                    <a:lnTo>
                      <a:pt x="0" y="43"/>
                    </a:lnTo>
                    <a:lnTo>
                      <a:pt x="0" y="570"/>
                    </a:lnTo>
                    <a:lnTo>
                      <a:pt x="54" y="57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6B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34" name="未知"/>
              <p:cNvSpPr>
                <a:spLocks/>
              </p:cNvSpPr>
              <p:nvPr/>
            </p:nvSpPr>
            <p:spPr bwMode="auto">
              <a:xfrm>
                <a:off x="1495" y="937"/>
                <a:ext cx="18" cy="160"/>
              </a:xfrm>
              <a:custGeom>
                <a:avLst/>
                <a:gdLst>
                  <a:gd name="T0" fmla="*/ 0 w 54"/>
                  <a:gd name="T1" fmla="*/ 0 h 482"/>
                  <a:gd name="T2" fmla="*/ 0 w 54"/>
                  <a:gd name="T3" fmla="*/ 0 h 482"/>
                  <a:gd name="T4" fmla="*/ 0 w 54"/>
                  <a:gd name="T5" fmla="*/ 0 h 482"/>
                  <a:gd name="T6" fmla="*/ 0 w 54"/>
                  <a:gd name="T7" fmla="*/ 0 h 482"/>
                  <a:gd name="T8" fmla="*/ 0 w 54"/>
                  <a:gd name="T9" fmla="*/ 0 h 4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82"/>
                  <a:gd name="T17" fmla="*/ 54 w 54"/>
                  <a:gd name="T18" fmla="*/ 482 h 4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82">
                    <a:moveTo>
                      <a:pt x="54" y="0"/>
                    </a:moveTo>
                    <a:lnTo>
                      <a:pt x="0" y="41"/>
                    </a:lnTo>
                    <a:lnTo>
                      <a:pt x="0" y="480"/>
                    </a:lnTo>
                    <a:lnTo>
                      <a:pt x="54" y="48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37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35" name="未知"/>
              <p:cNvSpPr>
                <a:spLocks/>
              </p:cNvSpPr>
              <p:nvPr/>
            </p:nvSpPr>
            <p:spPr bwMode="auto">
              <a:xfrm>
                <a:off x="1513" y="922"/>
                <a:ext cx="17" cy="175"/>
              </a:xfrm>
              <a:custGeom>
                <a:avLst/>
                <a:gdLst>
                  <a:gd name="T0" fmla="*/ 0 w 53"/>
                  <a:gd name="T1" fmla="*/ 0 h 527"/>
                  <a:gd name="T2" fmla="*/ 0 w 53"/>
                  <a:gd name="T3" fmla="*/ 0 h 527"/>
                  <a:gd name="T4" fmla="*/ 0 w 53"/>
                  <a:gd name="T5" fmla="*/ 0 h 527"/>
                  <a:gd name="T6" fmla="*/ 0 w 53"/>
                  <a:gd name="T7" fmla="*/ 0 h 527"/>
                  <a:gd name="T8" fmla="*/ 0 w 53"/>
                  <a:gd name="T9" fmla="*/ 0 h 5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527"/>
                  <a:gd name="T17" fmla="*/ 53 w 53"/>
                  <a:gd name="T18" fmla="*/ 527 h 5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527">
                    <a:moveTo>
                      <a:pt x="53" y="0"/>
                    </a:moveTo>
                    <a:lnTo>
                      <a:pt x="0" y="45"/>
                    </a:lnTo>
                    <a:lnTo>
                      <a:pt x="0" y="527"/>
                    </a:lnTo>
                    <a:lnTo>
                      <a:pt x="53" y="527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6E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36" name="未知"/>
              <p:cNvSpPr>
                <a:spLocks/>
              </p:cNvSpPr>
              <p:nvPr/>
            </p:nvSpPr>
            <p:spPr bwMode="auto">
              <a:xfrm>
                <a:off x="1459" y="965"/>
                <a:ext cx="18" cy="132"/>
              </a:xfrm>
              <a:custGeom>
                <a:avLst/>
                <a:gdLst>
                  <a:gd name="T0" fmla="*/ 0 w 53"/>
                  <a:gd name="T1" fmla="*/ 0 h 394"/>
                  <a:gd name="T2" fmla="*/ 0 w 53"/>
                  <a:gd name="T3" fmla="*/ 0 h 394"/>
                  <a:gd name="T4" fmla="*/ 0 w 53"/>
                  <a:gd name="T5" fmla="*/ 0 h 394"/>
                  <a:gd name="T6" fmla="*/ 0 w 53"/>
                  <a:gd name="T7" fmla="*/ 0 h 394"/>
                  <a:gd name="T8" fmla="*/ 0 w 53"/>
                  <a:gd name="T9" fmla="*/ 0 h 3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94"/>
                  <a:gd name="T17" fmla="*/ 53 w 53"/>
                  <a:gd name="T18" fmla="*/ 394 h 3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94">
                    <a:moveTo>
                      <a:pt x="53" y="0"/>
                    </a:moveTo>
                    <a:lnTo>
                      <a:pt x="0" y="43"/>
                    </a:lnTo>
                    <a:lnTo>
                      <a:pt x="0" y="393"/>
                    </a:lnTo>
                    <a:lnTo>
                      <a:pt x="53" y="39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A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37" name="未知"/>
              <p:cNvSpPr>
                <a:spLocks/>
              </p:cNvSpPr>
              <p:nvPr/>
            </p:nvSpPr>
            <p:spPr bwMode="auto">
              <a:xfrm>
                <a:off x="1548" y="893"/>
                <a:ext cx="18" cy="205"/>
              </a:xfrm>
              <a:custGeom>
                <a:avLst/>
                <a:gdLst>
                  <a:gd name="T0" fmla="*/ 0 w 53"/>
                  <a:gd name="T1" fmla="*/ 0 h 614"/>
                  <a:gd name="T2" fmla="*/ 0 w 53"/>
                  <a:gd name="T3" fmla="*/ 0 h 614"/>
                  <a:gd name="T4" fmla="*/ 0 w 53"/>
                  <a:gd name="T5" fmla="*/ 0 h 614"/>
                  <a:gd name="T6" fmla="*/ 0 w 53"/>
                  <a:gd name="T7" fmla="*/ 0 h 614"/>
                  <a:gd name="T8" fmla="*/ 0 w 53"/>
                  <a:gd name="T9" fmla="*/ 0 h 6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14"/>
                  <a:gd name="T17" fmla="*/ 53 w 53"/>
                  <a:gd name="T18" fmla="*/ 614 h 6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14">
                    <a:moveTo>
                      <a:pt x="53" y="0"/>
                    </a:moveTo>
                    <a:lnTo>
                      <a:pt x="0" y="43"/>
                    </a:lnTo>
                    <a:lnTo>
                      <a:pt x="0" y="614"/>
                    </a:lnTo>
                    <a:lnTo>
                      <a:pt x="53" y="61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67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38" name="未知"/>
              <p:cNvSpPr>
                <a:spLocks/>
              </p:cNvSpPr>
              <p:nvPr/>
            </p:nvSpPr>
            <p:spPr bwMode="auto">
              <a:xfrm>
                <a:off x="1477" y="950"/>
                <a:ext cx="18" cy="147"/>
              </a:xfrm>
              <a:custGeom>
                <a:avLst/>
                <a:gdLst>
                  <a:gd name="T0" fmla="*/ 0 w 54"/>
                  <a:gd name="T1" fmla="*/ 0 h 439"/>
                  <a:gd name="T2" fmla="*/ 0 w 54"/>
                  <a:gd name="T3" fmla="*/ 0 h 439"/>
                  <a:gd name="T4" fmla="*/ 0 w 54"/>
                  <a:gd name="T5" fmla="*/ 0 h 439"/>
                  <a:gd name="T6" fmla="*/ 0 w 54"/>
                  <a:gd name="T7" fmla="*/ 0 h 439"/>
                  <a:gd name="T8" fmla="*/ 0 w 54"/>
                  <a:gd name="T9" fmla="*/ 0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39"/>
                  <a:gd name="T17" fmla="*/ 54 w 54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39">
                    <a:moveTo>
                      <a:pt x="54" y="0"/>
                    </a:moveTo>
                    <a:lnTo>
                      <a:pt x="0" y="45"/>
                    </a:lnTo>
                    <a:lnTo>
                      <a:pt x="0" y="439"/>
                    </a:lnTo>
                    <a:lnTo>
                      <a:pt x="54" y="4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6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39" name="未知"/>
              <p:cNvSpPr>
                <a:spLocks/>
              </p:cNvSpPr>
              <p:nvPr/>
            </p:nvSpPr>
            <p:spPr bwMode="auto">
              <a:xfrm>
                <a:off x="1655" y="874"/>
                <a:ext cx="18" cy="226"/>
              </a:xfrm>
              <a:custGeom>
                <a:avLst/>
                <a:gdLst>
                  <a:gd name="T0" fmla="*/ 0 w 54"/>
                  <a:gd name="T1" fmla="*/ 0 h 676"/>
                  <a:gd name="T2" fmla="*/ 0 w 54"/>
                  <a:gd name="T3" fmla="*/ 0 h 676"/>
                  <a:gd name="T4" fmla="*/ 0 w 54"/>
                  <a:gd name="T5" fmla="*/ 0 h 676"/>
                  <a:gd name="T6" fmla="*/ 0 w 54"/>
                  <a:gd name="T7" fmla="*/ 0 h 676"/>
                  <a:gd name="T8" fmla="*/ 0 w 54"/>
                  <a:gd name="T9" fmla="*/ 0 h 6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6"/>
                  <a:gd name="T17" fmla="*/ 54 w 54"/>
                  <a:gd name="T18" fmla="*/ 676 h 6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6">
                    <a:moveTo>
                      <a:pt x="54" y="676"/>
                    </a:moveTo>
                    <a:lnTo>
                      <a:pt x="54" y="2"/>
                    </a:lnTo>
                    <a:lnTo>
                      <a:pt x="0" y="0"/>
                    </a:lnTo>
                    <a:lnTo>
                      <a:pt x="0" y="676"/>
                    </a:lnTo>
                    <a:lnTo>
                      <a:pt x="54" y="676"/>
                    </a:lnTo>
                    <a:close/>
                  </a:path>
                </a:pathLst>
              </a:custGeom>
              <a:solidFill>
                <a:srgbClr val="54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40" name="Rectangle 196"/>
              <p:cNvSpPr>
                <a:spLocks noChangeArrowheads="1"/>
              </p:cNvSpPr>
              <p:nvPr/>
            </p:nvSpPr>
            <p:spPr bwMode="auto">
              <a:xfrm>
                <a:off x="624" y="159"/>
                <a:ext cx="179" cy="84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541" name="未知"/>
              <p:cNvSpPr>
                <a:spLocks/>
              </p:cNvSpPr>
              <p:nvPr/>
            </p:nvSpPr>
            <p:spPr bwMode="auto">
              <a:xfrm>
                <a:off x="3091" y="158"/>
                <a:ext cx="178" cy="84"/>
              </a:xfrm>
              <a:custGeom>
                <a:avLst/>
                <a:gdLst>
                  <a:gd name="T0" fmla="*/ 0 w 535"/>
                  <a:gd name="T1" fmla="*/ 0 h 254"/>
                  <a:gd name="T2" fmla="*/ 0 w 535"/>
                  <a:gd name="T3" fmla="*/ 0 h 254"/>
                  <a:gd name="T4" fmla="*/ 0 w 535"/>
                  <a:gd name="T5" fmla="*/ 0 h 254"/>
                  <a:gd name="T6" fmla="*/ 0 w 535"/>
                  <a:gd name="T7" fmla="*/ 0 h 254"/>
                  <a:gd name="T8" fmla="*/ 0 w 535"/>
                  <a:gd name="T9" fmla="*/ 0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5"/>
                  <a:gd name="T16" fmla="*/ 0 h 254"/>
                  <a:gd name="T17" fmla="*/ 535 w 53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5" h="254">
                    <a:moveTo>
                      <a:pt x="0" y="254"/>
                    </a:moveTo>
                    <a:lnTo>
                      <a:pt x="535" y="253"/>
                    </a:lnTo>
                    <a:lnTo>
                      <a:pt x="535" y="0"/>
                    </a:lnTo>
                    <a:lnTo>
                      <a:pt x="0" y="1"/>
                    </a:lnTo>
                    <a:lnTo>
                      <a:pt x="0" y="254"/>
                    </a:lnTo>
                  </a:path>
                </a:pathLst>
              </a:custGeom>
              <a:noFill/>
              <a:ln w="17463" cmpd="sng">
                <a:solidFill>
                  <a:srgbClr val="3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42" name="Rectangle 198"/>
              <p:cNvSpPr>
                <a:spLocks noChangeArrowheads="1"/>
              </p:cNvSpPr>
              <p:nvPr/>
            </p:nvSpPr>
            <p:spPr bwMode="auto">
              <a:xfrm>
                <a:off x="629" y="164"/>
                <a:ext cx="169" cy="74"/>
              </a:xfrm>
              <a:prstGeom prst="rect">
                <a:avLst/>
              </a:prstGeom>
              <a:noFill/>
              <a:ln w="17463">
                <a:solidFill>
                  <a:srgbClr val="33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543" name="未知"/>
              <p:cNvSpPr>
                <a:spLocks/>
              </p:cNvSpPr>
              <p:nvPr/>
            </p:nvSpPr>
            <p:spPr bwMode="auto">
              <a:xfrm>
                <a:off x="1837" y="240"/>
                <a:ext cx="113" cy="113"/>
              </a:xfrm>
              <a:custGeom>
                <a:avLst/>
                <a:gdLst>
                  <a:gd name="T0" fmla="*/ 0 w 340"/>
                  <a:gd name="T1" fmla="*/ 0 h 340"/>
                  <a:gd name="T2" fmla="*/ 0 w 340"/>
                  <a:gd name="T3" fmla="*/ 0 h 340"/>
                  <a:gd name="T4" fmla="*/ 0 w 340"/>
                  <a:gd name="T5" fmla="*/ 0 h 340"/>
                  <a:gd name="T6" fmla="*/ 0 w 340"/>
                  <a:gd name="T7" fmla="*/ 0 h 340"/>
                  <a:gd name="T8" fmla="*/ 0 w 340"/>
                  <a:gd name="T9" fmla="*/ 0 h 340"/>
                  <a:gd name="T10" fmla="*/ 0 w 340"/>
                  <a:gd name="T11" fmla="*/ 0 h 340"/>
                  <a:gd name="T12" fmla="*/ 0 w 340"/>
                  <a:gd name="T13" fmla="*/ 0 h 340"/>
                  <a:gd name="T14" fmla="*/ 0 w 340"/>
                  <a:gd name="T15" fmla="*/ 0 h 340"/>
                  <a:gd name="T16" fmla="*/ 0 w 340"/>
                  <a:gd name="T17" fmla="*/ 0 h 340"/>
                  <a:gd name="T18" fmla="*/ 0 w 340"/>
                  <a:gd name="T19" fmla="*/ 0 h 340"/>
                  <a:gd name="T20" fmla="*/ 0 w 340"/>
                  <a:gd name="T21" fmla="*/ 0 h 340"/>
                  <a:gd name="T22" fmla="*/ 0 w 340"/>
                  <a:gd name="T23" fmla="*/ 0 h 340"/>
                  <a:gd name="T24" fmla="*/ 0 w 340"/>
                  <a:gd name="T25" fmla="*/ 0 h 340"/>
                  <a:gd name="T26" fmla="*/ 0 w 340"/>
                  <a:gd name="T27" fmla="*/ 0 h 340"/>
                  <a:gd name="T28" fmla="*/ 0 w 340"/>
                  <a:gd name="T29" fmla="*/ 0 h 340"/>
                  <a:gd name="T30" fmla="*/ 0 w 340"/>
                  <a:gd name="T31" fmla="*/ 0 h 340"/>
                  <a:gd name="T32" fmla="*/ 0 w 340"/>
                  <a:gd name="T33" fmla="*/ 0 h 340"/>
                  <a:gd name="T34" fmla="*/ 0 w 340"/>
                  <a:gd name="T35" fmla="*/ 0 h 340"/>
                  <a:gd name="T36" fmla="*/ 0 w 340"/>
                  <a:gd name="T37" fmla="*/ 0 h 340"/>
                  <a:gd name="T38" fmla="*/ 0 w 340"/>
                  <a:gd name="T39" fmla="*/ 0 h 340"/>
                  <a:gd name="T40" fmla="*/ 0 w 340"/>
                  <a:gd name="T41" fmla="*/ 0 h 340"/>
                  <a:gd name="T42" fmla="*/ 0 w 340"/>
                  <a:gd name="T43" fmla="*/ 0 h 340"/>
                  <a:gd name="T44" fmla="*/ 0 w 340"/>
                  <a:gd name="T45" fmla="*/ 0 h 340"/>
                  <a:gd name="T46" fmla="*/ 0 w 340"/>
                  <a:gd name="T47" fmla="*/ 0 h 340"/>
                  <a:gd name="T48" fmla="*/ 0 w 340"/>
                  <a:gd name="T49" fmla="*/ 0 h 340"/>
                  <a:gd name="T50" fmla="*/ 0 w 340"/>
                  <a:gd name="T51" fmla="*/ 0 h 340"/>
                  <a:gd name="T52" fmla="*/ 0 w 340"/>
                  <a:gd name="T53" fmla="*/ 0 h 340"/>
                  <a:gd name="T54" fmla="*/ 0 w 340"/>
                  <a:gd name="T55" fmla="*/ 0 h 340"/>
                  <a:gd name="T56" fmla="*/ 0 w 340"/>
                  <a:gd name="T57" fmla="*/ 0 h 340"/>
                  <a:gd name="T58" fmla="*/ 0 w 340"/>
                  <a:gd name="T59" fmla="*/ 0 h 340"/>
                  <a:gd name="T60" fmla="*/ 0 w 340"/>
                  <a:gd name="T61" fmla="*/ 0 h 340"/>
                  <a:gd name="T62" fmla="*/ 0 w 340"/>
                  <a:gd name="T63" fmla="*/ 0 h 34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0"/>
                  <a:gd name="T97" fmla="*/ 0 h 340"/>
                  <a:gd name="T98" fmla="*/ 340 w 340"/>
                  <a:gd name="T99" fmla="*/ 340 h 34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0" h="340">
                    <a:moveTo>
                      <a:pt x="290" y="48"/>
                    </a:moveTo>
                    <a:lnTo>
                      <a:pt x="276" y="36"/>
                    </a:lnTo>
                    <a:lnTo>
                      <a:pt x="264" y="26"/>
                    </a:lnTo>
                    <a:lnTo>
                      <a:pt x="248" y="16"/>
                    </a:lnTo>
                    <a:lnTo>
                      <a:pt x="234" y="11"/>
                    </a:lnTo>
                    <a:lnTo>
                      <a:pt x="218" y="5"/>
                    </a:lnTo>
                    <a:lnTo>
                      <a:pt x="202" y="3"/>
                    </a:lnTo>
                    <a:lnTo>
                      <a:pt x="169" y="0"/>
                    </a:lnTo>
                    <a:lnTo>
                      <a:pt x="134" y="3"/>
                    </a:lnTo>
                    <a:lnTo>
                      <a:pt x="102" y="11"/>
                    </a:lnTo>
                    <a:lnTo>
                      <a:pt x="73" y="26"/>
                    </a:lnTo>
                    <a:lnTo>
                      <a:pt x="48" y="48"/>
                    </a:lnTo>
                    <a:lnTo>
                      <a:pt x="26" y="75"/>
                    </a:lnTo>
                    <a:lnTo>
                      <a:pt x="11" y="104"/>
                    </a:lnTo>
                    <a:lnTo>
                      <a:pt x="3" y="136"/>
                    </a:lnTo>
                    <a:lnTo>
                      <a:pt x="0" y="171"/>
                    </a:lnTo>
                    <a:lnTo>
                      <a:pt x="0" y="186"/>
                    </a:lnTo>
                    <a:lnTo>
                      <a:pt x="3" y="203"/>
                    </a:lnTo>
                    <a:lnTo>
                      <a:pt x="5" y="218"/>
                    </a:lnTo>
                    <a:lnTo>
                      <a:pt x="11" y="235"/>
                    </a:lnTo>
                    <a:lnTo>
                      <a:pt x="16" y="248"/>
                    </a:lnTo>
                    <a:lnTo>
                      <a:pt x="26" y="264"/>
                    </a:lnTo>
                    <a:lnTo>
                      <a:pt x="36" y="276"/>
                    </a:lnTo>
                    <a:lnTo>
                      <a:pt x="48" y="290"/>
                    </a:lnTo>
                    <a:lnTo>
                      <a:pt x="59" y="301"/>
                    </a:lnTo>
                    <a:lnTo>
                      <a:pt x="73" y="311"/>
                    </a:lnTo>
                    <a:lnTo>
                      <a:pt x="102" y="328"/>
                    </a:lnTo>
                    <a:lnTo>
                      <a:pt x="134" y="336"/>
                    </a:lnTo>
                    <a:lnTo>
                      <a:pt x="151" y="339"/>
                    </a:lnTo>
                    <a:lnTo>
                      <a:pt x="169" y="340"/>
                    </a:lnTo>
                    <a:lnTo>
                      <a:pt x="186" y="339"/>
                    </a:lnTo>
                    <a:lnTo>
                      <a:pt x="202" y="336"/>
                    </a:lnTo>
                    <a:lnTo>
                      <a:pt x="209" y="333"/>
                    </a:lnTo>
                    <a:lnTo>
                      <a:pt x="218" y="332"/>
                    </a:lnTo>
                    <a:lnTo>
                      <a:pt x="234" y="328"/>
                    </a:lnTo>
                    <a:lnTo>
                      <a:pt x="248" y="319"/>
                    </a:lnTo>
                    <a:lnTo>
                      <a:pt x="264" y="311"/>
                    </a:lnTo>
                    <a:lnTo>
                      <a:pt x="269" y="305"/>
                    </a:lnTo>
                    <a:lnTo>
                      <a:pt x="272" y="303"/>
                    </a:lnTo>
                    <a:lnTo>
                      <a:pt x="272" y="301"/>
                    </a:lnTo>
                    <a:lnTo>
                      <a:pt x="273" y="301"/>
                    </a:lnTo>
                    <a:lnTo>
                      <a:pt x="276" y="301"/>
                    </a:lnTo>
                    <a:lnTo>
                      <a:pt x="290" y="290"/>
                    </a:lnTo>
                    <a:lnTo>
                      <a:pt x="301" y="276"/>
                    </a:lnTo>
                    <a:lnTo>
                      <a:pt x="301" y="273"/>
                    </a:lnTo>
                    <a:lnTo>
                      <a:pt x="301" y="272"/>
                    </a:lnTo>
                    <a:lnTo>
                      <a:pt x="302" y="272"/>
                    </a:lnTo>
                    <a:lnTo>
                      <a:pt x="305" y="269"/>
                    </a:lnTo>
                    <a:lnTo>
                      <a:pt x="311" y="264"/>
                    </a:lnTo>
                    <a:lnTo>
                      <a:pt x="319" y="248"/>
                    </a:lnTo>
                    <a:lnTo>
                      <a:pt x="327" y="235"/>
                    </a:lnTo>
                    <a:lnTo>
                      <a:pt x="332" y="218"/>
                    </a:lnTo>
                    <a:lnTo>
                      <a:pt x="333" y="209"/>
                    </a:lnTo>
                    <a:lnTo>
                      <a:pt x="336" y="203"/>
                    </a:lnTo>
                    <a:lnTo>
                      <a:pt x="338" y="186"/>
                    </a:lnTo>
                    <a:lnTo>
                      <a:pt x="338" y="178"/>
                    </a:lnTo>
                    <a:lnTo>
                      <a:pt x="338" y="173"/>
                    </a:lnTo>
                    <a:lnTo>
                      <a:pt x="340" y="171"/>
                    </a:lnTo>
                    <a:lnTo>
                      <a:pt x="338" y="153"/>
                    </a:lnTo>
                    <a:lnTo>
                      <a:pt x="336" y="136"/>
                    </a:lnTo>
                    <a:lnTo>
                      <a:pt x="327" y="104"/>
                    </a:lnTo>
                    <a:lnTo>
                      <a:pt x="311" y="75"/>
                    </a:lnTo>
                    <a:lnTo>
                      <a:pt x="301" y="61"/>
                    </a:lnTo>
                    <a:lnTo>
                      <a:pt x="290" y="48"/>
                    </a:lnTo>
                  </a:path>
                </a:pathLst>
              </a:custGeom>
              <a:noFill/>
              <a:ln w="17463" cmpd="sng">
                <a:solidFill>
                  <a:srgbClr val="3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44" name="未知"/>
              <p:cNvSpPr>
                <a:spLocks/>
              </p:cNvSpPr>
              <p:nvPr/>
            </p:nvSpPr>
            <p:spPr bwMode="auto">
              <a:xfrm>
                <a:off x="1317" y="874"/>
                <a:ext cx="1137" cy="241"/>
              </a:xfrm>
              <a:custGeom>
                <a:avLst/>
                <a:gdLst>
                  <a:gd name="T0" fmla="*/ 1 w 3411"/>
                  <a:gd name="T1" fmla="*/ 0 h 723"/>
                  <a:gd name="T2" fmla="*/ 0 w 3411"/>
                  <a:gd name="T3" fmla="*/ 0 h 723"/>
                  <a:gd name="T4" fmla="*/ 0 w 3411"/>
                  <a:gd name="T5" fmla="*/ 0 h 723"/>
                  <a:gd name="T6" fmla="*/ 0 w 3411"/>
                  <a:gd name="T7" fmla="*/ 0 h 723"/>
                  <a:gd name="T8" fmla="*/ 1 w 3411"/>
                  <a:gd name="T9" fmla="*/ 0 h 7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11"/>
                  <a:gd name="T16" fmla="*/ 0 h 723"/>
                  <a:gd name="T17" fmla="*/ 3411 w 3411"/>
                  <a:gd name="T18" fmla="*/ 723 h 7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11" h="723">
                    <a:moveTo>
                      <a:pt x="3411" y="723"/>
                    </a:moveTo>
                    <a:lnTo>
                      <a:pt x="0" y="662"/>
                    </a:lnTo>
                    <a:lnTo>
                      <a:pt x="819" y="0"/>
                    </a:lnTo>
                    <a:lnTo>
                      <a:pt x="2646" y="30"/>
                    </a:lnTo>
                    <a:lnTo>
                      <a:pt x="3411" y="679"/>
                    </a:lnTo>
                  </a:path>
                </a:pathLst>
              </a:custGeom>
              <a:noFill/>
              <a:ln w="17463" cmpd="sng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45" name="未知"/>
              <p:cNvSpPr>
                <a:spLocks/>
              </p:cNvSpPr>
              <p:nvPr/>
            </p:nvSpPr>
            <p:spPr bwMode="auto">
              <a:xfrm>
                <a:off x="2522" y="21"/>
                <a:ext cx="1449" cy="168"/>
              </a:xfrm>
              <a:custGeom>
                <a:avLst/>
                <a:gdLst>
                  <a:gd name="T0" fmla="*/ 0 w 4346"/>
                  <a:gd name="T1" fmla="*/ 0 h 504"/>
                  <a:gd name="T2" fmla="*/ 0 w 4346"/>
                  <a:gd name="T3" fmla="*/ 0 h 504"/>
                  <a:gd name="T4" fmla="*/ 0 w 4346"/>
                  <a:gd name="T5" fmla="*/ 0 h 504"/>
                  <a:gd name="T6" fmla="*/ 0 w 4346"/>
                  <a:gd name="T7" fmla="*/ 0 h 504"/>
                  <a:gd name="T8" fmla="*/ 0 w 4346"/>
                  <a:gd name="T9" fmla="*/ 0 h 504"/>
                  <a:gd name="T10" fmla="*/ 0 w 4346"/>
                  <a:gd name="T11" fmla="*/ 0 h 504"/>
                  <a:gd name="T12" fmla="*/ 0 w 4346"/>
                  <a:gd name="T13" fmla="*/ 0 h 504"/>
                  <a:gd name="T14" fmla="*/ 0 w 4346"/>
                  <a:gd name="T15" fmla="*/ 0 h 504"/>
                  <a:gd name="T16" fmla="*/ 0 w 4346"/>
                  <a:gd name="T17" fmla="*/ 0 h 504"/>
                  <a:gd name="T18" fmla="*/ 0 w 4346"/>
                  <a:gd name="T19" fmla="*/ 0 h 504"/>
                  <a:gd name="T20" fmla="*/ 0 w 4346"/>
                  <a:gd name="T21" fmla="*/ 0 h 504"/>
                  <a:gd name="T22" fmla="*/ 0 w 4346"/>
                  <a:gd name="T23" fmla="*/ 0 h 504"/>
                  <a:gd name="T24" fmla="*/ 0 w 4346"/>
                  <a:gd name="T25" fmla="*/ 0 h 504"/>
                  <a:gd name="T26" fmla="*/ 0 w 4346"/>
                  <a:gd name="T27" fmla="*/ 0 h 504"/>
                  <a:gd name="T28" fmla="*/ 0 w 4346"/>
                  <a:gd name="T29" fmla="*/ 0 h 504"/>
                  <a:gd name="T30" fmla="*/ 0 w 4346"/>
                  <a:gd name="T31" fmla="*/ 0 h 504"/>
                  <a:gd name="T32" fmla="*/ 0 w 4346"/>
                  <a:gd name="T33" fmla="*/ 0 h 504"/>
                  <a:gd name="T34" fmla="*/ 0 w 4346"/>
                  <a:gd name="T35" fmla="*/ 0 h 504"/>
                  <a:gd name="T36" fmla="*/ 0 w 4346"/>
                  <a:gd name="T37" fmla="*/ 0 h 504"/>
                  <a:gd name="T38" fmla="*/ 0 w 4346"/>
                  <a:gd name="T39" fmla="*/ 0 h 504"/>
                  <a:gd name="T40" fmla="*/ 1 w 4346"/>
                  <a:gd name="T41" fmla="*/ 0 h 504"/>
                  <a:gd name="T42" fmla="*/ 1 w 4346"/>
                  <a:gd name="T43" fmla="*/ 0 h 504"/>
                  <a:gd name="T44" fmla="*/ 1 w 4346"/>
                  <a:gd name="T45" fmla="*/ 0 h 504"/>
                  <a:gd name="T46" fmla="*/ 1 w 4346"/>
                  <a:gd name="T47" fmla="*/ 0 h 504"/>
                  <a:gd name="T48" fmla="*/ 1 w 4346"/>
                  <a:gd name="T49" fmla="*/ 0 h 504"/>
                  <a:gd name="T50" fmla="*/ 1 w 4346"/>
                  <a:gd name="T51" fmla="*/ 0 h 504"/>
                  <a:gd name="T52" fmla="*/ 1 w 4346"/>
                  <a:gd name="T53" fmla="*/ 0 h 504"/>
                  <a:gd name="T54" fmla="*/ 1 w 4346"/>
                  <a:gd name="T55" fmla="*/ 0 h 504"/>
                  <a:gd name="T56" fmla="*/ 1 w 4346"/>
                  <a:gd name="T57" fmla="*/ 0 h 504"/>
                  <a:gd name="T58" fmla="*/ 1 w 4346"/>
                  <a:gd name="T59" fmla="*/ 0 h 504"/>
                  <a:gd name="T60" fmla="*/ 1 w 4346"/>
                  <a:gd name="T61" fmla="*/ 0 h 504"/>
                  <a:gd name="T62" fmla="*/ 1 w 4346"/>
                  <a:gd name="T63" fmla="*/ 0 h 504"/>
                  <a:gd name="T64" fmla="*/ 1 w 4346"/>
                  <a:gd name="T65" fmla="*/ 0 h 504"/>
                  <a:gd name="T66" fmla="*/ 1 w 4346"/>
                  <a:gd name="T67" fmla="*/ 0 h 504"/>
                  <a:gd name="T68" fmla="*/ 1 w 4346"/>
                  <a:gd name="T69" fmla="*/ 0 h 504"/>
                  <a:gd name="T70" fmla="*/ 1 w 4346"/>
                  <a:gd name="T71" fmla="*/ 0 h 504"/>
                  <a:gd name="T72" fmla="*/ 1 w 4346"/>
                  <a:gd name="T73" fmla="*/ 0 h 504"/>
                  <a:gd name="T74" fmla="*/ 1 w 4346"/>
                  <a:gd name="T75" fmla="*/ 0 h 504"/>
                  <a:gd name="T76" fmla="*/ 1 w 4346"/>
                  <a:gd name="T77" fmla="*/ 0 h 504"/>
                  <a:gd name="T78" fmla="*/ 1 w 4346"/>
                  <a:gd name="T79" fmla="*/ 0 h 504"/>
                  <a:gd name="T80" fmla="*/ 1 w 4346"/>
                  <a:gd name="T81" fmla="*/ 0 h 504"/>
                  <a:gd name="T82" fmla="*/ 1 w 4346"/>
                  <a:gd name="T83" fmla="*/ 0 h 504"/>
                  <a:gd name="T84" fmla="*/ 1 w 4346"/>
                  <a:gd name="T85" fmla="*/ 0 h 504"/>
                  <a:gd name="T86" fmla="*/ 1 w 4346"/>
                  <a:gd name="T87" fmla="*/ 0 h 504"/>
                  <a:gd name="T88" fmla="*/ 1 w 4346"/>
                  <a:gd name="T89" fmla="*/ 0 h 504"/>
                  <a:gd name="T90" fmla="*/ 1 w 4346"/>
                  <a:gd name="T91" fmla="*/ 0 h 504"/>
                  <a:gd name="T92" fmla="*/ 1 w 4346"/>
                  <a:gd name="T93" fmla="*/ 0 h 504"/>
                  <a:gd name="T94" fmla="*/ 1 w 4346"/>
                  <a:gd name="T95" fmla="*/ 0 h 504"/>
                  <a:gd name="T96" fmla="*/ 1 w 4346"/>
                  <a:gd name="T97" fmla="*/ 0 h 504"/>
                  <a:gd name="T98" fmla="*/ 1 w 4346"/>
                  <a:gd name="T99" fmla="*/ 0 h 504"/>
                  <a:gd name="T100" fmla="*/ 1 w 4346"/>
                  <a:gd name="T101" fmla="*/ 0 h 504"/>
                  <a:gd name="T102" fmla="*/ 1 w 4346"/>
                  <a:gd name="T103" fmla="*/ 0 h 504"/>
                  <a:gd name="T104" fmla="*/ 1 w 4346"/>
                  <a:gd name="T105" fmla="*/ 0 h 504"/>
                  <a:gd name="T106" fmla="*/ 0 w 4346"/>
                  <a:gd name="T107" fmla="*/ 0 h 50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346"/>
                  <a:gd name="T163" fmla="*/ 0 h 504"/>
                  <a:gd name="T164" fmla="*/ 4346 w 4346"/>
                  <a:gd name="T165" fmla="*/ 504 h 50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346" h="504">
                    <a:moveTo>
                      <a:pt x="1" y="1"/>
                    </a:moveTo>
                    <a:lnTo>
                      <a:pt x="0" y="19"/>
                    </a:lnTo>
                    <a:lnTo>
                      <a:pt x="1" y="39"/>
                    </a:lnTo>
                    <a:lnTo>
                      <a:pt x="5" y="78"/>
                    </a:lnTo>
                    <a:lnTo>
                      <a:pt x="14" y="114"/>
                    </a:lnTo>
                    <a:lnTo>
                      <a:pt x="28" y="150"/>
                    </a:lnTo>
                    <a:lnTo>
                      <a:pt x="43" y="183"/>
                    </a:lnTo>
                    <a:lnTo>
                      <a:pt x="64" y="218"/>
                    </a:lnTo>
                    <a:lnTo>
                      <a:pt x="75" y="233"/>
                    </a:lnTo>
                    <a:lnTo>
                      <a:pt x="89" y="250"/>
                    </a:lnTo>
                    <a:lnTo>
                      <a:pt x="118" y="282"/>
                    </a:lnTo>
                    <a:lnTo>
                      <a:pt x="150" y="311"/>
                    </a:lnTo>
                    <a:lnTo>
                      <a:pt x="166" y="325"/>
                    </a:lnTo>
                    <a:lnTo>
                      <a:pt x="186" y="340"/>
                    </a:lnTo>
                    <a:lnTo>
                      <a:pt x="226" y="368"/>
                    </a:lnTo>
                    <a:lnTo>
                      <a:pt x="272" y="396"/>
                    </a:lnTo>
                    <a:lnTo>
                      <a:pt x="320" y="421"/>
                    </a:lnTo>
                    <a:lnTo>
                      <a:pt x="373" y="446"/>
                    </a:lnTo>
                    <a:lnTo>
                      <a:pt x="430" y="468"/>
                    </a:lnTo>
                    <a:lnTo>
                      <a:pt x="493" y="492"/>
                    </a:lnTo>
                    <a:lnTo>
                      <a:pt x="3540" y="504"/>
                    </a:lnTo>
                    <a:lnTo>
                      <a:pt x="3620" y="485"/>
                    </a:lnTo>
                    <a:lnTo>
                      <a:pt x="3698" y="465"/>
                    </a:lnTo>
                    <a:lnTo>
                      <a:pt x="3772" y="443"/>
                    </a:lnTo>
                    <a:lnTo>
                      <a:pt x="3841" y="421"/>
                    </a:lnTo>
                    <a:lnTo>
                      <a:pt x="3873" y="407"/>
                    </a:lnTo>
                    <a:lnTo>
                      <a:pt x="3880" y="403"/>
                    </a:lnTo>
                    <a:lnTo>
                      <a:pt x="3888" y="400"/>
                    </a:lnTo>
                    <a:lnTo>
                      <a:pt x="3905" y="395"/>
                    </a:lnTo>
                    <a:lnTo>
                      <a:pt x="3935" y="381"/>
                    </a:lnTo>
                    <a:lnTo>
                      <a:pt x="3966" y="368"/>
                    </a:lnTo>
                    <a:lnTo>
                      <a:pt x="3994" y="353"/>
                    </a:lnTo>
                    <a:lnTo>
                      <a:pt x="4023" y="339"/>
                    </a:lnTo>
                    <a:lnTo>
                      <a:pt x="4035" y="331"/>
                    </a:lnTo>
                    <a:lnTo>
                      <a:pt x="4049" y="324"/>
                    </a:lnTo>
                    <a:lnTo>
                      <a:pt x="4077" y="310"/>
                    </a:lnTo>
                    <a:lnTo>
                      <a:pt x="4124" y="276"/>
                    </a:lnTo>
                    <a:lnTo>
                      <a:pt x="4146" y="258"/>
                    </a:lnTo>
                    <a:lnTo>
                      <a:pt x="4169" y="242"/>
                    </a:lnTo>
                    <a:lnTo>
                      <a:pt x="4208" y="206"/>
                    </a:lnTo>
                    <a:lnTo>
                      <a:pt x="4226" y="186"/>
                    </a:lnTo>
                    <a:lnTo>
                      <a:pt x="4234" y="176"/>
                    </a:lnTo>
                    <a:lnTo>
                      <a:pt x="4244" y="168"/>
                    </a:lnTo>
                    <a:lnTo>
                      <a:pt x="4251" y="157"/>
                    </a:lnTo>
                    <a:lnTo>
                      <a:pt x="4259" y="147"/>
                    </a:lnTo>
                    <a:lnTo>
                      <a:pt x="4274" y="128"/>
                    </a:lnTo>
                    <a:lnTo>
                      <a:pt x="4288" y="107"/>
                    </a:lnTo>
                    <a:lnTo>
                      <a:pt x="4302" y="88"/>
                    </a:lnTo>
                    <a:lnTo>
                      <a:pt x="4313" y="65"/>
                    </a:lnTo>
                    <a:lnTo>
                      <a:pt x="4319" y="54"/>
                    </a:lnTo>
                    <a:lnTo>
                      <a:pt x="4321" y="49"/>
                    </a:lnTo>
                    <a:lnTo>
                      <a:pt x="4326" y="44"/>
                    </a:lnTo>
                    <a:lnTo>
                      <a:pt x="4346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46" name="未知"/>
              <p:cNvSpPr>
                <a:spLocks/>
              </p:cNvSpPr>
              <p:nvPr/>
            </p:nvSpPr>
            <p:spPr bwMode="auto">
              <a:xfrm>
                <a:off x="2522" y="21"/>
                <a:ext cx="1449" cy="168"/>
              </a:xfrm>
              <a:custGeom>
                <a:avLst/>
                <a:gdLst>
                  <a:gd name="T0" fmla="*/ 0 w 4346"/>
                  <a:gd name="T1" fmla="*/ 0 h 504"/>
                  <a:gd name="T2" fmla="*/ 1 w 4346"/>
                  <a:gd name="T3" fmla="*/ 0 h 504"/>
                  <a:gd name="T4" fmla="*/ 1 w 4346"/>
                  <a:gd name="T5" fmla="*/ 0 h 504"/>
                  <a:gd name="T6" fmla="*/ 1 w 4346"/>
                  <a:gd name="T7" fmla="*/ 0 h 504"/>
                  <a:gd name="T8" fmla="*/ 1 w 4346"/>
                  <a:gd name="T9" fmla="*/ 0 h 504"/>
                  <a:gd name="T10" fmla="*/ 1 w 4346"/>
                  <a:gd name="T11" fmla="*/ 0 h 504"/>
                  <a:gd name="T12" fmla="*/ 1 w 4346"/>
                  <a:gd name="T13" fmla="*/ 0 h 504"/>
                  <a:gd name="T14" fmla="*/ 1 w 4346"/>
                  <a:gd name="T15" fmla="*/ 0 h 504"/>
                  <a:gd name="T16" fmla="*/ 1 w 4346"/>
                  <a:gd name="T17" fmla="*/ 0 h 504"/>
                  <a:gd name="T18" fmla="*/ 1 w 4346"/>
                  <a:gd name="T19" fmla="*/ 0 h 504"/>
                  <a:gd name="T20" fmla="*/ 1 w 4346"/>
                  <a:gd name="T21" fmla="*/ 0 h 504"/>
                  <a:gd name="T22" fmla="*/ 1 w 4346"/>
                  <a:gd name="T23" fmla="*/ 0 h 504"/>
                  <a:gd name="T24" fmla="*/ 1 w 4346"/>
                  <a:gd name="T25" fmla="*/ 0 h 504"/>
                  <a:gd name="T26" fmla="*/ 1 w 4346"/>
                  <a:gd name="T27" fmla="*/ 0 h 504"/>
                  <a:gd name="T28" fmla="*/ 1 w 4346"/>
                  <a:gd name="T29" fmla="*/ 0 h 504"/>
                  <a:gd name="T30" fmla="*/ 1 w 4346"/>
                  <a:gd name="T31" fmla="*/ 0 h 504"/>
                  <a:gd name="T32" fmla="*/ 1 w 4346"/>
                  <a:gd name="T33" fmla="*/ 0 h 504"/>
                  <a:gd name="T34" fmla="*/ 1 w 4346"/>
                  <a:gd name="T35" fmla="*/ 0 h 504"/>
                  <a:gd name="T36" fmla="*/ 1 w 4346"/>
                  <a:gd name="T37" fmla="*/ 0 h 504"/>
                  <a:gd name="T38" fmla="*/ 1 w 4346"/>
                  <a:gd name="T39" fmla="*/ 0 h 504"/>
                  <a:gd name="T40" fmla="*/ 1 w 4346"/>
                  <a:gd name="T41" fmla="*/ 0 h 504"/>
                  <a:gd name="T42" fmla="*/ 1 w 4346"/>
                  <a:gd name="T43" fmla="*/ 0 h 504"/>
                  <a:gd name="T44" fmla="*/ 1 w 4346"/>
                  <a:gd name="T45" fmla="*/ 0 h 504"/>
                  <a:gd name="T46" fmla="*/ 1 w 4346"/>
                  <a:gd name="T47" fmla="*/ 0 h 504"/>
                  <a:gd name="T48" fmla="*/ 1 w 4346"/>
                  <a:gd name="T49" fmla="*/ 0 h 504"/>
                  <a:gd name="T50" fmla="*/ 1 w 4346"/>
                  <a:gd name="T51" fmla="*/ 0 h 504"/>
                  <a:gd name="T52" fmla="*/ 1 w 4346"/>
                  <a:gd name="T53" fmla="*/ 0 h 504"/>
                  <a:gd name="T54" fmla="*/ 1 w 4346"/>
                  <a:gd name="T55" fmla="*/ 0 h 504"/>
                  <a:gd name="T56" fmla="*/ 1 w 4346"/>
                  <a:gd name="T57" fmla="*/ 0 h 504"/>
                  <a:gd name="T58" fmla="*/ 1 w 4346"/>
                  <a:gd name="T59" fmla="*/ 0 h 504"/>
                  <a:gd name="T60" fmla="*/ 1 w 4346"/>
                  <a:gd name="T61" fmla="*/ 0 h 504"/>
                  <a:gd name="T62" fmla="*/ 1 w 4346"/>
                  <a:gd name="T63" fmla="*/ 0 h 504"/>
                  <a:gd name="T64" fmla="*/ 1 w 4346"/>
                  <a:gd name="T65" fmla="*/ 0 h 504"/>
                  <a:gd name="T66" fmla="*/ 1 w 4346"/>
                  <a:gd name="T67" fmla="*/ 0 h 504"/>
                  <a:gd name="T68" fmla="*/ 0 w 4346"/>
                  <a:gd name="T69" fmla="*/ 0 h 504"/>
                  <a:gd name="T70" fmla="*/ 0 w 4346"/>
                  <a:gd name="T71" fmla="*/ 0 h 504"/>
                  <a:gd name="T72" fmla="*/ 0 w 4346"/>
                  <a:gd name="T73" fmla="*/ 0 h 504"/>
                  <a:gd name="T74" fmla="*/ 0 w 4346"/>
                  <a:gd name="T75" fmla="*/ 0 h 504"/>
                  <a:gd name="T76" fmla="*/ 0 w 4346"/>
                  <a:gd name="T77" fmla="*/ 0 h 504"/>
                  <a:gd name="T78" fmla="*/ 0 w 4346"/>
                  <a:gd name="T79" fmla="*/ 0 h 504"/>
                  <a:gd name="T80" fmla="*/ 0 w 4346"/>
                  <a:gd name="T81" fmla="*/ 0 h 504"/>
                  <a:gd name="T82" fmla="*/ 0 w 4346"/>
                  <a:gd name="T83" fmla="*/ 0 h 504"/>
                  <a:gd name="T84" fmla="*/ 0 w 4346"/>
                  <a:gd name="T85" fmla="*/ 0 h 504"/>
                  <a:gd name="T86" fmla="*/ 0 w 4346"/>
                  <a:gd name="T87" fmla="*/ 0 h 504"/>
                  <a:gd name="T88" fmla="*/ 0 w 4346"/>
                  <a:gd name="T89" fmla="*/ 0 h 504"/>
                  <a:gd name="T90" fmla="*/ 0 w 4346"/>
                  <a:gd name="T91" fmla="*/ 0 h 504"/>
                  <a:gd name="T92" fmla="*/ 0 w 4346"/>
                  <a:gd name="T93" fmla="*/ 0 h 504"/>
                  <a:gd name="T94" fmla="*/ 0 w 4346"/>
                  <a:gd name="T95" fmla="*/ 0 h 504"/>
                  <a:gd name="T96" fmla="*/ 0 w 4346"/>
                  <a:gd name="T97" fmla="*/ 0 h 504"/>
                  <a:gd name="T98" fmla="*/ 0 w 4346"/>
                  <a:gd name="T99" fmla="*/ 0 h 504"/>
                  <a:gd name="T100" fmla="*/ 0 w 4346"/>
                  <a:gd name="T101" fmla="*/ 0 h 504"/>
                  <a:gd name="T102" fmla="*/ 0 w 4346"/>
                  <a:gd name="T103" fmla="*/ 0 h 504"/>
                  <a:gd name="T104" fmla="*/ 0 w 4346"/>
                  <a:gd name="T105" fmla="*/ 0 h 504"/>
                  <a:gd name="T106" fmla="*/ 0 w 4346"/>
                  <a:gd name="T107" fmla="*/ 0 h 50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346"/>
                  <a:gd name="T163" fmla="*/ 0 h 504"/>
                  <a:gd name="T164" fmla="*/ 4346 w 4346"/>
                  <a:gd name="T165" fmla="*/ 504 h 50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346" h="504">
                    <a:moveTo>
                      <a:pt x="493" y="492"/>
                    </a:moveTo>
                    <a:lnTo>
                      <a:pt x="3540" y="504"/>
                    </a:lnTo>
                    <a:lnTo>
                      <a:pt x="3620" y="485"/>
                    </a:lnTo>
                    <a:lnTo>
                      <a:pt x="3698" y="465"/>
                    </a:lnTo>
                    <a:lnTo>
                      <a:pt x="3772" y="443"/>
                    </a:lnTo>
                    <a:lnTo>
                      <a:pt x="3841" y="421"/>
                    </a:lnTo>
                    <a:lnTo>
                      <a:pt x="3873" y="407"/>
                    </a:lnTo>
                    <a:lnTo>
                      <a:pt x="3880" y="403"/>
                    </a:lnTo>
                    <a:lnTo>
                      <a:pt x="3888" y="400"/>
                    </a:lnTo>
                    <a:lnTo>
                      <a:pt x="3905" y="395"/>
                    </a:lnTo>
                    <a:lnTo>
                      <a:pt x="3935" y="381"/>
                    </a:lnTo>
                    <a:lnTo>
                      <a:pt x="3966" y="368"/>
                    </a:lnTo>
                    <a:lnTo>
                      <a:pt x="3994" y="353"/>
                    </a:lnTo>
                    <a:lnTo>
                      <a:pt x="4023" y="339"/>
                    </a:lnTo>
                    <a:lnTo>
                      <a:pt x="4035" y="331"/>
                    </a:lnTo>
                    <a:lnTo>
                      <a:pt x="4049" y="324"/>
                    </a:lnTo>
                    <a:lnTo>
                      <a:pt x="4077" y="310"/>
                    </a:lnTo>
                    <a:lnTo>
                      <a:pt x="4124" y="276"/>
                    </a:lnTo>
                    <a:lnTo>
                      <a:pt x="4146" y="258"/>
                    </a:lnTo>
                    <a:lnTo>
                      <a:pt x="4169" y="242"/>
                    </a:lnTo>
                    <a:lnTo>
                      <a:pt x="4208" y="206"/>
                    </a:lnTo>
                    <a:lnTo>
                      <a:pt x="4226" y="186"/>
                    </a:lnTo>
                    <a:lnTo>
                      <a:pt x="4234" y="176"/>
                    </a:lnTo>
                    <a:lnTo>
                      <a:pt x="4244" y="168"/>
                    </a:lnTo>
                    <a:lnTo>
                      <a:pt x="4251" y="157"/>
                    </a:lnTo>
                    <a:lnTo>
                      <a:pt x="4259" y="147"/>
                    </a:lnTo>
                    <a:lnTo>
                      <a:pt x="4274" y="128"/>
                    </a:lnTo>
                    <a:lnTo>
                      <a:pt x="4288" y="107"/>
                    </a:lnTo>
                    <a:lnTo>
                      <a:pt x="4302" y="88"/>
                    </a:lnTo>
                    <a:lnTo>
                      <a:pt x="4313" y="65"/>
                    </a:lnTo>
                    <a:lnTo>
                      <a:pt x="4319" y="54"/>
                    </a:lnTo>
                    <a:lnTo>
                      <a:pt x="4321" y="49"/>
                    </a:lnTo>
                    <a:lnTo>
                      <a:pt x="4326" y="44"/>
                    </a:lnTo>
                    <a:lnTo>
                      <a:pt x="4346" y="0"/>
                    </a:lnTo>
                    <a:lnTo>
                      <a:pt x="1" y="1"/>
                    </a:lnTo>
                    <a:lnTo>
                      <a:pt x="0" y="19"/>
                    </a:lnTo>
                    <a:lnTo>
                      <a:pt x="1" y="39"/>
                    </a:lnTo>
                    <a:lnTo>
                      <a:pt x="5" y="78"/>
                    </a:lnTo>
                    <a:lnTo>
                      <a:pt x="14" y="114"/>
                    </a:lnTo>
                    <a:lnTo>
                      <a:pt x="28" y="150"/>
                    </a:lnTo>
                    <a:lnTo>
                      <a:pt x="43" y="183"/>
                    </a:lnTo>
                    <a:lnTo>
                      <a:pt x="64" y="218"/>
                    </a:lnTo>
                    <a:lnTo>
                      <a:pt x="75" y="233"/>
                    </a:lnTo>
                    <a:lnTo>
                      <a:pt x="89" y="250"/>
                    </a:lnTo>
                    <a:lnTo>
                      <a:pt x="118" y="282"/>
                    </a:lnTo>
                    <a:lnTo>
                      <a:pt x="150" y="311"/>
                    </a:lnTo>
                    <a:lnTo>
                      <a:pt x="166" y="325"/>
                    </a:lnTo>
                    <a:lnTo>
                      <a:pt x="186" y="340"/>
                    </a:lnTo>
                    <a:lnTo>
                      <a:pt x="226" y="368"/>
                    </a:lnTo>
                    <a:lnTo>
                      <a:pt x="272" y="396"/>
                    </a:lnTo>
                    <a:lnTo>
                      <a:pt x="320" y="421"/>
                    </a:lnTo>
                    <a:lnTo>
                      <a:pt x="373" y="446"/>
                    </a:lnTo>
                    <a:lnTo>
                      <a:pt x="430" y="468"/>
                    </a:lnTo>
                    <a:lnTo>
                      <a:pt x="493" y="492"/>
                    </a:lnTo>
                  </a:path>
                </a:pathLst>
              </a:custGeom>
              <a:noFill/>
              <a:ln w="17463" cmpd="sng">
                <a:solidFill>
                  <a:srgbClr val="3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47" name="未知"/>
              <p:cNvSpPr>
                <a:spLocks/>
              </p:cNvSpPr>
              <p:nvPr/>
            </p:nvSpPr>
            <p:spPr bwMode="auto">
              <a:xfrm>
                <a:off x="2496" y="0"/>
                <a:ext cx="1490" cy="53"/>
              </a:xfrm>
              <a:custGeom>
                <a:avLst/>
                <a:gdLst>
                  <a:gd name="T0" fmla="*/ 0 w 4468"/>
                  <a:gd name="T1" fmla="*/ 0 h 159"/>
                  <a:gd name="T2" fmla="*/ 0 w 4468"/>
                  <a:gd name="T3" fmla="*/ 0 h 159"/>
                  <a:gd name="T4" fmla="*/ 1 w 4468"/>
                  <a:gd name="T5" fmla="*/ 0 h 159"/>
                  <a:gd name="T6" fmla="*/ 1 w 4468"/>
                  <a:gd name="T7" fmla="*/ 0 h 159"/>
                  <a:gd name="T8" fmla="*/ 0 w 4468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68"/>
                  <a:gd name="T16" fmla="*/ 0 h 159"/>
                  <a:gd name="T17" fmla="*/ 4468 w 4468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68" h="159">
                    <a:moveTo>
                      <a:pt x="0" y="2"/>
                    </a:moveTo>
                    <a:lnTo>
                      <a:pt x="0" y="159"/>
                    </a:lnTo>
                    <a:lnTo>
                      <a:pt x="4468" y="157"/>
                    </a:lnTo>
                    <a:lnTo>
                      <a:pt x="446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48" name="未知"/>
              <p:cNvSpPr>
                <a:spLocks/>
              </p:cNvSpPr>
              <p:nvPr/>
            </p:nvSpPr>
            <p:spPr bwMode="auto">
              <a:xfrm>
                <a:off x="2496" y="0"/>
                <a:ext cx="1490" cy="53"/>
              </a:xfrm>
              <a:custGeom>
                <a:avLst/>
                <a:gdLst>
                  <a:gd name="T0" fmla="*/ 0 w 4468"/>
                  <a:gd name="T1" fmla="*/ 0 h 159"/>
                  <a:gd name="T2" fmla="*/ 1 w 4468"/>
                  <a:gd name="T3" fmla="*/ 0 h 159"/>
                  <a:gd name="T4" fmla="*/ 1 w 4468"/>
                  <a:gd name="T5" fmla="*/ 0 h 159"/>
                  <a:gd name="T6" fmla="*/ 0 w 4468"/>
                  <a:gd name="T7" fmla="*/ 0 h 159"/>
                  <a:gd name="T8" fmla="*/ 0 w 4468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68"/>
                  <a:gd name="T16" fmla="*/ 0 h 159"/>
                  <a:gd name="T17" fmla="*/ 4468 w 4468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68" h="159">
                    <a:moveTo>
                      <a:pt x="0" y="159"/>
                    </a:moveTo>
                    <a:lnTo>
                      <a:pt x="4468" y="157"/>
                    </a:lnTo>
                    <a:lnTo>
                      <a:pt x="4468" y="0"/>
                    </a:lnTo>
                    <a:lnTo>
                      <a:pt x="0" y="2"/>
                    </a:lnTo>
                    <a:lnTo>
                      <a:pt x="0" y="159"/>
                    </a:lnTo>
                  </a:path>
                </a:pathLst>
              </a:custGeom>
              <a:noFill/>
              <a:ln w="17463" cmpd="sng">
                <a:solidFill>
                  <a:srgbClr val="3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49" name="未知"/>
              <p:cNvSpPr>
                <a:spLocks/>
              </p:cNvSpPr>
              <p:nvPr/>
            </p:nvSpPr>
            <p:spPr bwMode="auto">
              <a:xfrm>
                <a:off x="0" y="11"/>
                <a:ext cx="1449" cy="169"/>
              </a:xfrm>
              <a:custGeom>
                <a:avLst/>
                <a:gdLst>
                  <a:gd name="T0" fmla="*/ 0 w 4346"/>
                  <a:gd name="T1" fmla="*/ 0 h 507"/>
                  <a:gd name="T2" fmla="*/ 0 w 4346"/>
                  <a:gd name="T3" fmla="*/ 0 h 507"/>
                  <a:gd name="T4" fmla="*/ 0 w 4346"/>
                  <a:gd name="T5" fmla="*/ 0 h 507"/>
                  <a:gd name="T6" fmla="*/ 0 w 4346"/>
                  <a:gd name="T7" fmla="*/ 0 h 507"/>
                  <a:gd name="T8" fmla="*/ 0 w 4346"/>
                  <a:gd name="T9" fmla="*/ 0 h 507"/>
                  <a:gd name="T10" fmla="*/ 0 w 4346"/>
                  <a:gd name="T11" fmla="*/ 0 h 507"/>
                  <a:gd name="T12" fmla="*/ 0 w 4346"/>
                  <a:gd name="T13" fmla="*/ 0 h 507"/>
                  <a:gd name="T14" fmla="*/ 0 w 4346"/>
                  <a:gd name="T15" fmla="*/ 0 h 507"/>
                  <a:gd name="T16" fmla="*/ 0 w 4346"/>
                  <a:gd name="T17" fmla="*/ 0 h 507"/>
                  <a:gd name="T18" fmla="*/ 0 w 4346"/>
                  <a:gd name="T19" fmla="*/ 0 h 507"/>
                  <a:gd name="T20" fmla="*/ 0 w 4346"/>
                  <a:gd name="T21" fmla="*/ 0 h 507"/>
                  <a:gd name="T22" fmla="*/ 0 w 4346"/>
                  <a:gd name="T23" fmla="*/ 0 h 507"/>
                  <a:gd name="T24" fmla="*/ 0 w 4346"/>
                  <a:gd name="T25" fmla="*/ 0 h 507"/>
                  <a:gd name="T26" fmla="*/ 0 w 4346"/>
                  <a:gd name="T27" fmla="*/ 0 h 507"/>
                  <a:gd name="T28" fmla="*/ 0 w 4346"/>
                  <a:gd name="T29" fmla="*/ 0 h 507"/>
                  <a:gd name="T30" fmla="*/ 0 w 4346"/>
                  <a:gd name="T31" fmla="*/ 0 h 507"/>
                  <a:gd name="T32" fmla="*/ 0 w 4346"/>
                  <a:gd name="T33" fmla="*/ 0 h 507"/>
                  <a:gd name="T34" fmla="*/ 0 w 4346"/>
                  <a:gd name="T35" fmla="*/ 0 h 507"/>
                  <a:gd name="T36" fmla="*/ 0 w 4346"/>
                  <a:gd name="T37" fmla="*/ 0 h 507"/>
                  <a:gd name="T38" fmla="*/ 0 w 4346"/>
                  <a:gd name="T39" fmla="*/ 0 h 507"/>
                  <a:gd name="T40" fmla="*/ 0 w 4346"/>
                  <a:gd name="T41" fmla="*/ 0 h 507"/>
                  <a:gd name="T42" fmla="*/ 1 w 4346"/>
                  <a:gd name="T43" fmla="*/ 0 h 507"/>
                  <a:gd name="T44" fmla="*/ 1 w 4346"/>
                  <a:gd name="T45" fmla="*/ 0 h 507"/>
                  <a:gd name="T46" fmla="*/ 1 w 4346"/>
                  <a:gd name="T47" fmla="*/ 0 h 507"/>
                  <a:gd name="T48" fmla="*/ 1 w 4346"/>
                  <a:gd name="T49" fmla="*/ 0 h 507"/>
                  <a:gd name="T50" fmla="*/ 1 w 4346"/>
                  <a:gd name="T51" fmla="*/ 0 h 507"/>
                  <a:gd name="T52" fmla="*/ 1 w 4346"/>
                  <a:gd name="T53" fmla="*/ 0 h 507"/>
                  <a:gd name="T54" fmla="*/ 1 w 4346"/>
                  <a:gd name="T55" fmla="*/ 0 h 507"/>
                  <a:gd name="T56" fmla="*/ 1 w 4346"/>
                  <a:gd name="T57" fmla="*/ 0 h 507"/>
                  <a:gd name="T58" fmla="*/ 1 w 4346"/>
                  <a:gd name="T59" fmla="*/ 0 h 507"/>
                  <a:gd name="T60" fmla="*/ 1 w 4346"/>
                  <a:gd name="T61" fmla="*/ 0 h 507"/>
                  <a:gd name="T62" fmla="*/ 1 w 4346"/>
                  <a:gd name="T63" fmla="*/ 0 h 507"/>
                  <a:gd name="T64" fmla="*/ 1 w 4346"/>
                  <a:gd name="T65" fmla="*/ 0 h 507"/>
                  <a:gd name="T66" fmla="*/ 1 w 4346"/>
                  <a:gd name="T67" fmla="*/ 0 h 507"/>
                  <a:gd name="T68" fmla="*/ 1 w 4346"/>
                  <a:gd name="T69" fmla="*/ 0 h 507"/>
                  <a:gd name="T70" fmla="*/ 1 w 4346"/>
                  <a:gd name="T71" fmla="*/ 0 h 507"/>
                  <a:gd name="T72" fmla="*/ 1 w 4346"/>
                  <a:gd name="T73" fmla="*/ 0 h 507"/>
                  <a:gd name="T74" fmla="*/ 1 w 4346"/>
                  <a:gd name="T75" fmla="*/ 0 h 507"/>
                  <a:gd name="T76" fmla="*/ 1 w 4346"/>
                  <a:gd name="T77" fmla="*/ 0 h 507"/>
                  <a:gd name="T78" fmla="*/ 1 w 4346"/>
                  <a:gd name="T79" fmla="*/ 0 h 507"/>
                  <a:gd name="T80" fmla="*/ 1 w 4346"/>
                  <a:gd name="T81" fmla="*/ 0 h 507"/>
                  <a:gd name="T82" fmla="*/ 1 w 4346"/>
                  <a:gd name="T83" fmla="*/ 0 h 507"/>
                  <a:gd name="T84" fmla="*/ 1 w 4346"/>
                  <a:gd name="T85" fmla="*/ 0 h 507"/>
                  <a:gd name="T86" fmla="*/ 1 w 4346"/>
                  <a:gd name="T87" fmla="*/ 0 h 507"/>
                  <a:gd name="T88" fmla="*/ 1 w 4346"/>
                  <a:gd name="T89" fmla="*/ 0 h 507"/>
                  <a:gd name="T90" fmla="*/ 1 w 4346"/>
                  <a:gd name="T91" fmla="*/ 0 h 507"/>
                  <a:gd name="T92" fmla="*/ 1 w 4346"/>
                  <a:gd name="T93" fmla="*/ 0 h 507"/>
                  <a:gd name="T94" fmla="*/ 1 w 4346"/>
                  <a:gd name="T95" fmla="*/ 0 h 507"/>
                  <a:gd name="T96" fmla="*/ 1 w 4346"/>
                  <a:gd name="T97" fmla="*/ 0 h 507"/>
                  <a:gd name="T98" fmla="*/ 1 w 4346"/>
                  <a:gd name="T99" fmla="*/ 0 h 507"/>
                  <a:gd name="T100" fmla="*/ 1 w 4346"/>
                  <a:gd name="T101" fmla="*/ 0 h 507"/>
                  <a:gd name="T102" fmla="*/ 1 w 4346"/>
                  <a:gd name="T103" fmla="*/ 0 h 507"/>
                  <a:gd name="T104" fmla="*/ 1 w 4346"/>
                  <a:gd name="T105" fmla="*/ 0 h 507"/>
                  <a:gd name="T106" fmla="*/ 1 w 4346"/>
                  <a:gd name="T107" fmla="*/ 0 h 507"/>
                  <a:gd name="T108" fmla="*/ 1 w 4346"/>
                  <a:gd name="T109" fmla="*/ 0 h 507"/>
                  <a:gd name="T110" fmla="*/ 0 w 4346"/>
                  <a:gd name="T111" fmla="*/ 0 h 50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346"/>
                  <a:gd name="T169" fmla="*/ 0 h 507"/>
                  <a:gd name="T170" fmla="*/ 4346 w 4346"/>
                  <a:gd name="T171" fmla="*/ 507 h 50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346" h="507">
                    <a:moveTo>
                      <a:pt x="1" y="3"/>
                    </a:moveTo>
                    <a:lnTo>
                      <a:pt x="0" y="21"/>
                    </a:lnTo>
                    <a:lnTo>
                      <a:pt x="1" y="40"/>
                    </a:lnTo>
                    <a:lnTo>
                      <a:pt x="5" y="79"/>
                    </a:lnTo>
                    <a:lnTo>
                      <a:pt x="14" y="115"/>
                    </a:lnTo>
                    <a:lnTo>
                      <a:pt x="19" y="133"/>
                    </a:lnTo>
                    <a:lnTo>
                      <a:pt x="28" y="153"/>
                    </a:lnTo>
                    <a:lnTo>
                      <a:pt x="43" y="186"/>
                    </a:lnTo>
                    <a:lnTo>
                      <a:pt x="64" y="221"/>
                    </a:lnTo>
                    <a:lnTo>
                      <a:pt x="75" y="236"/>
                    </a:lnTo>
                    <a:lnTo>
                      <a:pt x="89" y="253"/>
                    </a:lnTo>
                    <a:lnTo>
                      <a:pt x="118" y="285"/>
                    </a:lnTo>
                    <a:lnTo>
                      <a:pt x="150" y="314"/>
                    </a:lnTo>
                    <a:lnTo>
                      <a:pt x="166" y="328"/>
                    </a:lnTo>
                    <a:lnTo>
                      <a:pt x="186" y="343"/>
                    </a:lnTo>
                    <a:lnTo>
                      <a:pt x="226" y="369"/>
                    </a:lnTo>
                    <a:lnTo>
                      <a:pt x="272" y="397"/>
                    </a:lnTo>
                    <a:lnTo>
                      <a:pt x="320" y="422"/>
                    </a:lnTo>
                    <a:lnTo>
                      <a:pt x="373" y="447"/>
                    </a:lnTo>
                    <a:lnTo>
                      <a:pt x="430" y="469"/>
                    </a:lnTo>
                    <a:lnTo>
                      <a:pt x="493" y="493"/>
                    </a:lnTo>
                    <a:lnTo>
                      <a:pt x="3541" y="507"/>
                    </a:lnTo>
                    <a:lnTo>
                      <a:pt x="3622" y="487"/>
                    </a:lnTo>
                    <a:lnTo>
                      <a:pt x="3699" y="468"/>
                    </a:lnTo>
                    <a:lnTo>
                      <a:pt x="3772" y="446"/>
                    </a:lnTo>
                    <a:lnTo>
                      <a:pt x="3788" y="439"/>
                    </a:lnTo>
                    <a:lnTo>
                      <a:pt x="3806" y="433"/>
                    </a:lnTo>
                    <a:lnTo>
                      <a:pt x="3841" y="422"/>
                    </a:lnTo>
                    <a:lnTo>
                      <a:pt x="3873" y="408"/>
                    </a:lnTo>
                    <a:lnTo>
                      <a:pt x="3880" y="404"/>
                    </a:lnTo>
                    <a:lnTo>
                      <a:pt x="3888" y="401"/>
                    </a:lnTo>
                    <a:lnTo>
                      <a:pt x="3905" y="396"/>
                    </a:lnTo>
                    <a:lnTo>
                      <a:pt x="3935" y="382"/>
                    </a:lnTo>
                    <a:lnTo>
                      <a:pt x="3966" y="369"/>
                    </a:lnTo>
                    <a:lnTo>
                      <a:pt x="3994" y="354"/>
                    </a:lnTo>
                    <a:lnTo>
                      <a:pt x="4023" y="340"/>
                    </a:lnTo>
                    <a:lnTo>
                      <a:pt x="4035" y="332"/>
                    </a:lnTo>
                    <a:lnTo>
                      <a:pt x="4049" y="325"/>
                    </a:lnTo>
                    <a:lnTo>
                      <a:pt x="4077" y="311"/>
                    </a:lnTo>
                    <a:lnTo>
                      <a:pt x="4124" y="278"/>
                    </a:lnTo>
                    <a:lnTo>
                      <a:pt x="4146" y="260"/>
                    </a:lnTo>
                    <a:lnTo>
                      <a:pt x="4169" y="243"/>
                    </a:lnTo>
                    <a:lnTo>
                      <a:pt x="4208" y="207"/>
                    </a:lnTo>
                    <a:lnTo>
                      <a:pt x="4226" y="187"/>
                    </a:lnTo>
                    <a:lnTo>
                      <a:pt x="4234" y="178"/>
                    </a:lnTo>
                    <a:lnTo>
                      <a:pt x="4244" y="169"/>
                    </a:lnTo>
                    <a:lnTo>
                      <a:pt x="4251" y="158"/>
                    </a:lnTo>
                    <a:lnTo>
                      <a:pt x="4259" y="148"/>
                    </a:lnTo>
                    <a:lnTo>
                      <a:pt x="4274" y="129"/>
                    </a:lnTo>
                    <a:lnTo>
                      <a:pt x="4302" y="87"/>
                    </a:lnTo>
                    <a:lnTo>
                      <a:pt x="4313" y="65"/>
                    </a:lnTo>
                    <a:lnTo>
                      <a:pt x="4319" y="54"/>
                    </a:lnTo>
                    <a:lnTo>
                      <a:pt x="4321" y="48"/>
                    </a:lnTo>
                    <a:lnTo>
                      <a:pt x="4326" y="44"/>
                    </a:lnTo>
                    <a:lnTo>
                      <a:pt x="4346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50" name="未知"/>
              <p:cNvSpPr>
                <a:spLocks/>
              </p:cNvSpPr>
              <p:nvPr/>
            </p:nvSpPr>
            <p:spPr bwMode="auto">
              <a:xfrm>
                <a:off x="0" y="11"/>
                <a:ext cx="1449" cy="169"/>
              </a:xfrm>
              <a:custGeom>
                <a:avLst/>
                <a:gdLst>
                  <a:gd name="T0" fmla="*/ 0 w 4346"/>
                  <a:gd name="T1" fmla="*/ 0 h 507"/>
                  <a:gd name="T2" fmla="*/ 1 w 4346"/>
                  <a:gd name="T3" fmla="*/ 0 h 507"/>
                  <a:gd name="T4" fmla="*/ 1 w 4346"/>
                  <a:gd name="T5" fmla="*/ 0 h 507"/>
                  <a:gd name="T6" fmla="*/ 1 w 4346"/>
                  <a:gd name="T7" fmla="*/ 0 h 507"/>
                  <a:gd name="T8" fmla="*/ 1 w 4346"/>
                  <a:gd name="T9" fmla="*/ 0 h 507"/>
                  <a:gd name="T10" fmla="*/ 1 w 4346"/>
                  <a:gd name="T11" fmla="*/ 0 h 507"/>
                  <a:gd name="T12" fmla="*/ 1 w 4346"/>
                  <a:gd name="T13" fmla="*/ 0 h 507"/>
                  <a:gd name="T14" fmla="*/ 1 w 4346"/>
                  <a:gd name="T15" fmla="*/ 0 h 507"/>
                  <a:gd name="T16" fmla="*/ 1 w 4346"/>
                  <a:gd name="T17" fmla="*/ 0 h 507"/>
                  <a:gd name="T18" fmla="*/ 1 w 4346"/>
                  <a:gd name="T19" fmla="*/ 0 h 507"/>
                  <a:gd name="T20" fmla="*/ 1 w 4346"/>
                  <a:gd name="T21" fmla="*/ 0 h 507"/>
                  <a:gd name="T22" fmla="*/ 1 w 4346"/>
                  <a:gd name="T23" fmla="*/ 0 h 507"/>
                  <a:gd name="T24" fmla="*/ 1 w 4346"/>
                  <a:gd name="T25" fmla="*/ 0 h 507"/>
                  <a:gd name="T26" fmla="*/ 1 w 4346"/>
                  <a:gd name="T27" fmla="*/ 0 h 507"/>
                  <a:gd name="T28" fmla="*/ 1 w 4346"/>
                  <a:gd name="T29" fmla="*/ 0 h 507"/>
                  <a:gd name="T30" fmla="*/ 1 w 4346"/>
                  <a:gd name="T31" fmla="*/ 0 h 507"/>
                  <a:gd name="T32" fmla="*/ 1 w 4346"/>
                  <a:gd name="T33" fmla="*/ 0 h 507"/>
                  <a:gd name="T34" fmla="*/ 1 w 4346"/>
                  <a:gd name="T35" fmla="*/ 0 h 507"/>
                  <a:gd name="T36" fmla="*/ 1 w 4346"/>
                  <a:gd name="T37" fmla="*/ 0 h 507"/>
                  <a:gd name="T38" fmla="*/ 1 w 4346"/>
                  <a:gd name="T39" fmla="*/ 0 h 507"/>
                  <a:gd name="T40" fmla="*/ 1 w 4346"/>
                  <a:gd name="T41" fmla="*/ 0 h 507"/>
                  <a:gd name="T42" fmla="*/ 1 w 4346"/>
                  <a:gd name="T43" fmla="*/ 0 h 507"/>
                  <a:gd name="T44" fmla="*/ 1 w 4346"/>
                  <a:gd name="T45" fmla="*/ 0 h 507"/>
                  <a:gd name="T46" fmla="*/ 1 w 4346"/>
                  <a:gd name="T47" fmla="*/ 0 h 507"/>
                  <a:gd name="T48" fmla="*/ 1 w 4346"/>
                  <a:gd name="T49" fmla="*/ 0 h 507"/>
                  <a:gd name="T50" fmla="*/ 1 w 4346"/>
                  <a:gd name="T51" fmla="*/ 0 h 507"/>
                  <a:gd name="T52" fmla="*/ 1 w 4346"/>
                  <a:gd name="T53" fmla="*/ 0 h 507"/>
                  <a:gd name="T54" fmla="*/ 1 w 4346"/>
                  <a:gd name="T55" fmla="*/ 0 h 507"/>
                  <a:gd name="T56" fmla="*/ 1 w 4346"/>
                  <a:gd name="T57" fmla="*/ 0 h 507"/>
                  <a:gd name="T58" fmla="*/ 1 w 4346"/>
                  <a:gd name="T59" fmla="*/ 0 h 507"/>
                  <a:gd name="T60" fmla="*/ 1 w 4346"/>
                  <a:gd name="T61" fmla="*/ 0 h 507"/>
                  <a:gd name="T62" fmla="*/ 1 w 4346"/>
                  <a:gd name="T63" fmla="*/ 0 h 507"/>
                  <a:gd name="T64" fmla="*/ 1 w 4346"/>
                  <a:gd name="T65" fmla="*/ 0 h 507"/>
                  <a:gd name="T66" fmla="*/ 1 w 4346"/>
                  <a:gd name="T67" fmla="*/ 0 h 507"/>
                  <a:gd name="T68" fmla="*/ 1 w 4346"/>
                  <a:gd name="T69" fmla="*/ 0 h 507"/>
                  <a:gd name="T70" fmla="*/ 0 w 4346"/>
                  <a:gd name="T71" fmla="*/ 0 h 507"/>
                  <a:gd name="T72" fmla="*/ 0 w 4346"/>
                  <a:gd name="T73" fmla="*/ 0 h 507"/>
                  <a:gd name="T74" fmla="*/ 0 w 4346"/>
                  <a:gd name="T75" fmla="*/ 0 h 507"/>
                  <a:gd name="T76" fmla="*/ 0 w 4346"/>
                  <a:gd name="T77" fmla="*/ 0 h 507"/>
                  <a:gd name="T78" fmla="*/ 0 w 4346"/>
                  <a:gd name="T79" fmla="*/ 0 h 507"/>
                  <a:gd name="T80" fmla="*/ 0 w 4346"/>
                  <a:gd name="T81" fmla="*/ 0 h 507"/>
                  <a:gd name="T82" fmla="*/ 0 w 4346"/>
                  <a:gd name="T83" fmla="*/ 0 h 507"/>
                  <a:gd name="T84" fmla="*/ 0 w 4346"/>
                  <a:gd name="T85" fmla="*/ 0 h 507"/>
                  <a:gd name="T86" fmla="*/ 0 w 4346"/>
                  <a:gd name="T87" fmla="*/ 0 h 507"/>
                  <a:gd name="T88" fmla="*/ 0 w 4346"/>
                  <a:gd name="T89" fmla="*/ 0 h 507"/>
                  <a:gd name="T90" fmla="*/ 0 w 4346"/>
                  <a:gd name="T91" fmla="*/ 0 h 507"/>
                  <a:gd name="T92" fmla="*/ 0 w 4346"/>
                  <a:gd name="T93" fmla="*/ 0 h 507"/>
                  <a:gd name="T94" fmla="*/ 0 w 4346"/>
                  <a:gd name="T95" fmla="*/ 0 h 507"/>
                  <a:gd name="T96" fmla="*/ 0 w 4346"/>
                  <a:gd name="T97" fmla="*/ 0 h 507"/>
                  <a:gd name="T98" fmla="*/ 0 w 4346"/>
                  <a:gd name="T99" fmla="*/ 0 h 507"/>
                  <a:gd name="T100" fmla="*/ 0 w 4346"/>
                  <a:gd name="T101" fmla="*/ 0 h 507"/>
                  <a:gd name="T102" fmla="*/ 0 w 4346"/>
                  <a:gd name="T103" fmla="*/ 0 h 507"/>
                  <a:gd name="T104" fmla="*/ 0 w 4346"/>
                  <a:gd name="T105" fmla="*/ 0 h 507"/>
                  <a:gd name="T106" fmla="*/ 0 w 4346"/>
                  <a:gd name="T107" fmla="*/ 0 h 507"/>
                  <a:gd name="T108" fmla="*/ 0 w 4346"/>
                  <a:gd name="T109" fmla="*/ 0 h 507"/>
                  <a:gd name="T110" fmla="*/ 0 w 4346"/>
                  <a:gd name="T111" fmla="*/ 0 h 50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346"/>
                  <a:gd name="T169" fmla="*/ 0 h 507"/>
                  <a:gd name="T170" fmla="*/ 4346 w 4346"/>
                  <a:gd name="T171" fmla="*/ 507 h 50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346" h="507">
                    <a:moveTo>
                      <a:pt x="493" y="493"/>
                    </a:moveTo>
                    <a:lnTo>
                      <a:pt x="3541" y="507"/>
                    </a:lnTo>
                    <a:lnTo>
                      <a:pt x="3622" y="487"/>
                    </a:lnTo>
                    <a:lnTo>
                      <a:pt x="3699" y="468"/>
                    </a:lnTo>
                    <a:lnTo>
                      <a:pt x="3772" y="446"/>
                    </a:lnTo>
                    <a:lnTo>
                      <a:pt x="3788" y="439"/>
                    </a:lnTo>
                    <a:lnTo>
                      <a:pt x="3806" y="433"/>
                    </a:lnTo>
                    <a:lnTo>
                      <a:pt x="3841" y="422"/>
                    </a:lnTo>
                    <a:lnTo>
                      <a:pt x="3873" y="408"/>
                    </a:lnTo>
                    <a:lnTo>
                      <a:pt x="3880" y="404"/>
                    </a:lnTo>
                    <a:lnTo>
                      <a:pt x="3888" y="401"/>
                    </a:lnTo>
                    <a:lnTo>
                      <a:pt x="3905" y="396"/>
                    </a:lnTo>
                    <a:lnTo>
                      <a:pt x="3935" y="382"/>
                    </a:lnTo>
                    <a:lnTo>
                      <a:pt x="3966" y="369"/>
                    </a:lnTo>
                    <a:lnTo>
                      <a:pt x="3994" y="354"/>
                    </a:lnTo>
                    <a:lnTo>
                      <a:pt x="4023" y="340"/>
                    </a:lnTo>
                    <a:lnTo>
                      <a:pt x="4035" y="332"/>
                    </a:lnTo>
                    <a:lnTo>
                      <a:pt x="4049" y="325"/>
                    </a:lnTo>
                    <a:lnTo>
                      <a:pt x="4077" y="311"/>
                    </a:lnTo>
                    <a:lnTo>
                      <a:pt x="4124" y="278"/>
                    </a:lnTo>
                    <a:lnTo>
                      <a:pt x="4146" y="260"/>
                    </a:lnTo>
                    <a:lnTo>
                      <a:pt x="4169" y="243"/>
                    </a:lnTo>
                    <a:lnTo>
                      <a:pt x="4208" y="207"/>
                    </a:lnTo>
                    <a:lnTo>
                      <a:pt x="4226" y="187"/>
                    </a:lnTo>
                    <a:lnTo>
                      <a:pt x="4234" y="178"/>
                    </a:lnTo>
                    <a:lnTo>
                      <a:pt x="4244" y="169"/>
                    </a:lnTo>
                    <a:lnTo>
                      <a:pt x="4251" y="158"/>
                    </a:lnTo>
                    <a:lnTo>
                      <a:pt x="4259" y="148"/>
                    </a:lnTo>
                    <a:lnTo>
                      <a:pt x="4274" y="129"/>
                    </a:lnTo>
                    <a:lnTo>
                      <a:pt x="4302" y="87"/>
                    </a:lnTo>
                    <a:lnTo>
                      <a:pt x="4313" y="65"/>
                    </a:lnTo>
                    <a:lnTo>
                      <a:pt x="4319" y="54"/>
                    </a:lnTo>
                    <a:lnTo>
                      <a:pt x="4321" y="48"/>
                    </a:lnTo>
                    <a:lnTo>
                      <a:pt x="4326" y="44"/>
                    </a:lnTo>
                    <a:lnTo>
                      <a:pt x="4346" y="0"/>
                    </a:lnTo>
                    <a:lnTo>
                      <a:pt x="1" y="3"/>
                    </a:lnTo>
                    <a:lnTo>
                      <a:pt x="0" y="21"/>
                    </a:lnTo>
                    <a:lnTo>
                      <a:pt x="1" y="40"/>
                    </a:lnTo>
                    <a:lnTo>
                      <a:pt x="5" y="79"/>
                    </a:lnTo>
                    <a:lnTo>
                      <a:pt x="14" y="115"/>
                    </a:lnTo>
                    <a:lnTo>
                      <a:pt x="19" y="133"/>
                    </a:lnTo>
                    <a:lnTo>
                      <a:pt x="28" y="153"/>
                    </a:lnTo>
                    <a:lnTo>
                      <a:pt x="43" y="186"/>
                    </a:lnTo>
                    <a:lnTo>
                      <a:pt x="64" y="221"/>
                    </a:lnTo>
                    <a:lnTo>
                      <a:pt x="75" y="236"/>
                    </a:lnTo>
                    <a:lnTo>
                      <a:pt x="89" y="253"/>
                    </a:lnTo>
                    <a:lnTo>
                      <a:pt x="118" y="285"/>
                    </a:lnTo>
                    <a:lnTo>
                      <a:pt x="150" y="314"/>
                    </a:lnTo>
                    <a:lnTo>
                      <a:pt x="166" y="328"/>
                    </a:lnTo>
                    <a:lnTo>
                      <a:pt x="186" y="343"/>
                    </a:lnTo>
                    <a:lnTo>
                      <a:pt x="226" y="369"/>
                    </a:lnTo>
                    <a:lnTo>
                      <a:pt x="272" y="397"/>
                    </a:lnTo>
                    <a:lnTo>
                      <a:pt x="320" y="422"/>
                    </a:lnTo>
                    <a:lnTo>
                      <a:pt x="373" y="447"/>
                    </a:lnTo>
                    <a:lnTo>
                      <a:pt x="430" y="469"/>
                    </a:lnTo>
                    <a:lnTo>
                      <a:pt x="493" y="493"/>
                    </a:lnTo>
                  </a:path>
                </a:pathLst>
              </a:custGeom>
              <a:noFill/>
              <a:ln w="17463" cmpd="sng">
                <a:solidFill>
                  <a:srgbClr val="3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3349" name="未知"/>
            <p:cNvSpPr>
              <a:spLocks/>
            </p:cNvSpPr>
            <p:nvPr/>
          </p:nvSpPr>
          <p:spPr bwMode="auto">
            <a:xfrm>
              <a:off x="37" y="38"/>
              <a:ext cx="1490" cy="54"/>
            </a:xfrm>
            <a:custGeom>
              <a:avLst/>
              <a:gdLst>
                <a:gd name="T0" fmla="*/ 0 w 4468"/>
                <a:gd name="T1" fmla="*/ 0 h 161"/>
                <a:gd name="T2" fmla="*/ 0 w 4468"/>
                <a:gd name="T3" fmla="*/ 0 h 161"/>
                <a:gd name="T4" fmla="*/ 1 w 4468"/>
                <a:gd name="T5" fmla="*/ 0 h 161"/>
                <a:gd name="T6" fmla="*/ 1 w 4468"/>
                <a:gd name="T7" fmla="*/ 0 h 161"/>
                <a:gd name="T8" fmla="*/ 0 w 4468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8"/>
                <a:gd name="T16" fmla="*/ 0 h 161"/>
                <a:gd name="T17" fmla="*/ 4468 w 4468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8" h="161">
                  <a:moveTo>
                    <a:pt x="0" y="3"/>
                  </a:moveTo>
                  <a:lnTo>
                    <a:pt x="0" y="161"/>
                  </a:lnTo>
                  <a:lnTo>
                    <a:pt x="4468" y="159"/>
                  </a:lnTo>
                  <a:lnTo>
                    <a:pt x="446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0" name="未知"/>
            <p:cNvSpPr>
              <a:spLocks/>
            </p:cNvSpPr>
            <p:nvPr/>
          </p:nvSpPr>
          <p:spPr bwMode="auto">
            <a:xfrm>
              <a:off x="37" y="38"/>
              <a:ext cx="1490" cy="54"/>
            </a:xfrm>
            <a:custGeom>
              <a:avLst/>
              <a:gdLst>
                <a:gd name="T0" fmla="*/ 0 w 4468"/>
                <a:gd name="T1" fmla="*/ 0 h 161"/>
                <a:gd name="T2" fmla="*/ 1 w 4468"/>
                <a:gd name="T3" fmla="*/ 0 h 161"/>
                <a:gd name="T4" fmla="*/ 1 w 4468"/>
                <a:gd name="T5" fmla="*/ 0 h 161"/>
                <a:gd name="T6" fmla="*/ 0 w 4468"/>
                <a:gd name="T7" fmla="*/ 0 h 161"/>
                <a:gd name="T8" fmla="*/ 0 w 4468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8"/>
                <a:gd name="T16" fmla="*/ 0 h 161"/>
                <a:gd name="T17" fmla="*/ 4468 w 4468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8" h="161">
                  <a:moveTo>
                    <a:pt x="0" y="161"/>
                  </a:moveTo>
                  <a:lnTo>
                    <a:pt x="4468" y="159"/>
                  </a:lnTo>
                  <a:lnTo>
                    <a:pt x="4468" y="0"/>
                  </a:lnTo>
                  <a:lnTo>
                    <a:pt x="0" y="3"/>
                  </a:lnTo>
                  <a:lnTo>
                    <a:pt x="0" y="161"/>
                  </a:lnTo>
                </a:path>
              </a:pathLst>
            </a:custGeom>
            <a:noFill/>
            <a:ln w="17463" cmpd="sng">
              <a:solidFill>
                <a:srgbClr val="3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425" name="Rectangle 209"/>
          <p:cNvSpPr>
            <a:spLocks noChangeArrowheads="1"/>
          </p:cNvSpPr>
          <p:nvPr/>
        </p:nvSpPr>
        <p:spPr bwMode="auto">
          <a:xfrm>
            <a:off x="4859338" y="692150"/>
            <a:ext cx="37449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zh-CN" altLang="en-US" sz="3200" b="1"/>
              <a:t>方程两边同时除以同一个不等于</a:t>
            </a:r>
            <a:r>
              <a:rPr lang="en-US" altLang="zh-CN" sz="3200" b="1"/>
              <a:t>0</a:t>
            </a:r>
            <a:r>
              <a:rPr lang="zh-CN" altLang="en-US" sz="3200" b="1"/>
              <a:t>的数，左右两边仍然相等。</a:t>
            </a:r>
          </a:p>
        </p:txBody>
      </p:sp>
      <p:sp>
        <p:nvSpPr>
          <p:cNvPr id="13317" name="Rectangle 210"/>
          <p:cNvSpPr>
            <a:spLocks noChangeArrowheads="1"/>
          </p:cNvSpPr>
          <p:nvPr/>
        </p:nvSpPr>
        <p:spPr bwMode="auto">
          <a:xfrm>
            <a:off x="2171700" y="3851275"/>
            <a:ext cx="671513" cy="1008063"/>
          </a:xfrm>
          <a:prstGeom prst="rect">
            <a:avLst/>
          </a:pr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i="1">
                <a:latin typeface="Times New Roman" pitchFamily="18" charset="0"/>
                <a:cs typeface="Times New Roman" pitchFamily="18" charset="0"/>
              </a:rPr>
              <a:t>x</a:t>
            </a:r>
            <a:endParaRPr lang="en-US" altLang="zh-CN" sz="4400"/>
          </a:p>
        </p:txBody>
      </p:sp>
      <p:sp>
        <p:nvSpPr>
          <p:cNvPr id="13318" name="Rectangle 211"/>
          <p:cNvSpPr>
            <a:spLocks noChangeArrowheads="1"/>
          </p:cNvSpPr>
          <p:nvPr/>
        </p:nvSpPr>
        <p:spPr bwMode="auto">
          <a:xfrm>
            <a:off x="6015038" y="4500563"/>
            <a:ext cx="357187" cy="358775"/>
          </a:xfrm>
          <a:prstGeom prst="rect">
            <a:avLst/>
          </a:pr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19" name="Rectangle 212"/>
          <p:cNvSpPr>
            <a:spLocks noChangeArrowheads="1"/>
          </p:cNvSpPr>
          <p:nvPr/>
        </p:nvSpPr>
        <p:spPr bwMode="auto">
          <a:xfrm>
            <a:off x="6375400" y="4500563"/>
            <a:ext cx="357188" cy="358775"/>
          </a:xfrm>
          <a:prstGeom prst="rect">
            <a:avLst/>
          </a:pr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0" name="Rectangle 213"/>
          <p:cNvSpPr>
            <a:spLocks noChangeArrowheads="1"/>
          </p:cNvSpPr>
          <p:nvPr/>
        </p:nvSpPr>
        <p:spPr bwMode="auto">
          <a:xfrm>
            <a:off x="6734175" y="4500563"/>
            <a:ext cx="357188" cy="358775"/>
          </a:xfrm>
          <a:prstGeom prst="rect">
            <a:avLst/>
          </a:pr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430" name="Rectangle 214"/>
          <p:cNvSpPr>
            <a:spLocks noChangeArrowheads="1"/>
          </p:cNvSpPr>
          <p:nvPr/>
        </p:nvSpPr>
        <p:spPr bwMode="auto">
          <a:xfrm>
            <a:off x="2820988" y="3851275"/>
            <a:ext cx="671512" cy="1008063"/>
          </a:xfrm>
          <a:prstGeom prst="rect">
            <a:avLst/>
          </a:pr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i="1">
                <a:latin typeface="Times New Roman" pitchFamily="18" charset="0"/>
                <a:cs typeface="Times New Roman" pitchFamily="18" charset="0"/>
              </a:rPr>
              <a:t>x</a:t>
            </a:r>
            <a:endParaRPr lang="en-US" altLang="zh-CN" sz="4400"/>
          </a:p>
        </p:txBody>
      </p:sp>
      <p:sp>
        <p:nvSpPr>
          <p:cNvPr id="9431" name="Rectangle 215"/>
          <p:cNvSpPr>
            <a:spLocks noChangeArrowheads="1"/>
          </p:cNvSpPr>
          <p:nvPr/>
        </p:nvSpPr>
        <p:spPr bwMode="auto">
          <a:xfrm>
            <a:off x="2482850" y="2843213"/>
            <a:ext cx="671513" cy="1008062"/>
          </a:xfrm>
          <a:prstGeom prst="rect">
            <a:avLst/>
          </a:pr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i="1">
                <a:latin typeface="Times New Roman" pitchFamily="18" charset="0"/>
                <a:cs typeface="Times New Roman" pitchFamily="18" charset="0"/>
              </a:rPr>
              <a:t>x</a:t>
            </a:r>
            <a:endParaRPr lang="en-US" altLang="zh-CN" sz="4400"/>
          </a:p>
        </p:txBody>
      </p:sp>
      <p:sp>
        <p:nvSpPr>
          <p:cNvPr id="13323" name="Rectangle 216"/>
          <p:cNvSpPr>
            <a:spLocks noChangeArrowheads="1"/>
          </p:cNvSpPr>
          <p:nvPr/>
        </p:nvSpPr>
        <p:spPr bwMode="auto">
          <a:xfrm>
            <a:off x="6015038" y="4141788"/>
            <a:ext cx="357187" cy="358775"/>
          </a:xfrm>
          <a:prstGeom prst="rect">
            <a:avLst/>
          </a:pr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4" name="Rectangle 217"/>
          <p:cNvSpPr>
            <a:spLocks noChangeArrowheads="1"/>
          </p:cNvSpPr>
          <p:nvPr/>
        </p:nvSpPr>
        <p:spPr bwMode="auto">
          <a:xfrm>
            <a:off x="6375400" y="4141788"/>
            <a:ext cx="357188" cy="358775"/>
          </a:xfrm>
          <a:prstGeom prst="rect">
            <a:avLst/>
          </a:pr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5" name="Rectangle 218"/>
          <p:cNvSpPr>
            <a:spLocks noChangeArrowheads="1"/>
          </p:cNvSpPr>
          <p:nvPr/>
        </p:nvSpPr>
        <p:spPr bwMode="auto">
          <a:xfrm>
            <a:off x="6734175" y="4141788"/>
            <a:ext cx="357188" cy="358775"/>
          </a:xfrm>
          <a:prstGeom prst="rect">
            <a:avLst/>
          </a:pr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4" name="Group 219"/>
          <p:cNvGrpSpPr>
            <a:grpSpLocks/>
          </p:cNvGrpSpPr>
          <p:nvPr/>
        </p:nvGrpSpPr>
        <p:grpSpPr bwMode="auto">
          <a:xfrm>
            <a:off x="6015038" y="3422650"/>
            <a:ext cx="1076325" cy="717550"/>
            <a:chOff x="0" y="0"/>
            <a:chExt cx="678" cy="452"/>
          </a:xfrm>
        </p:grpSpPr>
        <p:sp>
          <p:nvSpPr>
            <p:cNvPr id="13341" name="Rectangle 220"/>
            <p:cNvSpPr>
              <a:spLocks noChangeArrowheads="1"/>
            </p:cNvSpPr>
            <p:nvPr/>
          </p:nvSpPr>
          <p:spPr bwMode="auto">
            <a:xfrm>
              <a:off x="0" y="226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42" name="Rectangle 221"/>
            <p:cNvSpPr>
              <a:spLocks noChangeArrowheads="1"/>
            </p:cNvSpPr>
            <p:nvPr/>
          </p:nvSpPr>
          <p:spPr bwMode="auto">
            <a:xfrm>
              <a:off x="227" y="226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43" name="Rectangle 222"/>
            <p:cNvSpPr>
              <a:spLocks noChangeArrowheads="1"/>
            </p:cNvSpPr>
            <p:nvPr/>
          </p:nvSpPr>
          <p:spPr bwMode="auto">
            <a:xfrm>
              <a:off x="453" y="226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44" name="Rectangle 223"/>
            <p:cNvSpPr>
              <a:spLocks noChangeArrowheads="1"/>
            </p:cNvSpPr>
            <p:nvPr/>
          </p:nvSpPr>
          <p:spPr bwMode="auto">
            <a:xfrm>
              <a:off x="0" y="0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45" name="Rectangle 224"/>
            <p:cNvSpPr>
              <a:spLocks noChangeArrowheads="1"/>
            </p:cNvSpPr>
            <p:nvPr/>
          </p:nvSpPr>
          <p:spPr bwMode="auto">
            <a:xfrm>
              <a:off x="227" y="0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46" name="Rectangle 225"/>
            <p:cNvSpPr>
              <a:spLocks noChangeArrowheads="1"/>
            </p:cNvSpPr>
            <p:nvPr/>
          </p:nvSpPr>
          <p:spPr bwMode="auto">
            <a:xfrm>
              <a:off x="453" y="0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5" name="Group 226"/>
          <p:cNvGrpSpPr>
            <a:grpSpLocks/>
          </p:cNvGrpSpPr>
          <p:nvPr/>
        </p:nvGrpSpPr>
        <p:grpSpPr bwMode="auto">
          <a:xfrm>
            <a:off x="6015038" y="2701925"/>
            <a:ext cx="1076325" cy="717550"/>
            <a:chOff x="0" y="0"/>
            <a:chExt cx="678" cy="452"/>
          </a:xfrm>
        </p:grpSpPr>
        <p:sp>
          <p:nvSpPr>
            <p:cNvPr id="13335" name="Rectangle 227"/>
            <p:cNvSpPr>
              <a:spLocks noChangeArrowheads="1"/>
            </p:cNvSpPr>
            <p:nvPr/>
          </p:nvSpPr>
          <p:spPr bwMode="auto">
            <a:xfrm>
              <a:off x="0" y="226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36" name="Rectangle 228"/>
            <p:cNvSpPr>
              <a:spLocks noChangeArrowheads="1"/>
            </p:cNvSpPr>
            <p:nvPr/>
          </p:nvSpPr>
          <p:spPr bwMode="auto">
            <a:xfrm>
              <a:off x="227" y="226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37" name="Rectangle 229"/>
            <p:cNvSpPr>
              <a:spLocks noChangeArrowheads="1"/>
            </p:cNvSpPr>
            <p:nvPr/>
          </p:nvSpPr>
          <p:spPr bwMode="auto">
            <a:xfrm>
              <a:off x="453" y="226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38" name="Rectangle 230"/>
            <p:cNvSpPr>
              <a:spLocks noChangeArrowheads="1"/>
            </p:cNvSpPr>
            <p:nvPr/>
          </p:nvSpPr>
          <p:spPr bwMode="auto">
            <a:xfrm>
              <a:off x="0" y="0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39" name="Rectangle 231"/>
            <p:cNvSpPr>
              <a:spLocks noChangeArrowheads="1"/>
            </p:cNvSpPr>
            <p:nvPr/>
          </p:nvSpPr>
          <p:spPr bwMode="auto">
            <a:xfrm>
              <a:off x="227" y="0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40" name="Rectangle 232"/>
            <p:cNvSpPr>
              <a:spLocks noChangeArrowheads="1"/>
            </p:cNvSpPr>
            <p:nvPr/>
          </p:nvSpPr>
          <p:spPr bwMode="auto">
            <a:xfrm>
              <a:off x="453" y="0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3328" name="Rectangle 233"/>
          <p:cNvSpPr>
            <a:spLocks noChangeArrowheads="1"/>
          </p:cNvSpPr>
          <p:nvPr/>
        </p:nvSpPr>
        <p:spPr bwMode="auto">
          <a:xfrm>
            <a:off x="344488" y="1844675"/>
            <a:ext cx="40322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CC0000"/>
                </a:solidFill>
              </a:rPr>
              <a:t>3</a:t>
            </a:r>
            <a:r>
              <a:rPr lang="en-US" altLang="zh-CN" sz="32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CC0000"/>
                </a:solidFill>
              </a:rPr>
              <a:t>÷</a:t>
            </a:r>
            <a:r>
              <a:rPr lang="zh-CN" altLang="en-US" sz="3200" b="1">
                <a:solidFill>
                  <a:srgbClr val="CC0000"/>
                </a:solidFill>
              </a:rPr>
              <a:t>（ ）</a:t>
            </a:r>
            <a:r>
              <a:rPr lang="en-US" altLang="zh-CN" sz="3200" b="1">
                <a:solidFill>
                  <a:srgbClr val="CC0000"/>
                </a:solidFill>
              </a:rPr>
              <a:t>=18÷</a:t>
            </a:r>
            <a:r>
              <a:rPr lang="zh-CN" altLang="en-US" sz="3200" b="1">
                <a:solidFill>
                  <a:srgbClr val="CC0000"/>
                </a:solidFill>
              </a:rPr>
              <a:t>（ ）</a:t>
            </a:r>
          </a:p>
        </p:txBody>
      </p:sp>
      <p:sp>
        <p:nvSpPr>
          <p:cNvPr id="9450" name="未知"/>
          <p:cNvSpPr>
            <a:spLocks/>
          </p:cNvSpPr>
          <p:nvPr/>
        </p:nvSpPr>
        <p:spPr bwMode="auto">
          <a:xfrm>
            <a:off x="2327275" y="2695575"/>
            <a:ext cx="985838" cy="11652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451" name="未知"/>
          <p:cNvSpPr>
            <a:spLocks/>
          </p:cNvSpPr>
          <p:nvPr/>
        </p:nvSpPr>
        <p:spPr bwMode="auto">
          <a:xfrm>
            <a:off x="2722563" y="3860800"/>
            <a:ext cx="912812" cy="108108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452" name="未知"/>
          <p:cNvSpPr>
            <a:spLocks/>
          </p:cNvSpPr>
          <p:nvPr/>
        </p:nvSpPr>
        <p:spPr bwMode="auto">
          <a:xfrm>
            <a:off x="5845175" y="2624138"/>
            <a:ext cx="1355725" cy="8286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453" name="未知"/>
          <p:cNvSpPr>
            <a:spLocks/>
          </p:cNvSpPr>
          <p:nvPr/>
        </p:nvSpPr>
        <p:spPr bwMode="auto">
          <a:xfrm>
            <a:off x="5867400" y="3429000"/>
            <a:ext cx="1355725" cy="7207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454" name="Rectangle 238"/>
          <p:cNvSpPr>
            <a:spLocks noChangeArrowheads="1"/>
          </p:cNvSpPr>
          <p:nvPr/>
        </p:nvSpPr>
        <p:spPr bwMode="auto">
          <a:xfrm>
            <a:off x="1547813" y="1844675"/>
            <a:ext cx="4095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455" name="Rectangle 239"/>
          <p:cNvSpPr>
            <a:spLocks noChangeArrowheads="1"/>
          </p:cNvSpPr>
          <p:nvPr/>
        </p:nvSpPr>
        <p:spPr bwMode="auto">
          <a:xfrm>
            <a:off x="3582988" y="1862138"/>
            <a:ext cx="4095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50289E-6 L -0.18889 0.3565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4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1.50289E-6 L -0.11823 0.209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43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7 L 0.02569 0.410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00" y="20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4509E-6 L 0.16961 0.30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85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5" grpId="0"/>
      <p:bldP spid="9430" grpId="0" animBg="1" autoUpdateAnimBg="0"/>
      <p:bldP spid="9431" grpId="0" animBg="1" autoUpdateAnimBg="0"/>
      <p:bldP spid="9450" grpId="0" animBg="1"/>
      <p:bldP spid="9451" grpId="0" animBg="1"/>
      <p:bldP spid="9452" grpId="0" animBg="1"/>
      <p:bldP spid="9453" grpId="0" animBg="1"/>
      <p:bldP spid="9454" grpId="0" autoUpdateAnimBg="0"/>
      <p:bldP spid="945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701925" y="1052513"/>
            <a:ext cx="39576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     3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200" b="1"/>
              <a:t>=18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68500" y="1981200"/>
            <a:ext cx="3686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解:3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200" b="1">
                <a:solidFill>
                  <a:srgbClr val="FF0000"/>
                </a:solidFill>
              </a:rPr>
              <a:t>÷3</a:t>
            </a:r>
            <a:r>
              <a:rPr lang="zh-CN" altLang="en-US" sz="3200" b="1"/>
              <a:t>=18</a:t>
            </a:r>
            <a:r>
              <a:rPr lang="zh-CN" altLang="en-US" sz="3200" b="1">
                <a:solidFill>
                  <a:srgbClr val="FF0000"/>
                </a:solidFill>
              </a:rPr>
              <a:t>÷3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406775" y="2852738"/>
            <a:ext cx="3686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200" b="1"/>
              <a:t>=6</a:t>
            </a:r>
          </a:p>
        </p:txBody>
      </p:sp>
      <p:sp>
        <p:nvSpPr>
          <p:cNvPr id="14341" name="AutoShape 7"/>
          <p:cNvSpPr>
            <a:spLocks noChangeArrowheads="1"/>
          </p:cNvSpPr>
          <p:nvPr/>
        </p:nvSpPr>
        <p:spPr bwMode="auto">
          <a:xfrm>
            <a:off x="1189038" y="3789363"/>
            <a:ext cx="6767512" cy="1800225"/>
          </a:xfrm>
          <a:prstGeom prst="cloudCallout">
            <a:avLst>
              <a:gd name="adj1" fmla="val -43759"/>
              <a:gd name="adj2" fmla="val 5396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979613" y="4076700"/>
            <a:ext cx="59039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FF"/>
                </a:solidFill>
              </a:rPr>
              <a:t>             </a:t>
            </a:r>
            <a:r>
              <a:rPr lang="zh-CN" altLang="en-US" sz="3200" b="1">
                <a:solidFill>
                  <a:srgbClr val="FF00FF"/>
                </a:solidFill>
                <a:latin typeface="黑体" pitchFamily="49" charset="-122"/>
                <a:ea typeface="黑体" pitchFamily="49" charset="-122"/>
              </a:rPr>
              <a:t>方程两边同时除以相同的数，左右两边仍然相等。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utoUpdateAnimBg="0"/>
      <p:bldP spid="10246" grpId="0" bldLvl="0" autoUpdateAnimBg="0"/>
      <p:bldP spid="14341" grpId="0" animBg="1"/>
      <p:bldP spid="10248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15902" y="908720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A3EA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我来试一试</a:t>
            </a:r>
            <a:endParaRPr lang="zh-CN" altLang="en-US" sz="5400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A3EA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5696" y="2661253"/>
            <a:ext cx="6116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CC0000"/>
                </a:solidFill>
              </a:rPr>
              <a:t>     </a:t>
            </a:r>
            <a:r>
              <a:rPr lang="zh-CN" altLang="en-US" sz="4800" b="1" dirty="0">
                <a:solidFill>
                  <a:srgbClr val="FF0000"/>
                </a:solidFill>
              </a:rPr>
              <a:t>解方程20-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4800" b="1" dirty="0">
                <a:solidFill>
                  <a:srgbClr val="FF0000"/>
                </a:solidFill>
              </a:rPr>
              <a:t>=9</a:t>
            </a:r>
          </a:p>
        </p:txBody>
      </p:sp>
    </p:spTree>
    <p:extLst>
      <p:ext uri="{BB962C8B-B14F-4D97-AF65-F5344CB8AC3E}">
        <p14:creationId xmlns:p14="http://schemas.microsoft.com/office/powerpoint/2010/main" val="108739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24300" y="3068638"/>
            <a:ext cx="4392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</a:rPr>
              <a:t>检验：方程左边=20-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zh-CN" altLang="en-US" sz="3200" b="1">
                <a:solidFill>
                  <a:srgbClr val="CC0000"/>
                </a:solidFill>
              </a:rPr>
              <a:t>  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95513" y="692150"/>
            <a:ext cx="4532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CC0000"/>
                </a:solidFill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</a:rPr>
              <a:t>解方程20-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</a:rPr>
              <a:t>=9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124075" y="1557338"/>
            <a:ext cx="4103688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FF"/>
                </a:solidFill>
              </a:rPr>
              <a:t> </a:t>
            </a:r>
            <a:r>
              <a:rPr lang="zh-CN" altLang="en-US" sz="3200" b="1">
                <a:solidFill>
                  <a:srgbClr val="FF00FF"/>
                </a:solidFill>
              </a:rPr>
              <a:t>方程两边同时加上</a:t>
            </a:r>
            <a:r>
              <a:rPr lang="en-US" altLang="zh-CN" sz="3200" b="1" i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200" b="1">
                <a:solidFill>
                  <a:srgbClr val="FF00FF"/>
                </a:solidFill>
              </a:rPr>
              <a:t>,</a:t>
            </a:r>
          </a:p>
          <a:p>
            <a:pPr eaLnBrk="1" hangingPunct="1"/>
            <a:r>
              <a:rPr lang="zh-CN" altLang="en-US" sz="3200" b="1">
                <a:solidFill>
                  <a:srgbClr val="FF00FF"/>
                </a:solidFill>
              </a:rPr>
              <a:t> 左右两边仍然相等。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692275" y="4787900"/>
            <a:ext cx="2746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9+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zh-CN" altLang="en-US" sz="3200" b="1">
                <a:solidFill>
                  <a:srgbClr val="FF0000"/>
                </a:solidFill>
              </a:rPr>
              <a:t>-9</a:t>
            </a:r>
            <a:r>
              <a:rPr lang="zh-CN" altLang="en-US" sz="3200" b="1"/>
              <a:t>=20</a:t>
            </a:r>
            <a:r>
              <a:rPr lang="zh-CN" altLang="en-US" sz="3200" b="1">
                <a:solidFill>
                  <a:srgbClr val="FF0000"/>
                </a:solidFill>
              </a:rPr>
              <a:t>-9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714993" y="5360988"/>
            <a:ext cx="3678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zh-CN" altLang="en-US" sz="3200" b="1" dirty="0"/>
              <a:t>=11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92620" y="3669166"/>
            <a:ext cx="396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/>
              <a:t>解:   20-</a:t>
            </a: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zh-CN" altLang="en-US" sz="3200" b="1" dirty="0">
                <a:solidFill>
                  <a:srgbClr val="FF0000"/>
                </a:solidFill>
              </a:rPr>
              <a:t>+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zh-CN" altLang="en-US" sz="3200" b="1" dirty="0"/>
              <a:t>=9</a:t>
            </a:r>
            <a:r>
              <a:rPr lang="zh-CN" altLang="en-US" sz="3200" b="1" dirty="0">
                <a:solidFill>
                  <a:srgbClr val="FF0000"/>
                </a:solidFill>
              </a:rPr>
              <a:t>+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051050" y="4229100"/>
            <a:ext cx="2387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9+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zh-CN" altLang="en-US" sz="3200" b="1"/>
              <a:t>=20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046061" y="3067050"/>
            <a:ext cx="36750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/>
              <a:t>20-</a:t>
            </a: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200" b="1" dirty="0"/>
              <a:t>=9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924300" y="3708400"/>
            <a:ext cx="496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</a:rPr>
              <a:t>                          =20-11  </a:t>
            </a:r>
            <a:endParaRPr lang="zh-CN" altLang="en-US" sz="3200" b="1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924300" y="4356100"/>
            <a:ext cx="4105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CC0000"/>
                </a:solidFill>
              </a:rPr>
              <a:t>                          =9  </a:t>
            </a:r>
            <a:endParaRPr lang="zh-CN" altLang="en-US" sz="3200" b="1" dirty="0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940175" y="4941888"/>
            <a:ext cx="509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</a:rPr>
              <a:t>                          =方程右边 </a:t>
            </a:r>
            <a:endParaRPr lang="zh-CN" altLang="en-US" sz="3200" b="1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331913" y="5653088"/>
            <a:ext cx="7056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CC0000"/>
                </a:solidFill>
              </a:rPr>
              <a:t>                          所以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zh-CN" altLang="en-US" sz="3200" b="1" dirty="0">
                <a:solidFill>
                  <a:srgbClr val="CC0000"/>
                </a:solidFill>
              </a:rPr>
              <a:t>=11是方程的解 。</a:t>
            </a:r>
            <a:endParaRPr lang="en-US" altLang="zh-C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utoUpdateAnimBg="0"/>
      <p:bldP spid="11269" grpId="0" bldLvl="0" autoUpdateAnimBg="0"/>
      <p:bldP spid="11271" grpId="0" bldLvl="0" animBg="1" autoUpdateAnimBg="0"/>
      <p:bldP spid="11272" grpId="0" bldLvl="0" autoUpdateAnimBg="0"/>
      <p:bldP spid="11273" grpId="0" bldLvl="0" autoUpdateAnimBg="0"/>
      <p:bldP spid="11274" grpId="0" bldLvl="0" autoUpdateAnimBg="0"/>
      <p:bldP spid="11275" grpId="0" bldLvl="0" autoUpdateAnimBg="0"/>
      <p:bldP spid="11276" grpId="0" bldLvl="0" autoUpdateAnimBg="0"/>
      <p:bldP spid="11277" grpId="0" bldLvl="0" autoUpdateAnimBg="0"/>
      <p:bldP spid="11278" grpId="0" bldLvl="0" autoUpdateAnimBg="0"/>
      <p:bldP spid="11279" grpId="0" bldLvl="0" autoUpdateAnimBg="0"/>
      <p:bldP spid="11280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 idx="4294967295"/>
          </p:nvPr>
        </p:nvSpPr>
        <p:spPr>
          <a:xfrm>
            <a:off x="973138" y="908050"/>
            <a:ext cx="7270750" cy="1584325"/>
          </a:xfrm>
        </p:spPr>
        <p:txBody>
          <a:bodyPr/>
          <a:lstStyle/>
          <a:p>
            <a:pPr algn="l" eaLnBrk="1" hangingPunct="1">
              <a:lnSpc>
                <a:spcPct val="125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</a:br>
            <a:r>
              <a:rPr lang="zh-CN" altLang="en-US" sz="32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教材第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70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页练习十五第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题。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200" dirty="0" smtClean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dirty="0" smtClean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200" dirty="0" smtClean="0">
                <a:solidFill>
                  <a:schemeClr val="accent2"/>
                </a:solidFill>
              </a:rPr>
              <a:t> </a:t>
            </a:r>
            <a:br>
              <a:rPr lang="en-US" altLang="zh-CN" sz="3200" dirty="0" smtClean="0">
                <a:solidFill>
                  <a:schemeClr val="accent2"/>
                </a:solidFill>
              </a:rPr>
            </a:br>
            <a:endParaRPr lang="zh-CN" altLang="en-US" sz="2400" b="1" dirty="0" smtClean="0">
              <a:latin typeface="宋体" pitchFamily="2" charset="-122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 bwMode="auto">
          <a:xfrm>
            <a:off x="971550" y="1987550"/>
            <a:ext cx="67691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en-US" altLang="zh-CN" sz="2800" b="1" kern="0" dirty="0">
                <a:solidFill>
                  <a:srgbClr val="000000"/>
                </a:solidFill>
                <a:latin typeface="宋体" pitchFamily="2" charset="-122"/>
                <a:ea typeface="宋体"/>
              </a:rPr>
              <a:t>1.</a:t>
            </a:r>
            <a:r>
              <a:rPr lang="zh-CN" altLang="en-US" sz="2800" b="1" kern="0" dirty="0">
                <a:solidFill>
                  <a:srgbClr val="000000"/>
                </a:solidFill>
                <a:latin typeface="宋体" pitchFamily="2" charset="-122"/>
                <a:ea typeface="宋体"/>
              </a:rPr>
              <a:t>后面括号中哪个</a:t>
            </a:r>
            <a:r>
              <a:rPr lang="en-US" altLang="zh-CN" sz="2800" b="1" kern="0" dirty="0">
                <a:solidFill>
                  <a:srgbClr val="000000"/>
                </a:solidFill>
                <a:latin typeface="宋体" pitchFamily="2" charset="-122"/>
                <a:ea typeface="宋体"/>
              </a:rPr>
              <a:t>x</a:t>
            </a:r>
            <a:r>
              <a:rPr lang="zh-CN" altLang="en-US" sz="2800" b="1" kern="0" dirty="0">
                <a:solidFill>
                  <a:srgbClr val="000000"/>
                </a:solidFill>
                <a:latin typeface="宋体" pitchFamily="2" charset="-122"/>
                <a:ea typeface="宋体"/>
              </a:rPr>
              <a:t>的值是方程的解。</a:t>
            </a:r>
          </a:p>
        </p:txBody>
      </p:sp>
      <p:sp>
        <p:nvSpPr>
          <p:cNvPr id="16" name="标题 1"/>
          <p:cNvSpPr txBox="1">
            <a:spLocks/>
          </p:cNvSpPr>
          <p:nvPr/>
        </p:nvSpPr>
        <p:spPr bwMode="auto">
          <a:xfrm>
            <a:off x="755650" y="2708275"/>
            <a:ext cx="7561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3200" b="1" kern="0" dirty="0">
                <a:solidFill>
                  <a:srgbClr val="000000"/>
                </a:solidFill>
                <a:latin typeface="宋体"/>
                <a:ea typeface="宋体"/>
              </a:rPr>
              <a:t>（</a:t>
            </a:r>
            <a:r>
              <a:rPr lang="en-US" altLang="zh-CN" sz="3200" b="1" kern="0" dirty="0">
                <a:solidFill>
                  <a:srgbClr val="000000"/>
                </a:solidFill>
                <a:latin typeface="宋体"/>
                <a:ea typeface="宋体"/>
              </a:rPr>
              <a:t>1</a:t>
            </a:r>
            <a:r>
              <a:rPr lang="zh-CN" altLang="en-US" sz="3200" b="1" kern="0" dirty="0">
                <a:solidFill>
                  <a:srgbClr val="000000"/>
                </a:solidFill>
                <a:latin typeface="宋体"/>
                <a:ea typeface="宋体"/>
              </a:rPr>
              <a:t>）</a:t>
            </a:r>
            <a:r>
              <a:rPr lang="en-US" altLang="zh-CN" sz="3200" b="1" i="1" kern="0" dirty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x</a:t>
            </a:r>
            <a:r>
              <a:rPr lang="en-US" altLang="zh-CN" sz="3200" b="1" kern="0" dirty="0">
                <a:solidFill>
                  <a:srgbClr val="000000"/>
                </a:solidFill>
                <a:latin typeface="宋体"/>
                <a:ea typeface="宋体"/>
              </a:rPr>
              <a:t> + 32 = 76      (</a:t>
            </a:r>
            <a:r>
              <a:rPr lang="en-US" altLang="zh-CN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3200" b="1" kern="0" dirty="0">
                <a:solidFill>
                  <a:srgbClr val="000000"/>
                </a:solidFill>
                <a:latin typeface="宋体"/>
                <a:ea typeface="宋体"/>
              </a:rPr>
              <a:t>=44,</a:t>
            </a:r>
            <a:r>
              <a:rPr lang="en-US" altLang="zh-CN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zh-CN" sz="3200" b="1" kern="0" dirty="0">
                <a:solidFill>
                  <a:srgbClr val="000000"/>
                </a:solidFill>
                <a:latin typeface="宋体"/>
                <a:ea typeface="宋体"/>
              </a:rPr>
              <a:t>=108)</a:t>
            </a:r>
            <a:endParaRPr lang="zh-CN" altLang="en-US" sz="3200" b="1" kern="0" dirty="0">
              <a:solidFill>
                <a:srgbClr val="000000"/>
              </a:solidFill>
              <a:latin typeface="宋体"/>
              <a:ea typeface="宋体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325" y="4292600"/>
            <a:ext cx="71913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400" b="1" kern="0" dirty="0">
                <a:solidFill>
                  <a:srgbClr val="FF0000"/>
                </a:solidFill>
                <a:latin typeface="宋体" pitchFamily="2" charset="-122"/>
              </a:rPr>
              <a:t>√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 bwMode="auto">
          <a:xfrm>
            <a:off x="827088" y="3500438"/>
            <a:ext cx="7273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3200" b="1" kern="0" dirty="0">
                <a:solidFill>
                  <a:srgbClr val="000000"/>
                </a:solidFill>
                <a:latin typeface="宋体"/>
                <a:ea typeface="宋体"/>
              </a:rPr>
              <a:t>（</a:t>
            </a:r>
            <a:r>
              <a:rPr lang="en-US" altLang="zh-CN" sz="3200" b="1" kern="0" dirty="0">
                <a:solidFill>
                  <a:srgbClr val="000000"/>
                </a:solidFill>
                <a:latin typeface="宋体"/>
                <a:ea typeface="宋体"/>
              </a:rPr>
              <a:t>2</a:t>
            </a:r>
            <a:r>
              <a:rPr lang="zh-CN" altLang="en-US" sz="3200" b="1" kern="0" dirty="0">
                <a:solidFill>
                  <a:srgbClr val="000000"/>
                </a:solidFill>
                <a:latin typeface="宋体"/>
                <a:ea typeface="宋体"/>
              </a:rPr>
              <a:t>）</a:t>
            </a:r>
            <a:r>
              <a:rPr lang="en-US" altLang="zh-CN" sz="3200" b="1" kern="0" dirty="0">
                <a:solidFill>
                  <a:srgbClr val="000000"/>
                </a:solidFill>
                <a:latin typeface="宋体"/>
                <a:ea typeface="宋体"/>
              </a:rPr>
              <a:t>12 - </a:t>
            </a:r>
            <a:r>
              <a:rPr lang="en-US" altLang="zh-CN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 kern="0" dirty="0">
                <a:solidFill>
                  <a:srgbClr val="000000"/>
                </a:solidFill>
                <a:latin typeface="宋体"/>
                <a:ea typeface="宋体"/>
              </a:rPr>
              <a:t> = 4       (</a:t>
            </a:r>
            <a:r>
              <a:rPr lang="en-US" altLang="zh-CN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3200" b="1" kern="0" dirty="0">
                <a:solidFill>
                  <a:srgbClr val="000000"/>
                </a:solidFill>
                <a:latin typeface="宋体"/>
                <a:ea typeface="宋体"/>
              </a:rPr>
              <a:t>=16, </a:t>
            </a:r>
            <a:r>
              <a:rPr lang="en-US" altLang="zh-CN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3200" b="1" kern="0" dirty="0">
                <a:solidFill>
                  <a:srgbClr val="000000"/>
                </a:solidFill>
                <a:latin typeface="宋体"/>
                <a:ea typeface="宋体"/>
              </a:rPr>
              <a:t>=8)</a:t>
            </a:r>
            <a:endParaRPr lang="zh-CN" altLang="en-US" sz="3200" b="1" kern="0" dirty="0">
              <a:solidFill>
                <a:srgbClr val="000000"/>
              </a:solidFill>
              <a:latin typeface="宋体"/>
              <a:ea typeface="宋体"/>
            </a:endParaRPr>
          </a:p>
        </p:txBody>
      </p:sp>
      <p:sp>
        <p:nvSpPr>
          <p:cNvPr id="22" name="标题 1"/>
          <p:cNvSpPr txBox="1">
            <a:spLocks/>
          </p:cNvSpPr>
          <p:nvPr/>
        </p:nvSpPr>
        <p:spPr bwMode="auto">
          <a:xfrm>
            <a:off x="827088" y="4292600"/>
            <a:ext cx="73453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3200" b="1" kern="0" dirty="0">
                <a:solidFill>
                  <a:srgbClr val="000000"/>
                </a:solidFill>
                <a:latin typeface="宋体"/>
                <a:ea typeface="宋体"/>
              </a:rPr>
              <a:t>（</a:t>
            </a:r>
            <a:r>
              <a:rPr lang="en-US" altLang="zh-CN" sz="3200" b="1" kern="0" dirty="0">
                <a:solidFill>
                  <a:srgbClr val="000000"/>
                </a:solidFill>
                <a:latin typeface="宋体"/>
                <a:ea typeface="宋体"/>
              </a:rPr>
              <a:t>3</a:t>
            </a:r>
            <a:r>
              <a:rPr lang="zh-CN" altLang="en-US" sz="3200" b="1" kern="0" dirty="0">
                <a:solidFill>
                  <a:srgbClr val="000000"/>
                </a:solidFill>
                <a:latin typeface="宋体"/>
                <a:ea typeface="宋体"/>
              </a:rPr>
              <a:t>）</a:t>
            </a:r>
            <a:r>
              <a:rPr lang="en-US" altLang="zh-CN" sz="3200" b="1" kern="0" dirty="0">
                <a:solidFill>
                  <a:srgbClr val="000000"/>
                </a:solidFill>
                <a:latin typeface="宋体"/>
                <a:ea typeface="宋体"/>
              </a:rPr>
              <a:t>4</a:t>
            </a:r>
            <a:r>
              <a:rPr lang="en-US" altLang="zh-CN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altLang="zh-CN" sz="3200" b="1" kern="0" dirty="0">
                <a:solidFill>
                  <a:srgbClr val="000000"/>
                </a:solidFill>
                <a:latin typeface="宋体"/>
                <a:ea typeface="宋体"/>
              </a:rPr>
              <a:t> = 6           (</a:t>
            </a:r>
            <a:r>
              <a:rPr lang="en-US" altLang="zh-CN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3200" b="1" kern="0" dirty="0">
                <a:solidFill>
                  <a:srgbClr val="000000"/>
                </a:solidFill>
                <a:latin typeface="宋体"/>
                <a:ea typeface="宋体"/>
              </a:rPr>
              <a:t>=1.5, </a:t>
            </a:r>
            <a:r>
              <a:rPr lang="en-US" altLang="zh-CN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3200" b="1" kern="0" dirty="0">
                <a:solidFill>
                  <a:srgbClr val="000000"/>
                </a:solidFill>
                <a:latin typeface="宋体"/>
                <a:ea typeface="宋体"/>
              </a:rPr>
              <a:t>=2)</a:t>
            </a:r>
            <a:endParaRPr lang="zh-CN" altLang="en-US" sz="3200" b="1" kern="0" dirty="0">
              <a:solidFill>
                <a:srgbClr val="000000"/>
              </a:solidFill>
              <a:latin typeface="宋体"/>
              <a:ea typeface="宋体"/>
            </a:endParaRPr>
          </a:p>
        </p:txBody>
      </p:sp>
      <p:sp>
        <p:nvSpPr>
          <p:cNvPr id="23" name="标题 1"/>
          <p:cNvSpPr txBox="1">
            <a:spLocks/>
          </p:cNvSpPr>
          <p:nvPr/>
        </p:nvSpPr>
        <p:spPr bwMode="auto">
          <a:xfrm>
            <a:off x="827088" y="5013325"/>
            <a:ext cx="74898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3200" b="1" kern="0" dirty="0">
                <a:solidFill>
                  <a:srgbClr val="000000"/>
                </a:solidFill>
                <a:latin typeface="宋体"/>
                <a:ea typeface="宋体"/>
              </a:rPr>
              <a:t>（</a:t>
            </a:r>
            <a:r>
              <a:rPr lang="en-US" altLang="zh-CN" sz="3200" b="1" kern="0" dirty="0">
                <a:solidFill>
                  <a:srgbClr val="000000"/>
                </a:solidFill>
                <a:latin typeface="宋体"/>
                <a:ea typeface="宋体"/>
              </a:rPr>
              <a:t>4</a:t>
            </a:r>
            <a:r>
              <a:rPr lang="zh-CN" altLang="en-US" sz="3200" b="1" kern="0" dirty="0">
                <a:solidFill>
                  <a:srgbClr val="000000"/>
                </a:solidFill>
                <a:latin typeface="宋体"/>
                <a:ea typeface="宋体"/>
              </a:rPr>
              <a:t>）</a:t>
            </a:r>
            <a:r>
              <a:rPr lang="en-US" altLang="zh-CN" sz="3200" b="1" kern="0" dirty="0">
                <a:solidFill>
                  <a:srgbClr val="000000"/>
                </a:solidFill>
                <a:latin typeface="宋体"/>
                <a:ea typeface="宋体"/>
              </a:rPr>
              <a:t>3 ÷</a:t>
            </a:r>
            <a:r>
              <a:rPr lang="en-US" altLang="zh-CN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altLang="zh-CN" sz="3200" b="1" kern="0" dirty="0">
                <a:solidFill>
                  <a:srgbClr val="000000"/>
                </a:solidFill>
                <a:latin typeface="宋体"/>
                <a:ea typeface="宋体"/>
              </a:rPr>
              <a:t> = 1.5      (</a:t>
            </a:r>
            <a:r>
              <a:rPr lang="en-US" altLang="zh-CN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3200" b="1" kern="0" dirty="0">
                <a:solidFill>
                  <a:srgbClr val="000000"/>
                </a:solidFill>
                <a:latin typeface="宋体"/>
                <a:ea typeface="宋体"/>
              </a:rPr>
              <a:t>=0.5, </a:t>
            </a:r>
            <a:r>
              <a:rPr lang="en-US" altLang="zh-CN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3200" b="1" kern="0" dirty="0">
                <a:solidFill>
                  <a:srgbClr val="000000"/>
                </a:solidFill>
                <a:latin typeface="宋体"/>
                <a:ea typeface="宋体"/>
              </a:rPr>
              <a:t>=2)</a:t>
            </a:r>
            <a:endParaRPr lang="zh-CN" altLang="en-US" sz="3200" b="1" kern="0" dirty="0">
              <a:solidFill>
                <a:srgbClr val="000000"/>
              </a:solidFill>
              <a:latin typeface="宋体"/>
              <a:ea typeface="宋体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51500" y="2708275"/>
            <a:ext cx="7207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400" b="1" kern="0" dirty="0">
                <a:solidFill>
                  <a:srgbClr val="FF0000"/>
                </a:solidFill>
                <a:latin typeface="宋体" pitchFamily="2" charset="-122"/>
              </a:rPr>
              <a:t>√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04025" y="3429000"/>
            <a:ext cx="7207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400" b="1" kern="0" dirty="0">
                <a:solidFill>
                  <a:srgbClr val="FF0000"/>
                </a:solidFill>
                <a:latin typeface="宋体" pitchFamily="2" charset="-122"/>
              </a:rPr>
              <a:t>√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9925" y="4941888"/>
            <a:ext cx="72072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400" b="1" kern="0" dirty="0">
                <a:solidFill>
                  <a:srgbClr val="FF0000"/>
                </a:solidFill>
                <a:latin typeface="宋体" pitchFamily="2" charset="-122"/>
              </a:rPr>
              <a:t>√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6515894" y="332656"/>
            <a:ext cx="2411412" cy="1008062"/>
            <a:chOff x="0" y="0"/>
            <a:chExt cx="1633" cy="635"/>
          </a:xfrm>
        </p:grpSpPr>
        <p:pic>
          <p:nvPicPr>
            <p:cNvPr id="18" name="Picture 9" descr="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33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"/>
            <p:cNvSpPr txBox="1">
              <a:spLocks noChangeArrowheads="1"/>
            </p:cNvSpPr>
            <p:nvPr/>
          </p:nvSpPr>
          <p:spPr bwMode="auto">
            <a:xfrm>
              <a:off x="45" y="0"/>
              <a:ext cx="1497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3" tIns="45700" rIns="91403" bIns="45700" anchor="ctr"/>
            <a:lstStyle>
              <a:lvl1pPr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buFont typeface="Arial" pitchFamily="34" charset="0"/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ea typeface="黑体" pitchFamily="49" charset="-122"/>
                </a:rPr>
                <a:t>随堂练习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7960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2" grpId="0"/>
      <p:bldP spid="23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title" idx="4294967295"/>
          </p:nvPr>
        </p:nvSpPr>
        <p:spPr>
          <a:xfrm>
            <a:off x="755650" y="620713"/>
            <a:ext cx="5903913" cy="719137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教材第</a:t>
            </a:r>
            <a:r>
              <a:rPr lang="en-US" altLang="zh-CN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67</a:t>
            </a:r>
            <a:r>
              <a:rPr lang="zh-CN" altLang="en-US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页</a:t>
            </a:r>
            <a:r>
              <a:rPr lang="en-US" altLang="zh-CN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”</a:t>
            </a:r>
            <a:r>
              <a:rPr lang="zh-CN" altLang="en-US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做一做</a:t>
            </a:r>
            <a:r>
              <a:rPr lang="en-US" altLang="zh-CN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”</a:t>
            </a:r>
            <a:r>
              <a:rPr lang="zh-CN" altLang="en-US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题。</a:t>
            </a:r>
          </a:p>
        </p:txBody>
      </p:sp>
      <p:sp>
        <p:nvSpPr>
          <p:cNvPr id="16387" name="Text Box 11"/>
          <p:cNvSpPr txBox="1">
            <a:spLocks noChangeArrowheads="1"/>
          </p:cNvSpPr>
          <p:nvPr/>
        </p:nvSpPr>
        <p:spPr bwMode="auto">
          <a:xfrm>
            <a:off x="179388" y="1341438"/>
            <a:ext cx="691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      2. </a:t>
            </a:r>
            <a:r>
              <a:rPr lang="en-US" altLang="zh-CN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000000"/>
                </a:solidFill>
              </a:rPr>
              <a:t>=2</a:t>
            </a:r>
            <a:r>
              <a:rPr lang="zh-CN" altLang="en-US" sz="2800" b="1">
                <a:solidFill>
                  <a:srgbClr val="000000"/>
                </a:solidFill>
              </a:rPr>
              <a:t>是方程</a:t>
            </a:r>
            <a:r>
              <a:rPr lang="en-US" altLang="zh-CN" sz="2800" b="1">
                <a:solidFill>
                  <a:srgbClr val="000000"/>
                </a:solidFill>
              </a:rPr>
              <a:t>5</a:t>
            </a:r>
            <a:r>
              <a:rPr lang="en-US" altLang="zh-CN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000000"/>
                </a:solidFill>
              </a:rPr>
              <a:t>=15</a:t>
            </a:r>
            <a:r>
              <a:rPr lang="zh-CN" altLang="en-US" sz="2800" b="1">
                <a:solidFill>
                  <a:srgbClr val="000000"/>
                </a:solidFill>
              </a:rPr>
              <a:t>的解吗？</a:t>
            </a:r>
            <a:r>
              <a:rPr lang="en-US" altLang="zh-CN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000000"/>
                </a:solidFill>
              </a:rPr>
              <a:t>=3</a:t>
            </a:r>
            <a:r>
              <a:rPr lang="zh-CN" altLang="en-US" sz="2800" b="1">
                <a:solidFill>
                  <a:srgbClr val="000000"/>
                </a:solidFill>
              </a:rPr>
              <a:t>呢？</a:t>
            </a:r>
          </a:p>
        </p:txBody>
      </p:sp>
      <p:sp>
        <p:nvSpPr>
          <p:cNvPr id="17428" name="Text Box 11"/>
          <p:cNvSpPr txBox="1">
            <a:spLocks noChangeArrowheads="1"/>
          </p:cNvSpPr>
          <p:nvPr/>
        </p:nvSpPr>
        <p:spPr bwMode="auto">
          <a:xfrm>
            <a:off x="1042988" y="1989138"/>
            <a:ext cx="410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把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=2</a:t>
            </a:r>
            <a:r>
              <a:rPr lang="zh-CN" altLang="en-US" sz="3200" b="1">
                <a:solidFill>
                  <a:srgbClr val="FF0000"/>
                </a:solidFill>
              </a:rPr>
              <a:t>代人</a:t>
            </a:r>
            <a:r>
              <a:rPr lang="en-US" altLang="zh-CN" sz="3200" b="1">
                <a:solidFill>
                  <a:srgbClr val="FF0000"/>
                </a:solidFill>
              </a:rPr>
              <a:t>5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=15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971550" y="2700338"/>
            <a:ext cx="3240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方程左边</a:t>
            </a:r>
            <a:r>
              <a:rPr lang="en-US" altLang="zh-CN" sz="3200" b="1">
                <a:solidFill>
                  <a:srgbClr val="FF0000"/>
                </a:solidFill>
              </a:rPr>
              <a:t>=5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555875" y="3276600"/>
            <a:ext cx="151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=5x2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555875" y="3860800"/>
            <a:ext cx="1511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=10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971550" y="4437063"/>
            <a:ext cx="3240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方程右边</a:t>
            </a:r>
            <a:r>
              <a:rPr lang="en-US" altLang="zh-CN" sz="3200" b="1">
                <a:solidFill>
                  <a:srgbClr val="FF0000"/>
                </a:solidFill>
              </a:rPr>
              <a:t>=15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971550" y="5013325"/>
            <a:ext cx="3887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方程左边≠方程右边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971550" y="5732463"/>
            <a:ext cx="6337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所以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=2</a:t>
            </a:r>
            <a:r>
              <a:rPr lang="zh-CN" altLang="en-US" sz="3200" b="1">
                <a:solidFill>
                  <a:srgbClr val="FF0000"/>
                </a:solidFill>
              </a:rPr>
              <a:t>不是方程</a:t>
            </a:r>
            <a:r>
              <a:rPr lang="en-US" altLang="zh-CN" sz="3200" b="1">
                <a:solidFill>
                  <a:srgbClr val="FF0000"/>
                </a:solidFill>
              </a:rPr>
              <a:t>5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=15</a:t>
            </a:r>
            <a:r>
              <a:rPr lang="zh-CN" altLang="en-US" sz="3200" b="1">
                <a:solidFill>
                  <a:srgbClr val="FF0000"/>
                </a:solidFill>
              </a:rPr>
              <a:t>的解。</a:t>
            </a:r>
          </a:p>
        </p:txBody>
      </p:sp>
    </p:spTree>
    <p:extLst>
      <p:ext uri="{BB962C8B-B14F-4D97-AF65-F5344CB8AC3E}">
        <p14:creationId xmlns:p14="http://schemas.microsoft.com/office/powerpoint/2010/main" val="1575498336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179388" y="1341438"/>
            <a:ext cx="691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      2. </a:t>
            </a:r>
            <a:r>
              <a:rPr lang="en-US" altLang="zh-CN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000000"/>
                </a:solidFill>
              </a:rPr>
              <a:t>=2</a:t>
            </a:r>
            <a:r>
              <a:rPr lang="zh-CN" altLang="en-US" sz="2800" b="1">
                <a:solidFill>
                  <a:srgbClr val="000000"/>
                </a:solidFill>
              </a:rPr>
              <a:t>是方程</a:t>
            </a:r>
            <a:r>
              <a:rPr lang="en-US" altLang="zh-CN" sz="2800" b="1">
                <a:solidFill>
                  <a:srgbClr val="000000"/>
                </a:solidFill>
              </a:rPr>
              <a:t>5</a:t>
            </a:r>
            <a:r>
              <a:rPr lang="en-US" altLang="zh-CN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000000"/>
                </a:solidFill>
              </a:rPr>
              <a:t>=15</a:t>
            </a:r>
            <a:r>
              <a:rPr lang="zh-CN" altLang="en-US" sz="2800" b="1">
                <a:solidFill>
                  <a:srgbClr val="000000"/>
                </a:solidFill>
              </a:rPr>
              <a:t>的解吗？</a:t>
            </a:r>
            <a:r>
              <a:rPr lang="en-US" altLang="zh-CN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000000"/>
                </a:solidFill>
              </a:rPr>
              <a:t>=3</a:t>
            </a:r>
            <a:r>
              <a:rPr lang="zh-CN" altLang="en-US" sz="2800" b="1">
                <a:solidFill>
                  <a:srgbClr val="000000"/>
                </a:solidFill>
              </a:rPr>
              <a:t>呢？</a:t>
            </a:r>
          </a:p>
        </p:txBody>
      </p:sp>
      <p:sp>
        <p:nvSpPr>
          <p:cNvPr id="17428" name="Text Box 11"/>
          <p:cNvSpPr txBox="1">
            <a:spLocks noChangeArrowheads="1"/>
          </p:cNvSpPr>
          <p:nvPr/>
        </p:nvSpPr>
        <p:spPr bwMode="auto">
          <a:xfrm>
            <a:off x="1042988" y="1989138"/>
            <a:ext cx="4105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把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=3</a:t>
            </a:r>
            <a:r>
              <a:rPr lang="zh-CN" altLang="en-US" sz="3200" b="1">
                <a:solidFill>
                  <a:srgbClr val="FF0000"/>
                </a:solidFill>
              </a:rPr>
              <a:t>代入</a:t>
            </a:r>
            <a:r>
              <a:rPr lang="en-US" altLang="zh-CN" sz="3200" b="1">
                <a:solidFill>
                  <a:srgbClr val="FF0000"/>
                </a:solidFill>
              </a:rPr>
              <a:t>5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=15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971550" y="2700338"/>
            <a:ext cx="3240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方程左边</a:t>
            </a:r>
            <a:r>
              <a:rPr lang="en-US" altLang="zh-CN" sz="3200" b="1">
                <a:solidFill>
                  <a:srgbClr val="FF0000"/>
                </a:solidFill>
              </a:rPr>
              <a:t>=5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555875" y="3276600"/>
            <a:ext cx="151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=5x3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555875" y="3860800"/>
            <a:ext cx="1511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=15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2555875" y="4365625"/>
            <a:ext cx="3240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=</a:t>
            </a:r>
            <a:r>
              <a:rPr lang="zh-CN" altLang="en-US" sz="3200" b="1">
                <a:solidFill>
                  <a:srgbClr val="FF0000"/>
                </a:solidFill>
              </a:rPr>
              <a:t>方程右边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971550" y="5157788"/>
            <a:ext cx="633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所以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=3</a:t>
            </a:r>
            <a:r>
              <a:rPr lang="zh-CN" altLang="en-US" sz="3200" b="1">
                <a:solidFill>
                  <a:srgbClr val="FF0000"/>
                </a:solidFill>
              </a:rPr>
              <a:t>是方程</a:t>
            </a:r>
            <a:r>
              <a:rPr lang="en-US" altLang="zh-CN" sz="3200" b="1">
                <a:solidFill>
                  <a:srgbClr val="FF0000"/>
                </a:solidFill>
              </a:rPr>
              <a:t>5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=15</a:t>
            </a:r>
            <a:r>
              <a:rPr lang="zh-CN" altLang="en-US" sz="3200" b="1">
                <a:solidFill>
                  <a:srgbClr val="FF0000"/>
                </a:solidFill>
              </a:rPr>
              <a:t>的解。</a:t>
            </a:r>
          </a:p>
        </p:txBody>
      </p:sp>
    </p:spTree>
    <p:extLst>
      <p:ext uri="{BB962C8B-B14F-4D97-AF65-F5344CB8AC3E}">
        <p14:creationId xmlns:p14="http://schemas.microsoft.com/office/powerpoint/2010/main" val="131300122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/>
      <p:bldP spid="30" grpId="0"/>
      <p:bldP spid="31" grpId="0"/>
      <p:bldP spid="32" grpId="0"/>
      <p:bldP spid="33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627867" y="4968081"/>
            <a:ext cx="4248150" cy="1555750"/>
            <a:chOff x="884" y="1933"/>
            <a:chExt cx="3012" cy="980"/>
          </a:xfrm>
        </p:grpSpPr>
        <p:pic>
          <p:nvPicPr>
            <p:cNvPr id="24585" name="Picture 15" descr="男天使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1933"/>
              <a:ext cx="1276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AutoShape 27"/>
            <p:cNvSpPr>
              <a:spLocks noChangeArrowheads="1"/>
            </p:cNvSpPr>
            <p:nvPr/>
          </p:nvSpPr>
          <p:spPr bwMode="auto">
            <a:xfrm>
              <a:off x="884" y="1933"/>
              <a:ext cx="1451" cy="499"/>
            </a:xfrm>
            <a:prstGeom prst="wedgeRoundRectCallout">
              <a:avLst>
                <a:gd name="adj1" fmla="val 68606"/>
                <a:gd name="adj2" fmla="val 6222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3399"/>
                  </a:solidFill>
                  <a:latin typeface="楷体_GB2312" pitchFamily="49" charset="-122"/>
                  <a:ea typeface="楷体_GB2312" pitchFamily="49" charset="-122"/>
                </a:rPr>
                <a:t>要认真呦。</a:t>
              </a:r>
              <a:endParaRPr lang="en-US" altLang="zh-CN" sz="2800" b="1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4291" y="548680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A3EA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挑战任务二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584" y="1844824"/>
            <a:ext cx="77048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自主完成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课本</a:t>
            </a:r>
            <a:r>
              <a:rPr lang="en-US" altLang="zh-CN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68</a:t>
            </a:r>
            <a:r>
              <a:rPr lang="zh-CN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页“做一做”第</a:t>
            </a:r>
            <a:r>
              <a:rPr lang="en-US" altLang="zh-CN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题</a:t>
            </a:r>
            <a:r>
              <a:rPr lang="zh-CN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组长对照</a:t>
            </a:r>
            <a:r>
              <a:rPr lang="zh-CN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答案快速批改组员作业。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组长汇报小组答题情况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3200" b="1" dirty="0">
              <a:solidFill>
                <a:srgbClr val="000000">
                  <a:lumMod val="95000"/>
                  <a:lumOff val="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2339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1"/>
          <p:cNvSpPr txBox="1">
            <a:spLocks noChangeArrowheads="1"/>
          </p:cNvSpPr>
          <p:nvPr/>
        </p:nvSpPr>
        <p:spPr bwMode="auto">
          <a:xfrm>
            <a:off x="1258888" y="1052513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/>
              <a:t>1.  </a:t>
            </a:r>
            <a:r>
              <a:rPr lang="zh-CN" altLang="en-US" sz="3200" b="1"/>
              <a:t>解下列方程。</a:t>
            </a:r>
          </a:p>
        </p:txBody>
      </p: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1835150" y="1690688"/>
            <a:ext cx="2665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/>
              <a:t>+3.2=4.6</a:t>
            </a:r>
            <a:endParaRPr lang="zh-CN" altLang="en-US" sz="3200" b="1"/>
          </a:p>
        </p:txBody>
      </p:sp>
      <p:sp>
        <p:nvSpPr>
          <p:cNvPr id="15" name="标题 3"/>
          <p:cNvSpPr txBox="1">
            <a:spLocks/>
          </p:cNvSpPr>
          <p:nvPr/>
        </p:nvSpPr>
        <p:spPr bwMode="auto">
          <a:xfrm>
            <a:off x="1260475" y="404813"/>
            <a:ext cx="6480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200" b="1" kern="0" dirty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2.</a:t>
            </a:r>
            <a:r>
              <a:rPr lang="zh-CN" altLang="en-US" sz="3200" b="1" kern="0" dirty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教材第</a:t>
            </a:r>
            <a:r>
              <a:rPr lang="en-US" altLang="zh-CN" sz="3200" b="1" kern="0" dirty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68</a:t>
            </a:r>
            <a:r>
              <a:rPr lang="zh-CN" altLang="en-US" sz="3200" b="1" kern="0" dirty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页“做一做</a:t>
            </a:r>
            <a:r>
              <a:rPr lang="en-US" altLang="zh-CN" sz="3200" b="1" kern="0" dirty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”</a:t>
            </a:r>
            <a:r>
              <a:rPr lang="zh-CN" altLang="en-US" sz="3200" b="1" kern="0" dirty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第</a:t>
            </a:r>
            <a:r>
              <a:rPr lang="en-US" altLang="zh-CN" sz="3200" b="1" kern="0" dirty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1,2</a:t>
            </a:r>
            <a:r>
              <a:rPr lang="zh-CN" altLang="en-US" sz="3200" b="1" kern="0" dirty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题。</a:t>
            </a:r>
          </a:p>
        </p:txBody>
      </p:sp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6154738" y="1619250"/>
            <a:ext cx="26654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/>
              <a:t>-1.8=4</a:t>
            </a:r>
            <a:endParaRPr lang="zh-CN" altLang="en-US" sz="3200" b="1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95288" y="2133600"/>
            <a:ext cx="936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解：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116013" y="2133600"/>
            <a:ext cx="3527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+3.2-3.2=4.6-3.2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627313" y="2708275"/>
            <a:ext cx="1584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=1.4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643438" y="2133600"/>
            <a:ext cx="936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解：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364163" y="2133600"/>
            <a:ext cx="3529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-1.8+1.8=4+1.8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875463" y="2708275"/>
            <a:ext cx="1584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=5.8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2051050" y="3275013"/>
            <a:ext cx="2665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/>
              <a:t>15-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/>
              <a:t>=2</a:t>
            </a:r>
            <a:endParaRPr lang="zh-CN" altLang="en-US" sz="3200" b="1"/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95288" y="3716338"/>
            <a:ext cx="936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解：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547813" y="3716338"/>
            <a:ext cx="35290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15-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+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=2+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484438" y="4292600"/>
            <a:ext cx="18716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15=2+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195513" y="4868863"/>
            <a:ext cx="18716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2+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=15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835150" y="5373688"/>
            <a:ext cx="2808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2+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-2=15-2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2627313" y="5876925"/>
            <a:ext cx="1657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=13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8451" name="Text Box 11"/>
          <p:cNvSpPr txBox="1">
            <a:spLocks noChangeArrowheads="1"/>
          </p:cNvSpPr>
          <p:nvPr/>
        </p:nvSpPr>
        <p:spPr bwMode="auto">
          <a:xfrm>
            <a:off x="6083300" y="3348038"/>
            <a:ext cx="2665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/>
              <a:t>1.6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/>
              <a:t>=6.4</a:t>
            </a:r>
            <a:endParaRPr lang="zh-CN" altLang="en-US" sz="3200" b="1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5111750" y="3851275"/>
            <a:ext cx="40687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1.6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÷1.6=6.4÷1.6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4500563" y="3851275"/>
            <a:ext cx="9350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解：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659563" y="4357688"/>
            <a:ext cx="1189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=4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7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1"/>
          <p:cNvSpPr txBox="1">
            <a:spLocks noChangeArrowheads="1"/>
          </p:cNvSpPr>
          <p:nvPr/>
        </p:nvSpPr>
        <p:spPr bwMode="auto">
          <a:xfrm>
            <a:off x="1835150" y="1619250"/>
            <a:ext cx="266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/>
              <a:t>÷7=0.3</a:t>
            </a:r>
            <a:endParaRPr lang="zh-CN" altLang="en-US" sz="3200" b="1"/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5867400" y="1557338"/>
            <a:ext cx="2665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/>
              <a:t>2.1÷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/>
              <a:t>=3</a:t>
            </a:r>
            <a:endParaRPr lang="zh-CN" altLang="en-US" sz="3200" b="1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95288" y="2133600"/>
            <a:ext cx="936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解：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116013" y="2133600"/>
            <a:ext cx="3527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÷7×7=0.3×7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411413" y="2708275"/>
            <a:ext cx="1584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=2.1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427538" y="2133600"/>
            <a:ext cx="936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解：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148263" y="2133600"/>
            <a:ext cx="3527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2.1÷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×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=3×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659563" y="2708275"/>
            <a:ext cx="1584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3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=2.1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011863" y="3284538"/>
            <a:ext cx="30241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3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÷3=2.1÷3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875463" y="3860800"/>
            <a:ext cx="1441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=0.7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9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76700"/>
            <a:ext cx="14192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419475" y="4292600"/>
            <a:ext cx="21256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zh-CN" sz="4400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4400">
                <a:solidFill>
                  <a:srgbClr val="FF0066"/>
                </a:solidFill>
              </a:rPr>
              <a:t>+3=9</a:t>
            </a:r>
          </a:p>
        </p:txBody>
      </p:sp>
      <p:pic>
        <p:nvPicPr>
          <p:cNvPr id="6148" name="Picture 6" descr="30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506" y="1531144"/>
            <a:ext cx="8229600" cy="2262187"/>
          </a:xfrm>
          <a:noFill/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670050" y="2371725"/>
            <a:ext cx="1247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600" dirty="0"/>
              <a:t>个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4116388" y="3500438"/>
            <a:ext cx="1247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/>
              <a:t>9个</a:t>
            </a:r>
          </a:p>
        </p:txBody>
      </p:sp>
      <p:grpSp>
        <p:nvGrpSpPr>
          <p:cNvPr id="6151" name="Group 5"/>
          <p:cNvGrpSpPr>
            <a:grpSpLocks/>
          </p:cNvGrpSpPr>
          <p:nvPr/>
        </p:nvGrpSpPr>
        <p:grpSpPr bwMode="auto">
          <a:xfrm>
            <a:off x="6572250" y="63500"/>
            <a:ext cx="2592388" cy="1008063"/>
            <a:chOff x="0" y="0"/>
            <a:chExt cx="1633" cy="635"/>
          </a:xfrm>
        </p:grpSpPr>
        <p:pic>
          <p:nvPicPr>
            <p:cNvPr id="6155" name="Picture 6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33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Rectangle 2"/>
            <p:cNvSpPr txBox="1">
              <a:spLocks noChangeArrowheads="1"/>
            </p:cNvSpPr>
            <p:nvPr/>
          </p:nvSpPr>
          <p:spPr bwMode="auto">
            <a:xfrm>
              <a:off x="45" y="0"/>
              <a:ext cx="1497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3" tIns="45700" rIns="91403" bIns="45700" anchor="ctr"/>
            <a:lstStyle>
              <a:lvl1pPr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buFont typeface="Arial" pitchFamily="34" charset="0"/>
                <a:buNone/>
              </a:pPr>
              <a:r>
                <a:rPr lang="zh-CN" altLang="en-US" sz="3200" b="1">
                  <a:solidFill>
                    <a:srgbClr val="FF0000"/>
                  </a:solidFill>
                  <a:ea typeface="黑体" pitchFamily="49" charset="-122"/>
                </a:rPr>
                <a:t>学 习 新 知</a:t>
              </a:r>
            </a:p>
          </p:txBody>
        </p:sp>
      </p:grpSp>
      <p:grpSp>
        <p:nvGrpSpPr>
          <p:cNvPr id="6152" name="组合 10"/>
          <p:cNvGrpSpPr>
            <a:grpSpLocks/>
          </p:cNvGrpSpPr>
          <p:nvPr/>
        </p:nvGrpSpPr>
        <p:grpSpPr bwMode="auto">
          <a:xfrm>
            <a:off x="1042988" y="476250"/>
            <a:ext cx="1225550" cy="919163"/>
            <a:chOff x="1115616" y="332656"/>
            <a:chExt cx="936104" cy="648072"/>
          </a:xfrm>
        </p:grpSpPr>
        <p:pic>
          <p:nvPicPr>
            <p:cNvPr id="6153" name="Picture 1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32656"/>
              <a:ext cx="936104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TextBox 14"/>
            <p:cNvSpPr txBox="1">
              <a:spLocks noChangeArrowheads="1"/>
            </p:cNvSpPr>
            <p:nvPr/>
          </p:nvSpPr>
          <p:spPr bwMode="auto">
            <a:xfrm>
              <a:off x="1381972" y="467088"/>
              <a:ext cx="504056" cy="412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200" b="1"/>
                <a:t>1</a:t>
              </a:r>
              <a:endParaRPr lang="zh-CN" altLang="en-US" sz="3200" b="1"/>
            </a:p>
          </p:txBody>
        </p:sp>
      </p:grp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187450" y="476250"/>
            <a:ext cx="36718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zh-CN" sz="3200" b="1">
                <a:ea typeface="楷体_GB2312" pitchFamily="49" charset="-122"/>
              </a:rPr>
              <a:t>2.</a:t>
            </a:r>
            <a:r>
              <a:rPr lang="zh-CN" altLang="en-US" sz="3200" b="1">
                <a:ea typeface="楷体_GB2312" pitchFamily="49" charset="-122"/>
              </a:rPr>
              <a:t>列方程并解答。</a:t>
            </a:r>
          </a:p>
        </p:txBody>
      </p:sp>
      <p:pic>
        <p:nvPicPr>
          <p:cNvPr id="20483" name="Picture 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762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628775"/>
            <a:ext cx="5969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12875"/>
            <a:ext cx="762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341438"/>
            <a:ext cx="762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341438"/>
            <a:ext cx="762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左大括号 37"/>
          <p:cNvSpPr>
            <a:spLocks/>
          </p:cNvSpPr>
          <p:nvPr/>
        </p:nvSpPr>
        <p:spPr bwMode="auto">
          <a:xfrm rot="-5400000">
            <a:off x="2663031" y="1808957"/>
            <a:ext cx="288925" cy="2087562"/>
          </a:xfrm>
          <a:prstGeom prst="leftBrace">
            <a:avLst>
              <a:gd name="adj1" fmla="val 8296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0489" name="TextBox 38"/>
          <p:cNvSpPr txBox="1">
            <a:spLocks noChangeArrowheads="1"/>
          </p:cNvSpPr>
          <p:nvPr/>
        </p:nvSpPr>
        <p:spPr bwMode="auto">
          <a:xfrm>
            <a:off x="1476375" y="2205038"/>
            <a:ext cx="935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200" b="1"/>
              <a:t>元</a:t>
            </a:r>
          </a:p>
        </p:txBody>
      </p:sp>
      <p:sp>
        <p:nvSpPr>
          <p:cNvPr id="20490" name="TextBox 39"/>
          <p:cNvSpPr txBox="1">
            <a:spLocks noChangeArrowheads="1"/>
          </p:cNvSpPr>
          <p:nvPr/>
        </p:nvSpPr>
        <p:spPr bwMode="auto">
          <a:xfrm>
            <a:off x="3203575" y="2124075"/>
            <a:ext cx="1223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1.2</a:t>
            </a:r>
            <a:r>
              <a:rPr lang="zh-CN" altLang="en-US" sz="3200" b="1"/>
              <a:t>元</a:t>
            </a:r>
          </a:p>
        </p:txBody>
      </p:sp>
      <p:sp>
        <p:nvSpPr>
          <p:cNvPr id="20491" name="TextBox 40"/>
          <p:cNvSpPr txBox="1">
            <a:spLocks noChangeArrowheads="1"/>
          </p:cNvSpPr>
          <p:nvPr/>
        </p:nvSpPr>
        <p:spPr bwMode="auto">
          <a:xfrm>
            <a:off x="5076825" y="2205038"/>
            <a:ext cx="935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200" b="1"/>
              <a:t>元</a:t>
            </a:r>
          </a:p>
        </p:txBody>
      </p:sp>
      <p:sp>
        <p:nvSpPr>
          <p:cNvPr id="20492" name="TextBox 41"/>
          <p:cNvSpPr txBox="1">
            <a:spLocks noChangeArrowheads="1"/>
          </p:cNvSpPr>
          <p:nvPr/>
        </p:nvSpPr>
        <p:spPr bwMode="auto">
          <a:xfrm>
            <a:off x="6011863" y="2205038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200" b="1"/>
              <a:t>元</a:t>
            </a:r>
          </a:p>
        </p:txBody>
      </p:sp>
      <p:sp>
        <p:nvSpPr>
          <p:cNvPr id="20493" name="TextBox 42"/>
          <p:cNvSpPr txBox="1">
            <a:spLocks noChangeArrowheads="1"/>
          </p:cNvSpPr>
          <p:nvPr/>
        </p:nvSpPr>
        <p:spPr bwMode="auto">
          <a:xfrm>
            <a:off x="7019925" y="2205038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200" b="1"/>
              <a:t>元</a:t>
            </a:r>
          </a:p>
        </p:txBody>
      </p:sp>
      <p:sp>
        <p:nvSpPr>
          <p:cNvPr id="20494" name="左大括号 43"/>
          <p:cNvSpPr>
            <a:spLocks/>
          </p:cNvSpPr>
          <p:nvPr/>
        </p:nvSpPr>
        <p:spPr bwMode="auto">
          <a:xfrm rot="-5400000">
            <a:off x="6335712" y="1808163"/>
            <a:ext cx="288925" cy="2089150"/>
          </a:xfrm>
          <a:prstGeom prst="leftBrace">
            <a:avLst>
              <a:gd name="adj1" fmla="val 8302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0495" name="TextBox 44"/>
          <p:cNvSpPr txBox="1">
            <a:spLocks noChangeArrowheads="1"/>
          </p:cNvSpPr>
          <p:nvPr/>
        </p:nvSpPr>
        <p:spPr bwMode="auto">
          <a:xfrm>
            <a:off x="2411413" y="2916238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4</a:t>
            </a:r>
            <a:r>
              <a:rPr lang="zh-CN" altLang="en-US" sz="3200" b="1"/>
              <a:t>元</a:t>
            </a:r>
          </a:p>
        </p:txBody>
      </p:sp>
      <p:sp>
        <p:nvSpPr>
          <p:cNvPr id="20496" name="TextBox 45"/>
          <p:cNvSpPr txBox="1">
            <a:spLocks noChangeArrowheads="1"/>
          </p:cNvSpPr>
          <p:nvPr/>
        </p:nvSpPr>
        <p:spPr bwMode="auto">
          <a:xfrm>
            <a:off x="6084888" y="2924175"/>
            <a:ext cx="14398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8.4</a:t>
            </a:r>
            <a:r>
              <a:rPr lang="zh-CN" altLang="en-US" sz="3200" b="1"/>
              <a:t>元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908175" y="3500438"/>
            <a:ext cx="2879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+1.2=4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11863" y="3500438"/>
            <a:ext cx="2089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3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=8.4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95288" y="4076700"/>
            <a:ext cx="43926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解：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+1.2-1.2=4-1.2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700338" y="4797425"/>
            <a:ext cx="151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=2.8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500563" y="4149725"/>
            <a:ext cx="4392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解：</a:t>
            </a:r>
            <a:r>
              <a:rPr lang="en-US" altLang="zh-CN" sz="3200" b="1">
                <a:solidFill>
                  <a:srgbClr val="FF0000"/>
                </a:solidFill>
              </a:rPr>
              <a:t>3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÷3=8.4÷3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227763" y="4797425"/>
            <a:ext cx="165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=2.8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3975" y="2060848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认真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阅读课本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67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68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怎样求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的值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什么叫做方程的解？什么叫做解方程？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“方程的解”和“解方程”之间有什么联系和区别？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9792" y="936038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A3EA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挑战任务一</a:t>
            </a:r>
          </a:p>
        </p:txBody>
      </p:sp>
    </p:spTree>
    <p:extLst>
      <p:ext uri="{BB962C8B-B14F-4D97-AF65-F5344CB8AC3E}">
        <p14:creationId xmlns:p14="http://schemas.microsoft.com/office/powerpoint/2010/main" val="5120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9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76700"/>
            <a:ext cx="14192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419475" y="4292600"/>
            <a:ext cx="21256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zh-CN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4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>
                <a:solidFill>
                  <a:srgbClr val="FF0066"/>
                </a:solidFill>
              </a:rPr>
              <a:t>+3=9</a:t>
            </a:r>
          </a:p>
        </p:txBody>
      </p:sp>
      <p:pic>
        <p:nvPicPr>
          <p:cNvPr id="7172" name="Picture 6" descr="30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557338"/>
            <a:ext cx="8229600" cy="2262187"/>
          </a:xfrm>
          <a:noFill/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670050" y="2371725"/>
            <a:ext cx="1247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600"/>
              <a:t>个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4116388" y="3500438"/>
            <a:ext cx="1247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/>
              <a:t>9个</a:t>
            </a:r>
          </a:p>
        </p:txBody>
      </p:sp>
      <p:grpSp>
        <p:nvGrpSpPr>
          <p:cNvPr id="7175" name="Group 5"/>
          <p:cNvGrpSpPr>
            <a:grpSpLocks/>
          </p:cNvGrpSpPr>
          <p:nvPr/>
        </p:nvGrpSpPr>
        <p:grpSpPr bwMode="auto">
          <a:xfrm>
            <a:off x="6572250" y="63500"/>
            <a:ext cx="2592388" cy="1008063"/>
            <a:chOff x="0" y="0"/>
            <a:chExt cx="1633" cy="635"/>
          </a:xfrm>
        </p:grpSpPr>
        <p:pic>
          <p:nvPicPr>
            <p:cNvPr id="7177" name="Picture 6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33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Rectangle 2"/>
            <p:cNvSpPr txBox="1">
              <a:spLocks noChangeArrowheads="1"/>
            </p:cNvSpPr>
            <p:nvPr/>
          </p:nvSpPr>
          <p:spPr bwMode="auto">
            <a:xfrm>
              <a:off x="45" y="0"/>
              <a:ext cx="1497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3" tIns="45700" rIns="91403" bIns="45700" anchor="ctr"/>
            <a:lstStyle>
              <a:lvl1pPr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buFont typeface="Arial" pitchFamily="34" charset="0"/>
                <a:buNone/>
              </a:pPr>
              <a:r>
                <a:rPr lang="zh-CN" altLang="en-US" sz="3200" b="1">
                  <a:solidFill>
                    <a:srgbClr val="FF0000"/>
                  </a:solidFill>
                  <a:ea typeface="黑体" pitchFamily="49" charset="-122"/>
                </a:rPr>
                <a:t>学 习 新 知</a:t>
              </a: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2988" y="836613"/>
            <a:ext cx="4681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/>
              <a:t>怎样求出</a:t>
            </a:r>
            <a:r>
              <a:rPr lang="en-US" altLang="zh-CN" sz="36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600" b="1"/>
              <a:t>的值呢？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"/>
          <p:cNvGrpSpPr>
            <a:grpSpLocks/>
          </p:cNvGrpSpPr>
          <p:nvPr/>
        </p:nvGrpSpPr>
        <p:grpSpPr bwMode="auto">
          <a:xfrm>
            <a:off x="1042988" y="2351088"/>
            <a:ext cx="6842125" cy="2047875"/>
            <a:chOff x="0" y="0"/>
            <a:chExt cx="4087" cy="1223"/>
          </a:xfrm>
        </p:grpSpPr>
        <p:sp>
          <p:nvSpPr>
            <p:cNvPr id="8216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4087" cy="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217" name="Group 5"/>
            <p:cNvGrpSpPr>
              <a:grpSpLocks/>
            </p:cNvGrpSpPr>
            <p:nvPr/>
          </p:nvGrpSpPr>
          <p:grpSpPr bwMode="auto">
            <a:xfrm>
              <a:off x="65" y="48"/>
              <a:ext cx="3986" cy="1137"/>
              <a:chOff x="0" y="0"/>
              <a:chExt cx="3986" cy="1137"/>
            </a:xfrm>
          </p:grpSpPr>
          <p:sp>
            <p:nvSpPr>
              <p:cNvPr id="8220" name="未知"/>
              <p:cNvSpPr>
                <a:spLocks/>
              </p:cNvSpPr>
              <p:nvPr/>
            </p:nvSpPr>
            <p:spPr bwMode="auto">
              <a:xfrm>
                <a:off x="1896" y="21"/>
                <a:ext cx="11" cy="1009"/>
              </a:xfrm>
              <a:custGeom>
                <a:avLst/>
                <a:gdLst>
                  <a:gd name="T0" fmla="*/ 0 w 35"/>
                  <a:gd name="T1" fmla="*/ 0 h 3026"/>
                  <a:gd name="T2" fmla="*/ 0 w 35"/>
                  <a:gd name="T3" fmla="*/ 0 h 3026"/>
                  <a:gd name="T4" fmla="*/ 0 w 35"/>
                  <a:gd name="T5" fmla="*/ 0 h 3026"/>
                  <a:gd name="T6" fmla="*/ 0 w 35"/>
                  <a:gd name="T7" fmla="*/ 0 h 3026"/>
                  <a:gd name="T8" fmla="*/ 0 w 35"/>
                  <a:gd name="T9" fmla="*/ 0 h 30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026"/>
                  <a:gd name="T17" fmla="*/ 35 w 35"/>
                  <a:gd name="T18" fmla="*/ 3026 h 30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026">
                    <a:moveTo>
                      <a:pt x="34" y="0"/>
                    </a:moveTo>
                    <a:lnTo>
                      <a:pt x="0" y="0"/>
                    </a:lnTo>
                    <a:lnTo>
                      <a:pt x="2" y="3026"/>
                    </a:lnTo>
                    <a:lnTo>
                      <a:pt x="35" y="302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3D4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1" name="未知"/>
              <p:cNvSpPr>
                <a:spLocks/>
              </p:cNvSpPr>
              <p:nvPr/>
            </p:nvSpPr>
            <p:spPr bwMode="auto">
              <a:xfrm>
                <a:off x="1884" y="21"/>
                <a:ext cx="12" cy="1010"/>
              </a:xfrm>
              <a:custGeom>
                <a:avLst/>
                <a:gdLst>
                  <a:gd name="T0" fmla="*/ 0 w 36"/>
                  <a:gd name="T1" fmla="*/ 0 h 3030"/>
                  <a:gd name="T2" fmla="*/ 0 w 36"/>
                  <a:gd name="T3" fmla="*/ 0 h 3030"/>
                  <a:gd name="T4" fmla="*/ 0 w 36"/>
                  <a:gd name="T5" fmla="*/ 0 h 3030"/>
                  <a:gd name="T6" fmla="*/ 0 w 36"/>
                  <a:gd name="T7" fmla="*/ 0 h 3030"/>
                  <a:gd name="T8" fmla="*/ 0 w 36"/>
                  <a:gd name="T9" fmla="*/ 0 h 30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030"/>
                  <a:gd name="T17" fmla="*/ 36 w 36"/>
                  <a:gd name="T18" fmla="*/ 3030 h 30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030">
                    <a:moveTo>
                      <a:pt x="34" y="0"/>
                    </a:moveTo>
                    <a:lnTo>
                      <a:pt x="0" y="1"/>
                    </a:lnTo>
                    <a:lnTo>
                      <a:pt x="1" y="3030"/>
                    </a:lnTo>
                    <a:lnTo>
                      <a:pt x="36" y="302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3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2" name="未知"/>
              <p:cNvSpPr>
                <a:spLocks/>
              </p:cNvSpPr>
              <p:nvPr/>
            </p:nvSpPr>
            <p:spPr bwMode="auto">
              <a:xfrm>
                <a:off x="1918" y="21"/>
                <a:ext cx="12" cy="1006"/>
              </a:xfrm>
              <a:custGeom>
                <a:avLst/>
                <a:gdLst>
                  <a:gd name="T0" fmla="*/ 0 w 35"/>
                  <a:gd name="T1" fmla="*/ 0 h 3016"/>
                  <a:gd name="T2" fmla="*/ 0 w 35"/>
                  <a:gd name="T3" fmla="*/ 0 h 3016"/>
                  <a:gd name="T4" fmla="*/ 0 w 35"/>
                  <a:gd name="T5" fmla="*/ 0 h 3016"/>
                  <a:gd name="T6" fmla="*/ 0 w 35"/>
                  <a:gd name="T7" fmla="*/ 0 h 3016"/>
                  <a:gd name="T8" fmla="*/ 0 w 35"/>
                  <a:gd name="T9" fmla="*/ 0 h 30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016"/>
                  <a:gd name="T17" fmla="*/ 35 w 35"/>
                  <a:gd name="T18" fmla="*/ 3016 h 30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016">
                    <a:moveTo>
                      <a:pt x="33" y="3"/>
                    </a:moveTo>
                    <a:lnTo>
                      <a:pt x="0" y="0"/>
                    </a:lnTo>
                    <a:lnTo>
                      <a:pt x="1" y="3016"/>
                    </a:lnTo>
                    <a:lnTo>
                      <a:pt x="35" y="3014"/>
                    </a:ln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37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3" name="未知"/>
              <p:cNvSpPr>
                <a:spLocks/>
              </p:cNvSpPr>
              <p:nvPr/>
            </p:nvSpPr>
            <p:spPr bwMode="auto">
              <a:xfrm>
                <a:off x="1907" y="21"/>
                <a:ext cx="11" cy="1007"/>
              </a:xfrm>
              <a:custGeom>
                <a:avLst/>
                <a:gdLst>
                  <a:gd name="T0" fmla="*/ 0 w 34"/>
                  <a:gd name="T1" fmla="*/ 0 h 3022"/>
                  <a:gd name="T2" fmla="*/ 0 w 34"/>
                  <a:gd name="T3" fmla="*/ 0 h 3022"/>
                  <a:gd name="T4" fmla="*/ 0 w 34"/>
                  <a:gd name="T5" fmla="*/ 0 h 3022"/>
                  <a:gd name="T6" fmla="*/ 0 w 34"/>
                  <a:gd name="T7" fmla="*/ 0 h 3022"/>
                  <a:gd name="T8" fmla="*/ 0 w 34"/>
                  <a:gd name="T9" fmla="*/ 0 h 30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022"/>
                  <a:gd name="T17" fmla="*/ 34 w 34"/>
                  <a:gd name="T18" fmla="*/ 3022 h 30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022">
                    <a:moveTo>
                      <a:pt x="33" y="1"/>
                    </a:moveTo>
                    <a:lnTo>
                      <a:pt x="0" y="0"/>
                    </a:lnTo>
                    <a:lnTo>
                      <a:pt x="1" y="3022"/>
                    </a:lnTo>
                    <a:lnTo>
                      <a:pt x="34" y="3017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3A4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4" name="未知"/>
              <p:cNvSpPr>
                <a:spLocks/>
              </p:cNvSpPr>
              <p:nvPr/>
            </p:nvSpPr>
            <p:spPr bwMode="auto">
              <a:xfrm>
                <a:off x="1941" y="24"/>
                <a:ext cx="11" cy="1000"/>
              </a:xfrm>
              <a:custGeom>
                <a:avLst/>
                <a:gdLst>
                  <a:gd name="T0" fmla="*/ 0 w 33"/>
                  <a:gd name="T1" fmla="*/ 0 h 2999"/>
                  <a:gd name="T2" fmla="*/ 0 w 33"/>
                  <a:gd name="T3" fmla="*/ 0 h 2999"/>
                  <a:gd name="T4" fmla="*/ 0 w 33"/>
                  <a:gd name="T5" fmla="*/ 0 h 2999"/>
                  <a:gd name="T6" fmla="*/ 0 w 33"/>
                  <a:gd name="T7" fmla="*/ 0 h 2999"/>
                  <a:gd name="T8" fmla="*/ 0 w 33"/>
                  <a:gd name="T9" fmla="*/ 0 h 29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999"/>
                  <a:gd name="T17" fmla="*/ 33 w 33"/>
                  <a:gd name="T18" fmla="*/ 2999 h 29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999">
                    <a:moveTo>
                      <a:pt x="32" y="5"/>
                    </a:moveTo>
                    <a:lnTo>
                      <a:pt x="0" y="0"/>
                    </a:lnTo>
                    <a:lnTo>
                      <a:pt x="1" y="2999"/>
                    </a:lnTo>
                    <a:lnTo>
                      <a:pt x="33" y="2996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324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5" name="未知"/>
              <p:cNvSpPr>
                <a:spLocks/>
              </p:cNvSpPr>
              <p:nvPr/>
            </p:nvSpPr>
            <p:spPr bwMode="auto">
              <a:xfrm>
                <a:off x="1951" y="26"/>
                <a:ext cx="12" cy="997"/>
              </a:xfrm>
              <a:custGeom>
                <a:avLst/>
                <a:gdLst>
                  <a:gd name="T0" fmla="*/ 0 w 35"/>
                  <a:gd name="T1" fmla="*/ 0 h 2991"/>
                  <a:gd name="T2" fmla="*/ 0 w 35"/>
                  <a:gd name="T3" fmla="*/ 0 h 2991"/>
                  <a:gd name="T4" fmla="*/ 0 w 35"/>
                  <a:gd name="T5" fmla="*/ 0 h 2991"/>
                  <a:gd name="T6" fmla="*/ 0 w 35"/>
                  <a:gd name="T7" fmla="*/ 0 h 2991"/>
                  <a:gd name="T8" fmla="*/ 0 w 35"/>
                  <a:gd name="T9" fmla="*/ 0 h 29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991"/>
                  <a:gd name="T17" fmla="*/ 35 w 35"/>
                  <a:gd name="T18" fmla="*/ 2991 h 29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991">
                    <a:moveTo>
                      <a:pt x="33" y="7"/>
                    </a:moveTo>
                    <a:lnTo>
                      <a:pt x="0" y="0"/>
                    </a:lnTo>
                    <a:lnTo>
                      <a:pt x="1" y="2991"/>
                    </a:lnTo>
                    <a:lnTo>
                      <a:pt x="35" y="2987"/>
                    </a:lnTo>
                    <a:lnTo>
                      <a:pt x="33" y="7"/>
                    </a:lnTo>
                    <a:close/>
                  </a:path>
                </a:pathLst>
              </a:custGeom>
              <a:solidFill>
                <a:srgbClr val="2F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6" name="未知"/>
              <p:cNvSpPr>
                <a:spLocks/>
              </p:cNvSpPr>
              <p:nvPr/>
            </p:nvSpPr>
            <p:spPr bwMode="auto">
              <a:xfrm>
                <a:off x="1974" y="30"/>
                <a:ext cx="12" cy="990"/>
              </a:xfrm>
              <a:custGeom>
                <a:avLst/>
                <a:gdLst>
                  <a:gd name="T0" fmla="*/ 0 w 36"/>
                  <a:gd name="T1" fmla="*/ 0 h 2970"/>
                  <a:gd name="T2" fmla="*/ 0 w 36"/>
                  <a:gd name="T3" fmla="*/ 0 h 2970"/>
                  <a:gd name="T4" fmla="*/ 0 w 36"/>
                  <a:gd name="T5" fmla="*/ 0 h 2970"/>
                  <a:gd name="T6" fmla="*/ 0 w 36"/>
                  <a:gd name="T7" fmla="*/ 0 h 2970"/>
                  <a:gd name="T8" fmla="*/ 0 w 36"/>
                  <a:gd name="T9" fmla="*/ 0 h 2970"/>
                  <a:gd name="T10" fmla="*/ 0 w 36"/>
                  <a:gd name="T11" fmla="*/ 0 h 29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2970"/>
                  <a:gd name="T20" fmla="*/ 36 w 36"/>
                  <a:gd name="T21" fmla="*/ 2970 h 29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2970">
                    <a:moveTo>
                      <a:pt x="34" y="10"/>
                    </a:moveTo>
                    <a:lnTo>
                      <a:pt x="16" y="4"/>
                    </a:lnTo>
                    <a:lnTo>
                      <a:pt x="0" y="0"/>
                    </a:lnTo>
                    <a:lnTo>
                      <a:pt x="1" y="2970"/>
                    </a:lnTo>
                    <a:lnTo>
                      <a:pt x="36" y="2966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293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7" name="未知"/>
              <p:cNvSpPr>
                <a:spLocks/>
              </p:cNvSpPr>
              <p:nvPr/>
            </p:nvSpPr>
            <p:spPr bwMode="auto">
              <a:xfrm>
                <a:off x="1962" y="28"/>
                <a:ext cx="12" cy="994"/>
              </a:xfrm>
              <a:custGeom>
                <a:avLst/>
                <a:gdLst>
                  <a:gd name="T0" fmla="*/ 0 w 35"/>
                  <a:gd name="T1" fmla="*/ 0 h 2980"/>
                  <a:gd name="T2" fmla="*/ 0 w 35"/>
                  <a:gd name="T3" fmla="*/ 0 h 2980"/>
                  <a:gd name="T4" fmla="*/ 0 w 35"/>
                  <a:gd name="T5" fmla="*/ 0 h 2980"/>
                  <a:gd name="T6" fmla="*/ 0 w 35"/>
                  <a:gd name="T7" fmla="*/ 0 h 2980"/>
                  <a:gd name="T8" fmla="*/ 0 w 35"/>
                  <a:gd name="T9" fmla="*/ 0 h 2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980"/>
                  <a:gd name="T17" fmla="*/ 35 w 35"/>
                  <a:gd name="T18" fmla="*/ 2980 h 2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980">
                    <a:moveTo>
                      <a:pt x="34" y="6"/>
                    </a:moveTo>
                    <a:lnTo>
                      <a:pt x="0" y="0"/>
                    </a:lnTo>
                    <a:lnTo>
                      <a:pt x="2" y="2980"/>
                    </a:lnTo>
                    <a:lnTo>
                      <a:pt x="35" y="2976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2D4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8" name="未知"/>
              <p:cNvSpPr>
                <a:spLocks/>
              </p:cNvSpPr>
              <p:nvPr/>
            </p:nvSpPr>
            <p:spPr bwMode="auto">
              <a:xfrm>
                <a:off x="1929" y="22"/>
                <a:ext cx="12" cy="1004"/>
              </a:xfrm>
              <a:custGeom>
                <a:avLst/>
                <a:gdLst>
                  <a:gd name="T0" fmla="*/ 0 w 36"/>
                  <a:gd name="T1" fmla="*/ 0 h 3011"/>
                  <a:gd name="T2" fmla="*/ 0 w 36"/>
                  <a:gd name="T3" fmla="*/ 0 h 3011"/>
                  <a:gd name="T4" fmla="*/ 0 w 36"/>
                  <a:gd name="T5" fmla="*/ 0 h 3011"/>
                  <a:gd name="T6" fmla="*/ 0 w 36"/>
                  <a:gd name="T7" fmla="*/ 0 h 3011"/>
                  <a:gd name="T8" fmla="*/ 0 w 36"/>
                  <a:gd name="T9" fmla="*/ 0 h 30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011"/>
                  <a:gd name="T17" fmla="*/ 36 w 36"/>
                  <a:gd name="T18" fmla="*/ 3011 h 30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011">
                    <a:moveTo>
                      <a:pt x="35" y="6"/>
                    </a:moveTo>
                    <a:lnTo>
                      <a:pt x="0" y="0"/>
                    </a:lnTo>
                    <a:lnTo>
                      <a:pt x="2" y="3011"/>
                    </a:lnTo>
                    <a:lnTo>
                      <a:pt x="36" y="3005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3447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9" name="未知"/>
              <p:cNvSpPr>
                <a:spLocks/>
              </p:cNvSpPr>
              <p:nvPr/>
            </p:nvSpPr>
            <p:spPr bwMode="auto">
              <a:xfrm>
                <a:off x="2018" y="44"/>
                <a:ext cx="12" cy="971"/>
              </a:xfrm>
              <a:custGeom>
                <a:avLst/>
                <a:gdLst>
                  <a:gd name="T0" fmla="*/ 0 w 36"/>
                  <a:gd name="T1" fmla="*/ 0 h 2914"/>
                  <a:gd name="T2" fmla="*/ 0 w 36"/>
                  <a:gd name="T3" fmla="*/ 0 h 2914"/>
                  <a:gd name="T4" fmla="*/ 0 w 36"/>
                  <a:gd name="T5" fmla="*/ 0 h 2914"/>
                  <a:gd name="T6" fmla="*/ 0 w 36"/>
                  <a:gd name="T7" fmla="*/ 0 h 2914"/>
                  <a:gd name="T8" fmla="*/ 0 w 36"/>
                  <a:gd name="T9" fmla="*/ 0 h 2914"/>
                  <a:gd name="T10" fmla="*/ 0 w 36"/>
                  <a:gd name="T11" fmla="*/ 0 h 29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2914"/>
                  <a:gd name="T20" fmla="*/ 36 w 36"/>
                  <a:gd name="T21" fmla="*/ 2914 h 29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2914">
                    <a:moveTo>
                      <a:pt x="7" y="2"/>
                    </a:moveTo>
                    <a:lnTo>
                      <a:pt x="0" y="0"/>
                    </a:lnTo>
                    <a:lnTo>
                      <a:pt x="1" y="2914"/>
                    </a:lnTo>
                    <a:lnTo>
                      <a:pt x="36" y="2910"/>
                    </a:lnTo>
                    <a:lnTo>
                      <a:pt x="35" y="1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203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0" name="未知"/>
              <p:cNvSpPr>
                <a:spLocks/>
              </p:cNvSpPr>
              <p:nvPr/>
            </p:nvSpPr>
            <p:spPr bwMode="auto">
              <a:xfrm>
                <a:off x="2007" y="40"/>
                <a:ext cx="11" cy="976"/>
              </a:xfrm>
              <a:custGeom>
                <a:avLst/>
                <a:gdLst>
                  <a:gd name="T0" fmla="*/ 0 w 33"/>
                  <a:gd name="T1" fmla="*/ 0 h 2927"/>
                  <a:gd name="T2" fmla="*/ 0 w 33"/>
                  <a:gd name="T3" fmla="*/ 0 h 2927"/>
                  <a:gd name="T4" fmla="*/ 0 w 33"/>
                  <a:gd name="T5" fmla="*/ 0 h 2927"/>
                  <a:gd name="T6" fmla="*/ 0 w 33"/>
                  <a:gd name="T7" fmla="*/ 0 h 2927"/>
                  <a:gd name="T8" fmla="*/ 0 w 33"/>
                  <a:gd name="T9" fmla="*/ 0 h 29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927"/>
                  <a:gd name="T17" fmla="*/ 33 w 33"/>
                  <a:gd name="T18" fmla="*/ 2927 h 29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927">
                    <a:moveTo>
                      <a:pt x="32" y="11"/>
                    </a:moveTo>
                    <a:lnTo>
                      <a:pt x="0" y="0"/>
                    </a:lnTo>
                    <a:lnTo>
                      <a:pt x="1" y="2927"/>
                    </a:lnTo>
                    <a:lnTo>
                      <a:pt x="33" y="2925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223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1" name="未知"/>
              <p:cNvSpPr>
                <a:spLocks/>
              </p:cNvSpPr>
              <p:nvPr/>
            </p:nvSpPr>
            <p:spPr bwMode="auto">
              <a:xfrm>
                <a:off x="1996" y="37"/>
                <a:ext cx="12" cy="981"/>
              </a:xfrm>
              <a:custGeom>
                <a:avLst/>
                <a:gdLst>
                  <a:gd name="T0" fmla="*/ 0 w 34"/>
                  <a:gd name="T1" fmla="*/ 0 h 2944"/>
                  <a:gd name="T2" fmla="*/ 0 w 34"/>
                  <a:gd name="T3" fmla="*/ 0 h 2944"/>
                  <a:gd name="T4" fmla="*/ 0 w 34"/>
                  <a:gd name="T5" fmla="*/ 0 h 2944"/>
                  <a:gd name="T6" fmla="*/ 0 w 34"/>
                  <a:gd name="T7" fmla="*/ 0 h 2944"/>
                  <a:gd name="T8" fmla="*/ 0 w 34"/>
                  <a:gd name="T9" fmla="*/ 0 h 2944"/>
                  <a:gd name="T10" fmla="*/ 0 w 34"/>
                  <a:gd name="T11" fmla="*/ 0 h 29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944"/>
                  <a:gd name="T20" fmla="*/ 34 w 34"/>
                  <a:gd name="T21" fmla="*/ 2944 h 29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944">
                    <a:moveTo>
                      <a:pt x="33" y="11"/>
                    </a:moveTo>
                    <a:lnTo>
                      <a:pt x="15" y="4"/>
                    </a:lnTo>
                    <a:lnTo>
                      <a:pt x="0" y="0"/>
                    </a:lnTo>
                    <a:lnTo>
                      <a:pt x="1" y="2944"/>
                    </a:lnTo>
                    <a:lnTo>
                      <a:pt x="34" y="2938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253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2" name="未知"/>
              <p:cNvSpPr>
                <a:spLocks/>
              </p:cNvSpPr>
              <p:nvPr/>
            </p:nvSpPr>
            <p:spPr bwMode="auto">
              <a:xfrm>
                <a:off x="1985" y="34"/>
                <a:ext cx="12" cy="985"/>
              </a:xfrm>
              <a:custGeom>
                <a:avLst/>
                <a:gdLst>
                  <a:gd name="T0" fmla="*/ 0 w 35"/>
                  <a:gd name="T1" fmla="*/ 0 h 2956"/>
                  <a:gd name="T2" fmla="*/ 0 w 35"/>
                  <a:gd name="T3" fmla="*/ 0 h 2956"/>
                  <a:gd name="T4" fmla="*/ 0 w 35"/>
                  <a:gd name="T5" fmla="*/ 0 h 2956"/>
                  <a:gd name="T6" fmla="*/ 0 w 35"/>
                  <a:gd name="T7" fmla="*/ 0 h 2956"/>
                  <a:gd name="T8" fmla="*/ 0 w 35"/>
                  <a:gd name="T9" fmla="*/ 0 h 2956"/>
                  <a:gd name="T10" fmla="*/ 0 w 35"/>
                  <a:gd name="T11" fmla="*/ 0 h 29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2956"/>
                  <a:gd name="T20" fmla="*/ 35 w 35"/>
                  <a:gd name="T21" fmla="*/ 2956 h 29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2956">
                    <a:moveTo>
                      <a:pt x="34" y="9"/>
                    </a:moveTo>
                    <a:lnTo>
                      <a:pt x="16" y="2"/>
                    </a:lnTo>
                    <a:lnTo>
                      <a:pt x="0" y="0"/>
                    </a:lnTo>
                    <a:lnTo>
                      <a:pt x="2" y="2956"/>
                    </a:lnTo>
                    <a:lnTo>
                      <a:pt x="35" y="2953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273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3" name="未知"/>
              <p:cNvSpPr>
                <a:spLocks/>
              </p:cNvSpPr>
              <p:nvPr/>
            </p:nvSpPr>
            <p:spPr bwMode="auto">
              <a:xfrm>
                <a:off x="2041" y="93"/>
                <a:ext cx="11" cy="919"/>
              </a:xfrm>
              <a:custGeom>
                <a:avLst/>
                <a:gdLst>
                  <a:gd name="T0" fmla="*/ 0 w 35"/>
                  <a:gd name="T1" fmla="*/ 0 h 2759"/>
                  <a:gd name="T2" fmla="*/ 0 w 35"/>
                  <a:gd name="T3" fmla="*/ 0 h 2759"/>
                  <a:gd name="T4" fmla="*/ 0 w 35"/>
                  <a:gd name="T5" fmla="*/ 0 h 2759"/>
                  <a:gd name="T6" fmla="*/ 0 w 35"/>
                  <a:gd name="T7" fmla="*/ 0 h 2759"/>
                  <a:gd name="T8" fmla="*/ 0 w 35"/>
                  <a:gd name="T9" fmla="*/ 0 h 27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759"/>
                  <a:gd name="T17" fmla="*/ 35 w 35"/>
                  <a:gd name="T18" fmla="*/ 2759 h 27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759">
                    <a:moveTo>
                      <a:pt x="33" y="159"/>
                    </a:moveTo>
                    <a:lnTo>
                      <a:pt x="0" y="0"/>
                    </a:lnTo>
                    <a:lnTo>
                      <a:pt x="1" y="2759"/>
                    </a:lnTo>
                    <a:lnTo>
                      <a:pt x="35" y="2755"/>
                    </a:lnTo>
                    <a:lnTo>
                      <a:pt x="33" y="159"/>
                    </a:lnTo>
                    <a:close/>
                  </a:path>
                </a:pathLst>
              </a:custGeom>
              <a:solidFill>
                <a:srgbClr val="193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4" name="未知"/>
              <p:cNvSpPr>
                <a:spLocks/>
              </p:cNvSpPr>
              <p:nvPr/>
            </p:nvSpPr>
            <p:spPr bwMode="auto">
              <a:xfrm>
                <a:off x="2030" y="48"/>
                <a:ext cx="11" cy="966"/>
              </a:xfrm>
              <a:custGeom>
                <a:avLst/>
                <a:gdLst>
                  <a:gd name="T0" fmla="*/ 0 w 34"/>
                  <a:gd name="T1" fmla="*/ 0 h 2898"/>
                  <a:gd name="T2" fmla="*/ 0 w 34"/>
                  <a:gd name="T3" fmla="*/ 0 h 2898"/>
                  <a:gd name="T4" fmla="*/ 0 w 34"/>
                  <a:gd name="T5" fmla="*/ 0 h 2898"/>
                  <a:gd name="T6" fmla="*/ 0 w 34"/>
                  <a:gd name="T7" fmla="*/ 0 h 2898"/>
                  <a:gd name="T8" fmla="*/ 0 w 34"/>
                  <a:gd name="T9" fmla="*/ 0 h 2898"/>
                  <a:gd name="T10" fmla="*/ 0 w 34"/>
                  <a:gd name="T11" fmla="*/ 0 h 28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898"/>
                  <a:gd name="T20" fmla="*/ 34 w 34"/>
                  <a:gd name="T21" fmla="*/ 2898 h 28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898">
                    <a:moveTo>
                      <a:pt x="33" y="134"/>
                    </a:moveTo>
                    <a:lnTo>
                      <a:pt x="5" y="1"/>
                    </a:lnTo>
                    <a:lnTo>
                      <a:pt x="0" y="0"/>
                    </a:lnTo>
                    <a:lnTo>
                      <a:pt x="1" y="2898"/>
                    </a:lnTo>
                    <a:lnTo>
                      <a:pt x="34" y="2893"/>
                    </a:lnTo>
                    <a:lnTo>
                      <a:pt x="33" y="134"/>
                    </a:lnTo>
                    <a:close/>
                  </a:path>
                </a:pathLst>
              </a:custGeom>
              <a:solidFill>
                <a:srgbClr val="1C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5" name="未知"/>
              <p:cNvSpPr>
                <a:spLocks/>
              </p:cNvSpPr>
              <p:nvPr/>
            </p:nvSpPr>
            <p:spPr bwMode="auto">
              <a:xfrm>
                <a:off x="2052" y="146"/>
                <a:ext cx="179" cy="865"/>
              </a:xfrm>
              <a:custGeom>
                <a:avLst/>
                <a:gdLst>
                  <a:gd name="T0" fmla="*/ 0 w 538"/>
                  <a:gd name="T1" fmla="*/ 0 h 2596"/>
                  <a:gd name="T2" fmla="*/ 0 w 538"/>
                  <a:gd name="T3" fmla="*/ 0 h 2596"/>
                  <a:gd name="T4" fmla="*/ 0 w 538"/>
                  <a:gd name="T5" fmla="*/ 0 h 2596"/>
                  <a:gd name="T6" fmla="*/ 0 w 538"/>
                  <a:gd name="T7" fmla="*/ 0 h 25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8"/>
                  <a:gd name="T13" fmla="*/ 0 h 2596"/>
                  <a:gd name="T14" fmla="*/ 538 w 538"/>
                  <a:gd name="T15" fmla="*/ 2596 h 25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8" h="2596">
                    <a:moveTo>
                      <a:pt x="2" y="2596"/>
                    </a:moveTo>
                    <a:lnTo>
                      <a:pt x="538" y="2534"/>
                    </a:lnTo>
                    <a:lnTo>
                      <a:pt x="0" y="0"/>
                    </a:lnTo>
                    <a:lnTo>
                      <a:pt x="2" y="2596"/>
                    </a:lnTo>
                    <a:close/>
                  </a:path>
                </a:pathLst>
              </a:custGeom>
              <a:solidFill>
                <a:srgbClr val="1831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6" name="未知"/>
              <p:cNvSpPr>
                <a:spLocks/>
              </p:cNvSpPr>
              <p:nvPr/>
            </p:nvSpPr>
            <p:spPr bwMode="auto">
              <a:xfrm>
                <a:off x="1873" y="21"/>
                <a:ext cx="12" cy="1011"/>
              </a:xfrm>
              <a:custGeom>
                <a:avLst/>
                <a:gdLst>
                  <a:gd name="T0" fmla="*/ 0 w 35"/>
                  <a:gd name="T1" fmla="*/ 0 h 3032"/>
                  <a:gd name="T2" fmla="*/ 0 w 35"/>
                  <a:gd name="T3" fmla="*/ 0 h 3032"/>
                  <a:gd name="T4" fmla="*/ 0 w 35"/>
                  <a:gd name="T5" fmla="*/ 0 h 3032"/>
                  <a:gd name="T6" fmla="*/ 0 w 35"/>
                  <a:gd name="T7" fmla="*/ 0 h 3032"/>
                  <a:gd name="T8" fmla="*/ 0 w 35"/>
                  <a:gd name="T9" fmla="*/ 0 h 30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032"/>
                  <a:gd name="T17" fmla="*/ 35 w 35"/>
                  <a:gd name="T18" fmla="*/ 3032 h 30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032">
                    <a:moveTo>
                      <a:pt x="35" y="3029"/>
                    </a:moveTo>
                    <a:lnTo>
                      <a:pt x="34" y="0"/>
                    </a:lnTo>
                    <a:lnTo>
                      <a:pt x="0" y="3"/>
                    </a:lnTo>
                    <a:lnTo>
                      <a:pt x="2" y="3032"/>
                    </a:lnTo>
                    <a:lnTo>
                      <a:pt x="35" y="3029"/>
                    </a:lnTo>
                    <a:close/>
                  </a:path>
                </a:pathLst>
              </a:custGeom>
              <a:solidFill>
                <a:srgbClr val="4253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7" name="未知"/>
              <p:cNvSpPr>
                <a:spLocks/>
              </p:cNvSpPr>
              <p:nvPr/>
            </p:nvSpPr>
            <p:spPr bwMode="auto">
              <a:xfrm>
                <a:off x="1818" y="33"/>
                <a:ext cx="11" cy="1006"/>
              </a:xfrm>
              <a:custGeom>
                <a:avLst/>
                <a:gdLst>
                  <a:gd name="T0" fmla="*/ 0 w 35"/>
                  <a:gd name="T1" fmla="*/ 0 h 3018"/>
                  <a:gd name="T2" fmla="*/ 0 w 35"/>
                  <a:gd name="T3" fmla="*/ 0 h 3018"/>
                  <a:gd name="T4" fmla="*/ 0 w 35"/>
                  <a:gd name="T5" fmla="*/ 0 h 3018"/>
                  <a:gd name="T6" fmla="*/ 0 w 35"/>
                  <a:gd name="T7" fmla="*/ 0 h 3018"/>
                  <a:gd name="T8" fmla="*/ 0 w 35"/>
                  <a:gd name="T9" fmla="*/ 0 h 3018"/>
                  <a:gd name="T10" fmla="*/ 0 w 35"/>
                  <a:gd name="T11" fmla="*/ 0 h 30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018"/>
                  <a:gd name="T20" fmla="*/ 35 w 35"/>
                  <a:gd name="T21" fmla="*/ 3018 h 30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018">
                    <a:moveTo>
                      <a:pt x="33" y="0"/>
                    </a:moveTo>
                    <a:lnTo>
                      <a:pt x="15" y="4"/>
                    </a:lnTo>
                    <a:lnTo>
                      <a:pt x="0" y="13"/>
                    </a:lnTo>
                    <a:lnTo>
                      <a:pt x="1" y="3018"/>
                    </a:lnTo>
                    <a:lnTo>
                      <a:pt x="35" y="301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E5C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8" name="未知"/>
              <p:cNvSpPr>
                <a:spLocks/>
              </p:cNvSpPr>
              <p:nvPr/>
            </p:nvSpPr>
            <p:spPr bwMode="auto">
              <a:xfrm>
                <a:off x="1807" y="37"/>
                <a:ext cx="11" cy="1003"/>
              </a:xfrm>
              <a:custGeom>
                <a:avLst/>
                <a:gdLst>
                  <a:gd name="T0" fmla="*/ 0 w 34"/>
                  <a:gd name="T1" fmla="*/ 0 h 3007"/>
                  <a:gd name="T2" fmla="*/ 0 w 34"/>
                  <a:gd name="T3" fmla="*/ 0 h 3007"/>
                  <a:gd name="T4" fmla="*/ 0 w 34"/>
                  <a:gd name="T5" fmla="*/ 0 h 3007"/>
                  <a:gd name="T6" fmla="*/ 0 w 34"/>
                  <a:gd name="T7" fmla="*/ 0 h 3007"/>
                  <a:gd name="T8" fmla="*/ 0 w 34"/>
                  <a:gd name="T9" fmla="*/ 0 h 3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007"/>
                  <a:gd name="T17" fmla="*/ 34 w 34"/>
                  <a:gd name="T18" fmla="*/ 3007 h 3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007">
                    <a:moveTo>
                      <a:pt x="33" y="0"/>
                    </a:moveTo>
                    <a:lnTo>
                      <a:pt x="0" y="15"/>
                    </a:lnTo>
                    <a:lnTo>
                      <a:pt x="1" y="3007"/>
                    </a:lnTo>
                    <a:lnTo>
                      <a:pt x="34" y="300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51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9" name="未知"/>
              <p:cNvSpPr>
                <a:spLocks/>
              </p:cNvSpPr>
              <p:nvPr/>
            </p:nvSpPr>
            <p:spPr bwMode="auto">
              <a:xfrm>
                <a:off x="1862" y="22"/>
                <a:ext cx="12" cy="1012"/>
              </a:xfrm>
              <a:custGeom>
                <a:avLst/>
                <a:gdLst>
                  <a:gd name="T0" fmla="*/ 0 w 35"/>
                  <a:gd name="T1" fmla="*/ 0 h 3034"/>
                  <a:gd name="T2" fmla="*/ 0 w 35"/>
                  <a:gd name="T3" fmla="*/ 0 h 3034"/>
                  <a:gd name="T4" fmla="*/ 0 w 35"/>
                  <a:gd name="T5" fmla="*/ 0 h 3034"/>
                  <a:gd name="T6" fmla="*/ 0 w 35"/>
                  <a:gd name="T7" fmla="*/ 0 h 3034"/>
                  <a:gd name="T8" fmla="*/ 0 w 35"/>
                  <a:gd name="T9" fmla="*/ 0 h 3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034"/>
                  <a:gd name="T17" fmla="*/ 35 w 35"/>
                  <a:gd name="T18" fmla="*/ 3034 h 30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034">
                    <a:moveTo>
                      <a:pt x="33" y="0"/>
                    </a:moveTo>
                    <a:lnTo>
                      <a:pt x="0" y="6"/>
                    </a:lnTo>
                    <a:lnTo>
                      <a:pt x="1" y="3034"/>
                    </a:lnTo>
                    <a:lnTo>
                      <a:pt x="35" y="302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45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40" name="未知"/>
              <p:cNvSpPr>
                <a:spLocks/>
              </p:cNvSpPr>
              <p:nvPr/>
            </p:nvSpPr>
            <p:spPr bwMode="auto">
              <a:xfrm>
                <a:off x="1851" y="24"/>
                <a:ext cx="11" cy="1011"/>
              </a:xfrm>
              <a:custGeom>
                <a:avLst/>
                <a:gdLst>
                  <a:gd name="T0" fmla="*/ 0 w 33"/>
                  <a:gd name="T1" fmla="*/ 0 h 3031"/>
                  <a:gd name="T2" fmla="*/ 0 w 33"/>
                  <a:gd name="T3" fmla="*/ 0 h 3031"/>
                  <a:gd name="T4" fmla="*/ 0 w 33"/>
                  <a:gd name="T5" fmla="*/ 0 h 3031"/>
                  <a:gd name="T6" fmla="*/ 0 w 33"/>
                  <a:gd name="T7" fmla="*/ 0 h 3031"/>
                  <a:gd name="T8" fmla="*/ 0 w 33"/>
                  <a:gd name="T9" fmla="*/ 0 h 30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031"/>
                  <a:gd name="T17" fmla="*/ 33 w 33"/>
                  <a:gd name="T18" fmla="*/ 3031 h 30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031">
                    <a:moveTo>
                      <a:pt x="32" y="0"/>
                    </a:moveTo>
                    <a:lnTo>
                      <a:pt x="0" y="5"/>
                    </a:lnTo>
                    <a:lnTo>
                      <a:pt x="2" y="3031"/>
                    </a:lnTo>
                    <a:lnTo>
                      <a:pt x="33" y="302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65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41" name="未知"/>
              <p:cNvSpPr>
                <a:spLocks/>
              </p:cNvSpPr>
              <p:nvPr/>
            </p:nvSpPr>
            <p:spPr bwMode="auto">
              <a:xfrm>
                <a:off x="1840" y="26"/>
                <a:ext cx="12" cy="1010"/>
              </a:xfrm>
              <a:custGeom>
                <a:avLst/>
                <a:gdLst>
                  <a:gd name="T0" fmla="*/ 0 w 37"/>
                  <a:gd name="T1" fmla="*/ 0 h 3030"/>
                  <a:gd name="T2" fmla="*/ 0 w 37"/>
                  <a:gd name="T3" fmla="*/ 0 h 3030"/>
                  <a:gd name="T4" fmla="*/ 0 w 37"/>
                  <a:gd name="T5" fmla="*/ 0 h 3030"/>
                  <a:gd name="T6" fmla="*/ 0 w 37"/>
                  <a:gd name="T7" fmla="*/ 0 h 3030"/>
                  <a:gd name="T8" fmla="*/ 0 w 37"/>
                  <a:gd name="T9" fmla="*/ 0 h 30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030"/>
                  <a:gd name="T17" fmla="*/ 37 w 37"/>
                  <a:gd name="T18" fmla="*/ 3030 h 30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030">
                    <a:moveTo>
                      <a:pt x="35" y="0"/>
                    </a:moveTo>
                    <a:lnTo>
                      <a:pt x="0" y="10"/>
                    </a:lnTo>
                    <a:lnTo>
                      <a:pt x="2" y="3030"/>
                    </a:lnTo>
                    <a:lnTo>
                      <a:pt x="37" y="302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4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42" name="未知"/>
              <p:cNvSpPr>
                <a:spLocks/>
              </p:cNvSpPr>
              <p:nvPr/>
            </p:nvSpPr>
            <p:spPr bwMode="auto">
              <a:xfrm>
                <a:off x="1829" y="29"/>
                <a:ext cx="11" cy="1008"/>
              </a:xfrm>
              <a:custGeom>
                <a:avLst/>
                <a:gdLst>
                  <a:gd name="T0" fmla="*/ 0 w 35"/>
                  <a:gd name="T1" fmla="*/ 0 h 3024"/>
                  <a:gd name="T2" fmla="*/ 0 w 35"/>
                  <a:gd name="T3" fmla="*/ 0 h 3024"/>
                  <a:gd name="T4" fmla="*/ 0 w 35"/>
                  <a:gd name="T5" fmla="*/ 0 h 3024"/>
                  <a:gd name="T6" fmla="*/ 0 w 35"/>
                  <a:gd name="T7" fmla="*/ 0 h 3024"/>
                  <a:gd name="T8" fmla="*/ 0 w 35"/>
                  <a:gd name="T9" fmla="*/ 0 h 3024"/>
                  <a:gd name="T10" fmla="*/ 0 w 35"/>
                  <a:gd name="T11" fmla="*/ 0 h 30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024"/>
                  <a:gd name="T20" fmla="*/ 35 w 35"/>
                  <a:gd name="T21" fmla="*/ 3024 h 30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024">
                    <a:moveTo>
                      <a:pt x="33" y="0"/>
                    </a:moveTo>
                    <a:lnTo>
                      <a:pt x="15" y="4"/>
                    </a:lnTo>
                    <a:lnTo>
                      <a:pt x="0" y="11"/>
                    </a:lnTo>
                    <a:lnTo>
                      <a:pt x="2" y="3024"/>
                    </a:lnTo>
                    <a:lnTo>
                      <a:pt x="35" y="302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C5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43" name="未知"/>
              <p:cNvSpPr>
                <a:spLocks/>
              </p:cNvSpPr>
              <p:nvPr/>
            </p:nvSpPr>
            <p:spPr bwMode="auto">
              <a:xfrm>
                <a:off x="1784" y="49"/>
                <a:ext cx="11" cy="994"/>
              </a:xfrm>
              <a:custGeom>
                <a:avLst/>
                <a:gdLst>
                  <a:gd name="T0" fmla="*/ 0 w 35"/>
                  <a:gd name="T1" fmla="*/ 0 h 2982"/>
                  <a:gd name="T2" fmla="*/ 0 w 35"/>
                  <a:gd name="T3" fmla="*/ 0 h 2982"/>
                  <a:gd name="T4" fmla="*/ 0 w 35"/>
                  <a:gd name="T5" fmla="*/ 0 h 2982"/>
                  <a:gd name="T6" fmla="*/ 0 w 35"/>
                  <a:gd name="T7" fmla="*/ 0 h 2982"/>
                  <a:gd name="T8" fmla="*/ 0 w 35"/>
                  <a:gd name="T9" fmla="*/ 0 h 29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982"/>
                  <a:gd name="T17" fmla="*/ 35 w 35"/>
                  <a:gd name="T18" fmla="*/ 2982 h 29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982">
                    <a:moveTo>
                      <a:pt x="34" y="0"/>
                    </a:moveTo>
                    <a:lnTo>
                      <a:pt x="0" y="23"/>
                    </a:lnTo>
                    <a:lnTo>
                      <a:pt x="2" y="2982"/>
                    </a:lnTo>
                    <a:lnTo>
                      <a:pt x="35" y="297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6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44" name="未知"/>
              <p:cNvSpPr>
                <a:spLocks/>
              </p:cNvSpPr>
              <p:nvPr/>
            </p:nvSpPr>
            <p:spPr bwMode="auto">
              <a:xfrm>
                <a:off x="1773" y="56"/>
                <a:ext cx="11" cy="988"/>
              </a:xfrm>
              <a:custGeom>
                <a:avLst/>
                <a:gdLst>
                  <a:gd name="T0" fmla="*/ 0 w 33"/>
                  <a:gd name="T1" fmla="*/ 0 h 2963"/>
                  <a:gd name="T2" fmla="*/ 0 w 33"/>
                  <a:gd name="T3" fmla="*/ 0 h 2963"/>
                  <a:gd name="T4" fmla="*/ 0 w 33"/>
                  <a:gd name="T5" fmla="*/ 0 h 2963"/>
                  <a:gd name="T6" fmla="*/ 0 w 33"/>
                  <a:gd name="T7" fmla="*/ 0 h 2963"/>
                  <a:gd name="T8" fmla="*/ 0 w 33"/>
                  <a:gd name="T9" fmla="*/ 0 h 29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963"/>
                  <a:gd name="T17" fmla="*/ 33 w 33"/>
                  <a:gd name="T18" fmla="*/ 2963 h 29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963">
                    <a:moveTo>
                      <a:pt x="31" y="0"/>
                    </a:moveTo>
                    <a:lnTo>
                      <a:pt x="0" y="25"/>
                    </a:lnTo>
                    <a:lnTo>
                      <a:pt x="1" y="2963"/>
                    </a:lnTo>
                    <a:lnTo>
                      <a:pt x="33" y="295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59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45" name="未知"/>
              <p:cNvSpPr>
                <a:spLocks/>
              </p:cNvSpPr>
              <p:nvPr/>
            </p:nvSpPr>
            <p:spPr bwMode="auto">
              <a:xfrm>
                <a:off x="1728" y="221"/>
                <a:ext cx="12" cy="829"/>
              </a:xfrm>
              <a:custGeom>
                <a:avLst/>
                <a:gdLst>
                  <a:gd name="T0" fmla="*/ 0 w 35"/>
                  <a:gd name="T1" fmla="*/ 0 h 2487"/>
                  <a:gd name="T2" fmla="*/ 0 w 35"/>
                  <a:gd name="T3" fmla="*/ 0 h 2487"/>
                  <a:gd name="T4" fmla="*/ 0 w 35"/>
                  <a:gd name="T5" fmla="*/ 0 h 2487"/>
                  <a:gd name="T6" fmla="*/ 0 w 35"/>
                  <a:gd name="T7" fmla="*/ 0 h 2487"/>
                  <a:gd name="T8" fmla="*/ 0 w 35"/>
                  <a:gd name="T9" fmla="*/ 0 h 2487"/>
                  <a:gd name="T10" fmla="*/ 0 w 35"/>
                  <a:gd name="T11" fmla="*/ 0 h 24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2487"/>
                  <a:gd name="T20" fmla="*/ 35 w 35"/>
                  <a:gd name="T21" fmla="*/ 2487 h 24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2487">
                    <a:moveTo>
                      <a:pt x="33" y="0"/>
                    </a:moveTo>
                    <a:lnTo>
                      <a:pt x="17" y="73"/>
                    </a:lnTo>
                    <a:lnTo>
                      <a:pt x="0" y="153"/>
                    </a:lnTo>
                    <a:lnTo>
                      <a:pt x="1" y="2487"/>
                    </a:lnTo>
                    <a:lnTo>
                      <a:pt x="35" y="248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3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46" name="未知"/>
              <p:cNvSpPr>
                <a:spLocks/>
              </p:cNvSpPr>
              <p:nvPr/>
            </p:nvSpPr>
            <p:spPr bwMode="auto">
              <a:xfrm>
                <a:off x="1739" y="168"/>
                <a:ext cx="12" cy="880"/>
              </a:xfrm>
              <a:custGeom>
                <a:avLst/>
                <a:gdLst>
                  <a:gd name="T0" fmla="*/ 0 w 35"/>
                  <a:gd name="T1" fmla="*/ 0 h 2638"/>
                  <a:gd name="T2" fmla="*/ 0 w 35"/>
                  <a:gd name="T3" fmla="*/ 0 h 2638"/>
                  <a:gd name="T4" fmla="*/ 0 w 35"/>
                  <a:gd name="T5" fmla="*/ 0 h 2638"/>
                  <a:gd name="T6" fmla="*/ 0 w 35"/>
                  <a:gd name="T7" fmla="*/ 0 h 2638"/>
                  <a:gd name="T8" fmla="*/ 0 w 35"/>
                  <a:gd name="T9" fmla="*/ 0 h 26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638"/>
                  <a:gd name="T17" fmla="*/ 35 w 35"/>
                  <a:gd name="T18" fmla="*/ 2638 h 26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638">
                    <a:moveTo>
                      <a:pt x="34" y="0"/>
                    </a:moveTo>
                    <a:lnTo>
                      <a:pt x="0" y="157"/>
                    </a:lnTo>
                    <a:lnTo>
                      <a:pt x="2" y="2638"/>
                    </a:lnTo>
                    <a:lnTo>
                      <a:pt x="35" y="263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60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47" name="未知"/>
              <p:cNvSpPr>
                <a:spLocks/>
              </p:cNvSpPr>
              <p:nvPr/>
            </p:nvSpPr>
            <p:spPr bwMode="auto">
              <a:xfrm>
                <a:off x="1751" y="111"/>
                <a:ext cx="12" cy="936"/>
              </a:xfrm>
              <a:custGeom>
                <a:avLst/>
                <a:gdLst>
                  <a:gd name="T0" fmla="*/ 0 w 36"/>
                  <a:gd name="T1" fmla="*/ 0 h 2806"/>
                  <a:gd name="T2" fmla="*/ 0 w 36"/>
                  <a:gd name="T3" fmla="*/ 0 h 2806"/>
                  <a:gd name="T4" fmla="*/ 0 w 36"/>
                  <a:gd name="T5" fmla="*/ 0 h 2806"/>
                  <a:gd name="T6" fmla="*/ 0 w 36"/>
                  <a:gd name="T7" fmla="*/ 0 h 2806"/>
                  <a:gd name="T8" fmla="*/ 0 w 36"/>
                  <a:gd name="T9" fmla="*/ 0 h 28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806"/>
                  <a:gd name="T17" fmla="*/ 36 w 36"/>
                  <a:gd name="T18" fmla="*/ 2806 h 28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806">
                    <a:moveTo>
                      <a:pt x="34" y="0"/>
                    </a:moveTo>
                    <a:lnTo>
                      <a:pt x="0" y="171"/>
                    </a:lnTo>
                    <a:lnTo>
                      <a:pt x="1" y="2806"/>
                    </a:lnTo>
                    <a:lnTo>
                      <a:pt x="36" y="280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E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48" name="未知"/>
              <p:cNvSpPr>
                <a:spLocks/>
              </p:cNvSpPr>
              <p:nvPr/>
            </p:nvSpPr>
            <p:spPr bwMode="auto">
              <a:xfrm>
                <a:off x="1762" y="65"/>
                <a:ext cx="12" cy="980"/>
              </a:xfrm>
              <a:custGeom>
                <a:avLst/>
                <a:gdLst>
                  <a:gd name="T0" fmla="*/ 0 w 35"/>
                  <a:gd name="T1" fmla="*/ 0 h 2942"/>
                  <a:gd name="T2" fmla="*/ 0 w 35"/>
                  <a:gd name="T3" fmla="*/ 0 h 2942"/>
                  <a:gd name="T4" fmla="*/ 0 w 35"/>
                  <a:gd name="T5" fmla="*/ 0 h 2942"/>
                  <a:gd name="T6" fmla="*/ 0 w 35"/>
                  <a:gd name="T7" fmla="*/ 0 h 2942"/>
                  <a:gd name="T8" fmla="*/ 0 w 35"/>
                  <a:gd name="T9" fmla="*/ 0 h 2942"/>
                  <a:gd name="T10" fmla="*/ 0 w 35"/>
                  <a:gd name="T11" fmla="*/ 0 h 2942"/>
                  <a:gd name="T12" fmla="*/ 0 w 35"/>
                  <a:gd name="T13" fmla="*/ 0 h 29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2942"/>
                  <a:gd name="T23" fmla="*/ 35 w 35"/>
                  <a:gd name="T24" fmla="*/ 2942 h 29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2942">
                    <a:moveTo>
                      <a:pt x="27" y="5"/>
                    </a:moveTo>
                    <a:lnTo>
                      <a:pt x="13" y="70"/>
                    </a:lnTo>
                    <a:lnTo>
                      <a:pt x="0" y="140"/>
                    </a:lnTo>
                    <a:lnTo>
                      <a:pt x="2" y="2942"/>
                    </a:lnTo>
                    <a:lnTo>
                      <a:pt x="35" y="2938"/>
                    </a:lnTo>
                    <a:lnTo>
                      <a:pt x="34" y="0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5C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49" name="未知"/>
              <p:cNvSpPr>
                <a:spLocks/>
              </p:cNvSpPr>
              <p:nvPr/>
            </p:nvSpPr>
            <p:spPr bwMode="auto">
              <a:xfrm>
                <a:off x="1795" y="42"/>
                <a:ext cx="12" cy="1000"/>
              </a:xfrm>
              <a:custGeom>
                <a:avLst/>
                <a:gdLst>
                  <a:gd name="T0" fmla="*/ 0 w 36"/>
                  <a:gd name="T1" fmla="*/ 0 h 2998"/>
                  <a:gd name="T2" fmla="*/ 0 w 36"/>
                  <a:gd name="T3" fmla="*/ 0 h 2998"/>
                  <a:gd name="T4" fmla="*/ 0 w 36"/>
                  <a:gd name="T5" fmla="*/ 0 h 2998"/>
                  <a:gd name="T6" fmla="*/ 0 w 36"/>
                  <a:gd name="T7" fmla="*/ 0 h 2998"/>
                  <a:gd name="T8" fmla="*/ 0 w 36"/>
                  <a:gd name="T9" fmla="*/ 0 h 2998"/>
                  <a:gd name="T10" fmla="*/ 0 w 36"/>
                  <a:gd name="T11" fmla="*/ 0 h 29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2998"/>
                  <a:gd name="T20" fmla="*/ 36 w 36"/>
                  <a:gd name="T21" fmla="*/ 2998 h 29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2998">
                    <a:moveTo>
                      <a:pt x="35" y="0"/>
                    </a:moveTo>
                    <a:lnTo>
                      <a:pt x="16" y="8"/>
                    </a:lnTo>
                    <a:lnTo>
                      <a:pt x="0" y="19"/>
                    </a:lnTo>
                    <a:lnTo>
                      <a:pt x="1" y="2998"/>
                    </a:lnTo>
                    <a:lnTo>
                      <a:pt x="36" y="299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536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50" name="未知"/>
              <p:cNvSpPr>
                <a:spLocks/>
              </p:cNvSpPr>
              <p:nvPr/>
            </p:nvSpPr>
            <p:spPr bwMode="auto">
              <a:xfrm>
                <a:off x="1706" y="322"/>
                <a:ext cx="12" cy="730"/>
              </a:xfrm>
              <a:custGeom>
                <a:avLst/>
                <a:gdLst>
                  <a:gd name="T0" fmla="*/ 0 w 36"/>
                  <a:gd name="T1" fmla="*/ 0 h 2190"/>
                  <a:gd name="T2" fmla="*/ 0 w 36"/>
                  <a:gd name="T3" fmla="*/ 0 h 2190"/>
                  <a:gd name="T4" fmla="*/ 0 w 36"/>
                  <a:gd name="T5" fmla="*/ 0 h 2190"/>
                  <a:gd name="T6" fmla="*/ 0 w 36"/>
                  <a:gd name="T7" fmla="*/ 0 h 2190"/>
                  <a:gd name="T8" fmla="*/ 0 w 36"/>
                  <a:gd name="T9" fmla="*/ 0 h 2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190"/>
                  <a:gd name="T17" fmla="*/ 36 w 36"/>
                  <a:gd name="T18" fmla="*/ 2190 h 21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190">
                    <a:moveTo>
                      <a:pt x="35" y="0"/>
                    </a:moveTo>
                    <a:lnTo>
                      <a:pt x="0" y="154"/>
                    </a:lnTo>
                    <a:lnTo>
                      <a:pt x="1" y="2190"/>
                    </a:lnTo>
                    <a:lnTo>
                      <a:pt x="36" y="218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68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51" name="未知"/>
              <p:cNvSpPr>
                <a:spLocks/>
              </p:cNvSpPr>
              <p:nvPr/>
            </p:nvSpPr>
            <p:spPr bwMode="auto">
              <a:xfrm>
                <a:off x="1695" y="373"/>
                <a:ext cx="11" cy="680"/>
              </a:xfrm>
              <a:custGeom>
                <a:avLst/>
                <a:gdLst>
                  <a:gd name="T0" fmla="*/ 0 w 33"/>
                  <a:gd name="T1" fmla="*/ 0 h 2041"/>
                  <a:gd name="T2" fmla="*/ 0 w 33"/>
                  <a:gd name="T3" fmla="*/ 0 h 2041"/>
                  <a:gd name="T4" fmla="*/ 0 w 33"/>
                  <a:gd name="T5" fmla="*/ 0 h 2041"/>
                  <a:gd name="T6" fmla="*/ 0 w 33"/>
                  <a:gd name="T7" fmla="*/ 0 h 2041"/>
                  <a:gd name="T8" fmla="*/ 0 w 33"/>
                  <a:gd name="T9" fmla="*/ 0 h 2041"/>
                  <a:gd name="T10" fmla="*/ 0 w 33"/>
                  <a:gd name="T11" fmla="*/ 0 h 20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2041"/>
                  <a:gd name="T20" fmla="*/ 33 w 33"/>
                  <a:gd name="T21" fmla="*/ 2041 h 20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2041">
                    <a:moveTo>
                      <a:pt x="32" y="0"/>
                    </a:moveTo>
                    <a:lnTo>
                      <a:pt x="15" y="71"/>
                    </a:lnTo>
                    <a:lnTo>
                      <a:pt x="0" y="146"/>
                    </a:lnTo>
                    <a:lnTo>
                      <a:pt x="1" y="2041"/>
                    </a:lnTo>
                    <a:lnTo>
                      <a:pt x="33" y="203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B7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52" name="未知"/>
              <p:cNvSpPr>
                <a:spLocks/>
              </p:cNvSpPr>
              <p:nvPr/>
            </p:nvSpPr>
            <p:spPr bwMode="auto">
              <a:xfrm>
                <a:off x="1684" y="422"/>
                <a:ext cx="11" cy="633"/>
              </a:xfrm>
              <a:custGeom>
                <a:avLst/>
                <a:gdLst>
                  <a:gd name="T0" fmla="*/ 0 w 34"/>
                  <a:gd name="T1" fmla="*/ 0 h 1899"/>
                  <a:gd name="T2" fmla="*/ 0 w 34"/>
                  <a:gd name="T3" fmla="*/ 0 h 1899"/>
                  <a:gd name="T4" fmla="*/ 0 w 34"/>
                  <a:gd name="T5" fmla="*/ 0 h 1899"/>
                  <a:gd name="T6" fmla="*/ 0 w 34"/>
                  <a:gd name="T7" fmla="*/ 0 h 1899"/>
                  <a:gd name="T8" fmla="*/ 0 w 34"/>
                  <a:gd name="T9" fmla="*/ 0 h 18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899"/>
                  <a:gd name="T17" fmla="*/ 34 w 34"/>
                  <a:gd name="T18" fmla="*/ 1899 h 18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899">
                    <a:moveTo>
                      <a:pt x="33" y="0"/>
                    </a:moveTo>
                    <a:lnTo>
                      <a:pt x="0" y="143"/>
                    </a:lnTo>
                    <a:lnTo>
                      <a:pt x="1" y="1899"/>
                    </a:lnTo>
                    <a:lnTo>
                      <a:pt x="34" y="189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D75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53" name="未知"/>
              <p:cNvSpPr>
                <a:spLocks/>
              </p:cNvSpPr>
              <p:nvPr/>
            </p:nvSpPr>
            <p:spPr bwMode="auto">
              <a:xfrm>
                <a:off x="1673" y="469"/>
                <a:ext cx="11" cy="587"/>
              </a:xfrm>
              <a:custGeom>
                <a:avLst/>
                <a:gdLst>
                  <a:gd name="T0" fmla="*/ 0 w 35"/>
                  <a:gd name="T1" fmla="*/ 0 h 1759"/>
                  <a:gd name="T2" fmla="*/ 0 w 35"/>
                  <a:gd name="T3" fmla="*/ 0 h 1759"/>
                  <a:gd name="T4" fmla="*/ 0 w 35"/>
                  <a:gd name="T5" fmla="*/ 0 h 1759"/>
                  <a:gd name="T6" fmla="*/ 0 w 35"/>
                  <a:gd name="T7" fmla="*/ 0 h 1759"/>
                  <a:gd name="T8" fmla="*/ 0 w 35"/>
                  <a:gd name="T9" fmla="*/ 0 h 1759"/>
                  <a:gd name="T10" fmla="*/ 0 w 35"/>
                  <a:gd name="T11" fmla="*/ 0 h 17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1759"/>
                  <a:gd name="T20" fmla="*/ 35 w 35"/>
                  <a:gd name="T21" fmla="*/ 1759 h 17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1759">
                    <a:moveTo>
                      <a:pt x="32" y="5"/>
                    </a:moveTo>
                    <a:lnTo>
                      <a:pt x="0" y="140"/>
                    </a:lnTo>
                    <a:lnTo>
                      <a:pt x="2" y="1759"/>
                    </a:lnTo>
                    <a:lnTo>
                      <a:pt x="35" y="1756"/>
                    </a:lnTo>
                    <a:lnTo>
                      <a:pt x="34" y="0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71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54" name="未知"/>
              <p:cNvSpPr>
                <a:spLocks/>
              </p:cNvSpPr>
              <p:nvPr/>
            </p:nvSpPr>
            <p:spPr bwMode="auto">
              <a:xfrm>
                <a:off x="1595" y="779"/>
                <a:ext cx="11" cy="286"/>
              </a:xfrm>
              <a:custGeom>
                <a:avLst/>
                <a:gdLst>
                  <a:gd name="T0" fmla="*/ 0 w 33"/>
                  <a:gd name="T1" fmla="*/ 0 h 859"/>
                  <a:gd name="T2" fmla="*/ 0 w 33"/>
                  <a:gd name="T3" fmla="*/ 0 h 859"/>
                  <a:gd name="T4" fmla="*/ 0 w 33"/>
                  <a:gd name="T5" fmla="*/ 0 h 859"/>
                  <a:gd name="T6" fmla="*/ 0 w 33"/>
                  <a:gd name="T7" fmla="*/ 0 h 859"/>
                  <a:gd name="T8" fmla="*/ 0 w 33"/>
                  <a:gd name="T9" fmla="*/ 0 h 859"/>
                  <a:gd name="T10" fmla="*/ 0 w 33"/>
                  <a:gd name="T11" fmla="*/ 0 h 8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859"/>
                  <a:gd name="T20" fmla="*/ 33 w 33"/>
                  <a:gd name="T21" fmla="*/ 859 h 8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859">
                    <a:moveTo>
                      <a:pt x="33" y="0"/>
                    </a:moveTo>
                    <a:lnTo>
                      <a:pt x="15" y="60"/>
                    </a:lnTo>
                    <a:lnTo>
                      <a:pt x="0" y="120"/>
                    </a:lnTo>
                    <a:lnTo>
                      <a:pt x="0" y="859"/>
                    </a:lnTo>
                    <a:lnTo>
                      <a:pt x="33" y="85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3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55" name="未知"/>
              <p:cNvSpPr>
                <a:spLocks/>
              </p:cNvSpPr>
              <p:nvPr/>
            </p:nvSpPr>
            <p:spPr bwMode="auto">
              <a:xfrm>
                <a:off x="1606" y="739"/>
                <a:ext cx="11" cy="324"/>
              </a:xfrm>
              <a:custGeom>
                <a:avLst/>
                <a:gdLst>
                  <a:gd name="T0" fmla="*/ 0 w 32"/>
                  <a:gd name="T1" fmla="*/ 0 h 974"/>
                  <a:gd name="T2" fmla="*/ 0 w 32"/>
                  <a:gd name="T3" fmla="*/ 0 h 974"/>
                  <a:gd name="T4" fmla="*/ 0 w 32"/>
                  <a:gd name="T5" fmla="*/ 0 h 974"/>
                  <a:gd name="T6" fmla="*/ 0 w 32"/>
                  <a:gd name="T7" fmla="*/ 0 h 974"/>
                  <a:gd name="T8" fmla="*/ 0 w 32"/>
                  <a:gd name="T9" fmla="*/ 0 h 9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974"/>
                  <a:gd name="T17" fmla="*/ 32 w 32"/>
                  <a:gd name="T18" fmla="*/ 974 h 9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974">
                    <a:moveTo>
                      <a:pt x="31" y="0"/>
                    </a:moveTo>
                    <a:lnTo>
                      <a:pt x="0" y="121"/>
                    </a:lnTo>
                    <a:lnTo>
                      <a:pt x="0" y="974"/>
                    </a:lnTo>
                    <a:lnTo>
                      <a:pt x="32" y="97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1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56" name="未知"/>
              <p:cNvSpPr>
                <a:spLocks/>
              </p:cNvSpPr>
              <p:nvPr/>
            </p:nvSpPr>
            <p:spPr bwMode="auto">
              <a:xfrm>
                <a:off x="1616" y="695"/>
                <a:ext cx="12" cy="367"/>
              </a:xfrm>
              <a:custGeom>
                <a:avLst/>
                <a:gdLst>
                  <a:gd name="T0" fmla="*/ 0 w 36"/>
                  <a:gd name="T1" fmla="*/ 0 h 1101"/>
                  <a:gd name="T2" fmla="*/ 0 w 36"/>
                  <a:gd name="T3" fmla="*/ 0 h 1101"/>
                  <a:gd name="T4" fmla="*/ 0 w 36"/>
                  <a:gd name="T5" fmla="*/ 0 h 1101"/>
                  <a:gd name="T6" fmla="*/ 0 w 36"/>
                  <a:gd name="T7" fmla="*/ 0 h 1101"/>
                  <a:gd name="T8" fmla="*/ 0 w 36"/>
                  <a:gd name="T9" fmla="*/ 0 h 1101"/>
                  <a:gd name="T10" fmla="*/ 0 w 36"/>
                  <a:gd name="T11" fmla="*/ 0 h 1101"/>
                  <a:gd name="T12" fmla="*/ 0 w 36"/>
                  <a:gd name="T13" fmla="*/ 0 h 1101"/>
                  <a:gd name="T14" fmla="*/ 0 w 36"/>
                  <a:gd name="T15" fmla="*/ 0 h 1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1101"/>
                  <a:gd name="T26" fmla="*/ 36 w 36"/>
                  <a:gd name="T27" fmla="*/ 1101 h 1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1101">
                    <a:moveTo>
                      <a:pt x="35" y="0"/>
                    </a:moveTo>
                    <a:lnTo>
                      <a:pt x="29" y="15"/>
                    </a:lnTo>
                    <a:lnTo>
                      <a:pt x="25" y="32"/>
                    </a:lnTo>
                    <a:lnTo>
                      <a:pt x="17" y="65"/>
                    </a:lnTo>
                    <a:lnTo>
                      <a:pt x="0" y="130"/>
                    </a:lnTo>
                    <a:lnTo>
                      <a:pt x="1" y="1101"/>
                    </a:lnTo>
                    <a:lnTo>
                      <a:pt x="36" y="109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7D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57" name="未知"/>
              <p:cNvSpPr>
                <a:spLocks/>
              </p:cNvSpPr>
              <p:nvPr/>
            </p:nvSpPr>
            <p:spPr bwMode="auto">
              <a:xfrm>
                <a:off x="1628" y="653"/>
                <a:ext cx="11" cy="408"/>
              </a:xfrm>
              <a:custGeom>
                <a:avLst/>
                <a:gdLst>
                  <a:gd name="T0" fmla="*/ 0 w 34"/>
                  <a:gd name="T1" fmla="*/ 0 h 1225"/>
                  <a:gd name="T2" fmla="*/ 0 w 34"/>
                  <a:gd name="T3" fmla="*/ 0 h 1225"/>
                  <a:gd name="T4" fmla="*/ 0 w 34"/>
                  <a:gd name="T5" fmla="*/ 0 h 1225"/>
                  <a:gd name="T6" fmla="*/ 0 w 34"/>
                  <a:gd name="T7" fmla="*/ 0 h 1225"/>
                  <a:gd name="T8" fmla="*/ 0 w 34"/>
                  <a:gd name="T9" fmla="*/ 0 h 1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225"/>
                  <a:gd name="T17" fmla="*/ 34 w 34"/>
                  <a:gd name="T18" fmla="*/ 1225 h 12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225">
                    <a:moveTo>
                      <a:pt x="33" y="0"/>
                    </a:moveTo>
                    <a:lnTo>
                      <a:pt x="0" y="128"/>
                    </a:lnTo>
                    <a:lnTo>
                      <a:pt x="1" y="1225"/>
                    </a:lnTo>
                    <a:lnTo>
                      <a:pt x="34" y="122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7B8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58" name="未知"/>
              <p:cNvSpPr>
                <a:spLocks/>
              </p:cNvSpPr>
              <p:nvPr/>
            </p:nvSpPr>
            <p:spPr bwMode="auto">
              <a:xfrm>
                <a:off x="1639" y="609"/>
                <a:ext cx="12" cy="451"/>
              </a:xfrm>
              <a:custGeom>
                <a:avLst/>
                <a:gdLst>
                  <a:gd name="T0" fmla="*/ 0 w 35"/>
                  <a:gd name="T1" fmla="*/ 0 h 1353"/>
                  <a:gd name="T2" fmla="*/ 0 w 35"/>
                  <a:gd name="T3" fmla="*/ 0 h 1353"/>
                  <a:gd name="T4" fmla="*/ 0 w 35"/>
                  <a:gd name="T5" fmla="*/ 0 h 1353"/>
                  <a:gd name="T6" fmla="*/ 0 w 35"/>
                  <a:gd name="T7" fmla="*/ 0 h 1353"/>
                  <a:gd name="T8" fmla="*/ 0 w 35"/>
                  <a:gd name="T9" fmla="*/ 0 h 1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353"/>
                  <a:gd name="T17" fmla="*/ 35 w 35"/>
                  <a:gd name="T18" fmla="*/ 1353 h 1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353">
                    <a:moveTo>
                      <a:pt x="33" y="0"/>
                    </a:moveTo>
                    <a:lnTo>
                      <a:pt x="0" y="132"/>
                    </a:lnTo>
                    <a:lnTo>
                      <a:pt x="1" y="1353"/>
                    </a:lnTo>
                    <a:lnTo>
                      <a:pt x="35" y="134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797E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59" name="未知"/>
              <p:cNvSpPr>
                <a:spLocks/>
              </p:cNvSpPr>
              <p:nvPr/>
            </p:nvSpPr>
            <p:spPr bwMode="auto">
              <a:xfrm>
                <a:off x="1650" y="564"/>
                <a:ext cx="12" cy="494"/>
              </a:xfrm>
              <a:custGeom>
                <a:avLst/>
                <a:gdLst>
                  <a:gd name="T0" fmla="*/ 0 w 35"/>
                  <a:gd name="T1" fmla="*/ 0 h 1484"/>
                  <a:gd name="T2" fmla="*/ 0 w 35"/>
                  <a:gd name="T3" fmla="*/ 0 h 1484"/>
                  <a:gd name="T4" fmla="*/ 0 w 35"/>
                  <a:gd name="T5" fmla="*/ 0 h 1484"/>
                  <a:gd name="T6" fmla="*/ 0 w 35"/>
                  <a:gd name="T7" fmla="*/ 0 h 1484"/>
                  <a:gd name="T8" fmla="*/ 0 w 35"/>
                  <a:gd name="T9" fmla="*/ 0 h 1484"/>
                  <a:gd name="T10" fmla="*/ 0 w 35"/>
                  <a:gd name="T11" fmla="*/ 0 h 14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1484"/>
                  <a:gd name="T20" fmla="*/ 35 w 35"/>
                  <a:gd name="T21" fmla="*/ 1484 h 14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1484">
                    <a:moveTo>
                      <a:pt x="34" y="0"/>
                    </a:moveTo>
                    <a:lnTo>
                      <a:pt x="16" y="67"/>
                    </a:lnTo>
                    <a:lnTo>
                      <a:pt x="0" y="135"/>
                    </a:lnTo>
                    <a:lnTo>
                      <a:pt x="2" y="1484"/>
                    </a:lnTo>
                    <a:lnTo>
                      <a:pt x="35" y="148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76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60" name="未知"/>
              <p:cNvSpPr>
                <a:spLocks/>
              </p:cNvSpPr>
              <p:nvPr/>
            </p:nvSpPr>
            <p:spPr bwMode="auto">
              <a:xfrm>
                <a:off x="1661" y="516"/>
                <a:ext cx="12" cy="541"/>
              </a:xfrm>
              <a:custGeom>
                <a:avLst/>
                <a:gdLst>
                  <a:gd name="T0" fmla="*/ 0 w 36"/>
                  <a:gd name="T1" fmla="*/ 0 h 1624"/>
                  <a:gd name="T2" fmla="*/ 0 w 36"/>
                  <a:gd name="T3" fmla="*/ 0 h 1624"/>
                  <a:gd name="T4" fmla="*/ 0 w 36"/>
                  <a:gd name="T5" fmla="*/ 0 h 1624"/>
                  <a:gd name="T6" fmla="*/ 0 w 36"/>
                  <a:gd name="T7" fmla="*/ 0 h 1624"/>
                  <a:gd name="T8" fmla="*/ 0 w 36"/>
                  <a:gd name="T9" fmla="*/ 0 h 1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624"/>
                  <a:gd name="T17" fmla="*/ 36 w 36"/>
                  <a:gd name="T18" fmla="*/ 1624 h 1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624">
                    <a:moveTo>
                      <a:pt x="34" y="0"/>
                    </a:moveTo>
                    <a:lnTo>
                      <a:pt x="0" y="143"/>
                    </a:lnTo>
                    <a:lnTo>
                      <a:pt x="1" y="1624"/>
                    </a:lnTo>
                    <a:lnTo>
                      <a:pt x="36" y="161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73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61" name="未知"/>
              <p:cNvSpPr>
                <a:spLocks/>
              </p:cNvSpPr>
              <p:nvPr/>
            </p:nvSpPr>
            <p:spPr bwMode="auto">
              <a:xfrm>
                <a:off x="1717" y="272"/>
                <a:ext cx="12" cy="778"/>
              </a:xfrm>
              <a:custGeom>
                <a:avLst/>
                <a:gdLst>
                  <a:gd name="T0" fmla="*/ 0 w 34"/>
                  <a:gd name="T1" fmla="*/ 0 h 2336"/>
                  <a:gd name="T2" fmla="*/ 0 w 34"/>
                  <a:gd name="T3" fmla="*/ 0 h 2336"/>
                  <a:gd name="T4" fmla="*/ 0 w 34"/>
                  <a:gd name="T5" fmla="*/ 0 h 2336"/>
                  <a:gd name="T6" fmla="*/ 0 w 34"/>
                  <a:gd name="T7" fmla="*/ 0 h 2336"/>
                  <a:gd name="T8" fmla="*/ 0 w 34"/>
                  <a:gd name="T9" fmla="*/ 0 h 2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336"/>
                  <a:gd name="T17" fmla="*/ 34 w 34"/>
                  <a:gd name="T18" fmla="*/ 2336 h 2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336">
                    <a:moveTo>
                      <a:pt x="1" y="2336"/>
                    </a:moveTo>
                    <a:lnTo>
                      <a:pt x="34" y="2334"/>
                    </a:lnTo>
                    <a:lnTo>
                      <a:pt x="33" y="0"/>
                    </a:lnTo>
                    <a:lnTo>
                      <a:pt x="0" y="150"/>
                    </a:lnTo>
                    <a:lnTo>
                      <a:pt x="1" y="2336"/>
                    </a:lnTo>
                    <a:close/>
                  </a:path>
                </a:pathLst>
              </a:custGeom>
              <a:solidFill>
                <a:srgbClr val="66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62" name="未知"/>
              <p:cNvSpPr>
                <a:spLocks/>
              </p:cNvSpPr>
              <p:nvPr/>
            </p:nvSpPr>
            <p:spPr bwMode="auto">
              <a:xfrm>
                <a:off x="1572" y="857"/>
                <a:ext cx="12" cy="211"/>
              </a:xfrm>
              <a:custGeom>
                <a:avLst/>
                <a:gdLst>
                  <a:gd name="T0" fmla="*/ 0 w 35"/>
                  <a:gd name="T1" fmla="*/ 0 h 633"/>
                  <a:gd name="T2" fmla="*/ 0 w 35"/>
                  <a:gd name="T3" fmla="*/ 0 h 633"/>
                  <a:gd name="T4" fmla="*/ 0 w 35"/>
                  <a:gd name="T5" fmla="*/ 0 h 633"/>
                  <a:gd name="T6" fmla="*/ 0 w 35"/>
                  <a:gd name="T7" fmla="*/ 0 h 633"/>
                  <a:gd name="T8" fmla="*/ 0 w 35"/>
                  <a:gd name="T9" fmla="*/ 0 h 633"/>
                  <a:gd name="T10" fmla="*/ 0 w 35"/>
                  <a:gd name="T11" fmla="*/ 0 h 6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633"/>
                  <a:gd name="T20" fmla="*/ 35 w 35"/>
                  <a:gd name="T21" fmla="*/ 633 h 6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633">
                    <a:moveTo>
                      <a:pt x="35" y="0"/>
                    </a:moveTo>
                    <a:lnTo>
                      <a:pt x="17" y="58"/>
                    </a:lnTo>
                    <a:lnTo>
                      <a:pt x="0" y="116"/>
                    </a:lnTo>
                    <a:lnTo>
                      <a:pt x="0" y="633"/>
                    </a:lnTo>
                    <a:lnTo>
                      <a:pt x="35" y="62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888A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63" name="未知"/>
              <p:cNvSpPr>
                <a:spLocks/>
              </p:cNvSpPr>
              <p:nvPr/>
            </p:nvSpPr>
            <p:spPr bwMode="auto">
              <a:xfrm>
                <a:off x="1540" y="969"/>
                <a:ext cx="10" cy="102"/>
              </a:xfrm>
              <a:custGeom>
                <a:avLst/>
                <a:gdLst>
                  <a:gd name="T0" fmla="*/ 0 w 31"/>
                  <a:gd name="T1" fmla="*/ 0 h 307"/>
                  <a:gd name="T2" fmla="*/ 0 w 31"/>
                  <a:gd name="T3" fmla="*/ 0 h 307"/>
                  <a:gd name="T4" fmla="*/ 0 w 31"/>
                  <a:gd name="T5" fmla="*/ 0 h 307"/>
                  <a:gd name="T6" fmla="*/ 0 w 31"/>
                  <a:gd name="T7" fmla="*/ 0 h 307"/>
                  <a:gd name="T8" fmla="*/ 0 w 31"/>
                  <a:gd name="T9" fmla="*/ 0 h 307"/>
                  <a:gd name="T10" fmla="*/ 0 w 31"/>
                  <a:gd name="T11" fmla="*/ 0 h 3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07"/>
                  <a:gd name="T20" fmla="*/ 31 w 31"/>
                  <a:gd name="T21" fmla="*/ 307 h 3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07">
                    <a:moveTo>
                      <a:pt x="31" y="0"/>
                    </a:moveTo>
                    <a:lnTo>
                      <a:pt x="15" y="55"/>
                    </a:lnTo>
                    <a:lnTo>
                      <a:pt x="0" y="108"/>
                    </a:lnTo>
                    <a:lnTo>
                      <a:pt x="0" y="307"/>
                    </a:lnTo>
                    <a:lnTo>
                      <a:pt x="31" y="30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64" name="未知"/>
              <p:cNvSpPr>
                <a:spLocks/>
              </p:cNvSpPr>
              <p:nvPr/>
            </p:nvSpPr>
            <p:spPr bwMode="auto">
              <a:xfrm>
                <a:off x="1517" y="1005"/>
                <a:ext cx="23" cy="69"/>
              </a:xfrm>
              <a:custGeom>
                <a:avLst/>
                <a:gdLst>
                  <a:gd name="T0" fmla="*/ 0 w 69"/>
                  <a:gd name="T1" fmla="*/ 0 h 207"/>
                  <a:gd name="T2" fmla="*/ 0 w 69"/>
                  <a:gd name="T3" fmla="*/ 0 h 207"/>
                  <a:gd name="T4" fmla="*/ 0 w 69"/>
                  <a:gd name="T5" fmla="*/ 0 h 207"/>
                  <a:gd name="T6" fmla="*/ 0 w 69"/>
                  <a:gd name="T7" fmla="*/ 0 h 207"/>
                  <a:gd name="T8" fmla="*/ 0 w 69"/>
                  <a:gd name="T9" fmla="*/ 0 h 207"/>
                  <a:gd name="T10" fmla="*/ 0 w 69"/>
                  <a:gd name="T11" fmla="*/ 0 h 207"/>
                  <a:gd name="T12" fmla="*/ 0 w 69"/>
                  <a:gd name="T13" fmla="*/ 0 h 207"/>
                  <a:gd name="T14" fmla="*/ 0 w 69"/>
                  <a:gd name="T15" fmla="*/ 0 h 207"/>
                  <a:gd name="T16" fmla="*/ 0 w 69"/>
                  <a:gd name="T17" fmla="*/ 0 h 207"/>
                  <a:gd name="T18" fmla="*/ 0 w 69"/>
                  <a:gd name="T19" fmla="*/ 0 h 207"/>
                  <a:gd name="T20" fmla="*/ 0 w 69"/>
                  <a:gd name="T21" fmla="*/ 0 h 2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"/>
                  <a:gd name="T34" fmla="*/ 0 h 207"/>
                  <a:gd name="T35" fmla="*/ 69 w 69"/>
                  <a:gd name="T36" fmla="*/ 207 h 2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" h="207">
                    <a:moveTo>
                      <a:pt x="0" y="207"/>
                    </a:moveTo>
                    <a:lnTo>
                      <a:pt x="69" y="199"/>
                    </a:lnTo>
                    <a:lnTo>
                      <a:pt x="69" y="0"/>
                    </a:lnTo>
                    <a:lnTo>
                      <a:pt x="55" y="38"/>
                    </a:lnTo>
                    <a:lnTo>
                      <a:pt x="44" y="74"/>
                    </a:lnTo>
                    <a:lnTo>
                      <a:pt x="34" y="104"/>
                    </a:lnTo>
                    <a:lnTo>
                      <a:pt x="25" y="134"/>
                    </a:lnTo>
                    <a:lnTo>
                      <a:pt x="17" y="156"/>
                    </a:lnTo>
                    <a:lnTo>
                      <a:pt x="10" y="177"/>
                    </a:lnTo>
                    <a:lnTo>
                      <a:pt x="5" y="193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65" name="未知"/>
              <p:cNvSpPr>
                <a:spLocks/>
              </p:cNvSpPr>
              <p:nvPr/>
            </p:nvSpPr>
            <p:spPr bwMode="auto">
              <a:xfrm>
                <a:off x="1550" y="933"/>
                <a:ext cx="11" cy="137"/>
              </a:xfrm>
              <a:custGeom>
                <a:avLst/>
                <a:gdLst>
                  <a:gd name="T0" fmla="*/ 0 w 34"/>
                  <a:gd name="T1" fmla="*/ 0 h 413"/>
                  <a:gd name="T2" fmla="*/ 0 w 34"/>
                  <a:gd name="T3" fmla="*/ 0 h 413"/>
                  <a:gd name="T4" fmla="*/ 0 w 34"/>
                  <a:gd name="T5" fmla="*/ 0 h 413"/>
                  <a:gd name="T6" fmla="*/ 0 w 34"/>
                  <a:gd name="T7" fmla="*/ 0 h 413"/>
                  <a:gd name="T8" fmla="*/ 0 w 34"/>
                  <a:gd name="T9" fmla="*/ 0 h 413"/>
                  <a:gd name="T10" fmla="*/ 0 w 34"/>
                  <a:gd name="T11" fmla="*/ 0 h 4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13"/>
                  <a:gd name="T20" fmla="*/ 34 w 34"/>
                  <a:gd name="T21" fmla="*/ 413 h 4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13">
                    <a:moveTo>
                      <a:pt x="0" y="413"/>
                    </a:moveTo>
                    <a:lnTo>
                      <a:pt x="34" y="409"/>
                    </a:lnTo>
                    <a:lnTo>
                      <a:pt x="34" y="0"/>
                    </a:lnTo>
                    <a:lnTo>
                      <a:pt x="17" y="56"/>
                    </a:lnTo>
                    <a:lnTo>
                      <a:pt x="0" y="109"/>
                    </a:lnTo>
                    <a:lnTo>
                      <a:pt x="0" y="413"/>
                    </a:lnTo>
                    <a:close/>
                  </a:path>
                </a:pathLst>
              </a:custGeom>
              <a:solidFill>
                <a:srgbClr val="8D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66" name="未知"/>
              <p:cNvSpPr>
                <a:spLocks/>
              </p:cNvSpPr>
              <p:nvPr/>
            </p:nvSpPr>
            <p:spPr bwMode="auto">
              <a:xfrm>
                <a:off x="1584" y="819"/>
                <a:ext cx="11" cy="247"/>
              </a:xfrm>
              <a:custGeom>
                <a:avLst/>
                <a:gdLst>
                  <a:gd name="T0" fmla="*/ 0 w 33"/>
                  <a:gd name="T1" fmla="*/ 0 h 742"/>
                  <a:gd name="T2" fmla="*/ 0 w 33"/>
                  <a:gd name="T3" fmla="*/ 0 h 742"/>
                  <a:gd name="T4" fmla="*/ 0 w 33"/>
                  <a:gd name="T5" fmla="*/ 0 h 742"/>
                  <a:gd name="T6" fmla="*/ 0 w 33"/>
                  <a:gd name="T7" fmla="*/ 0 h 742"/>
                  <a:gd name="T8" fmla="*/ 0 w 33"/>
                  <a:gd name="T9" fmla="*/ 0 h 742"/>
                  <a:gd name="T10" fmla="*/ 0 w 33"/>
                  <a:gd name="T11" fmla="*/ 0 h 7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742"/>
                  <a:gd name="T20" fmla="*/ 33 w 33"/>
                  <a:gd name="T21" fmla="*/ 742 h 7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742">
                    <a:moveTo>
                      <a:pt x="0" y="742"/>
                    </a:moveTo>
                    <a:lnTo>
                      <a:pt x="33" y="739"/>
                    </a:lnTo>
                    <a:lnTo>
                      <a:pt x="33" y="0"/>
                    </a:lnTo>
                    <a:lnTo>
                      <a:pt x="15" y="57"/>
                    </a:lnTo>
                    <a:lnTo>
                      <a:pt x="0" y="114"/>
                    </a:lnTo>
                    <a:lnTo>
                      <a:pt x="0" y="742"/>
                    </a:lnTo>
                    <a:close/>
                  </a:path>
                </a:pathLst>
              </a:custGeom>
              <a:solidFill>
                <a:srgbClr val="85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67" name="未知"/>
              <p:cNvSpPr>
                <a:spLocks/>
              </p:cNvSpPr>
              <p:nvPr/>
            </p:nvSpPr>
            <p:spPr bwMode="auto">
              <a:xfrm>
                <a:off x="1561" y="896"/>
                <a:ext cx="11" cy="173"/>
              </a:xfrm>
              <a:custGeom>
                <a:avLst/>
                <a:gdLst>
                  <a:gd name="T0" fmla="*/ 0 w 33"/>
                  <a:gd name="T1" fmla="*/ 0 h 520"/>
                  <a:gd name="T2" fmla="*/ 0 w 33"/>
                  <a:gd name="T3" fmla="*/ 0 h 520"/>
                  <a:gd name="T4" fmla="*/ 0 w 33"/>
                  <a:gd name="T5" fmla="*/ 0 h 520"/>
                  <a:gd name="T6" fmla="*/ 0 w 33"/>
                  <a:gd name="T7" fmla="*/ 0 h 520"/>
                  <a:gd name="T8" fmla="*/ 0 w 33"/>
                  <a:gd name="T9" fmla="*/ 0 h 520"/>
                  <a:gd name="T10" fmla="*/ 0 w 33"/>
                  <a:gd name="T11" fmla="*/ 0 h 5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520"/>
                  <a:gd name="T20" fmla="*/ 33 w 33"/>
                  <a:gd name="T21" fmla="*/ 520 h 5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520">
                    <a:moveTo>
                      <a:pt x="33" y="517"/>
                    </a:moveTo>
                    <a:lnTo>
                      <a:pt x="33" y="0"/>
                    </a:lnTo>
                    <a:lnTo>
                      <a:pt x="16" y="57"/>
                    </a:lnTo>
                    <a:lnTo>
                      <a:pt x="0" y="111"/>
                    </a:lnTo>
                    <a:lnTo>
                      <a:pt x="0" y="520"/>
                    </a:lnTo>
                    <a:lnTo>
                      <a:pt x="33" y="517"/>
                    </a:lnTo>
                    <a:close/>
                  </a:path>
                </a:pathLst>
              </a:custGeom>
              <a:solidFill>
                <a:srgbClr val="8D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68" name="未知"/>
              <p:cNvSpPr>
                <a:spLocks/>
              </p:cNvSpPr>
              <p:nvPr/>
            </p:nvSpPr>
            <p:spPr bwMode="auto">
              <a:xfrm>
                <a:off x="1517" y="21"/>
                <a:ext cx="714" cy="1053"/>
              </a:xfrm>
              <a:custGeom>
                <a:avLst/>
                <a:gdLst>
                  <a:gd name="T0" fmla="*/ 0 w 2143"/>
                  <a:gd name="T1" fmla="*/ 0 h 3160"/>
                  <a:gd name="T2" fmla="*/ 0 w 2143"/>
                  <a:gd name="T3" fmla="*/ 0 h 3160"/>
                  <a:gd name="T4" fmla="*/ 0 w 2143"/>
                  <a:gd name="T5" fmla="*/ 0 h 3160"/>
                  <a:gd name="T6" fmla="*/ 0 w 2143"/>
                  <a:gd name="T7" fmla="*/ 0 h 3160"/>
                  <a:gd name="T8" fmla="*/ 0 w 2143"/>
                  <a:gd name="T9" fmla="*/ 0 h 3160"/>
                  <a:gd name="T10" fmla="*/ 0 w 2143"/>
                  <a:gd name="T11" fmla="*/ 0 h 3160"/>
                  <a:gd name="T12" fmla="*/ 0 w 2143"/>
                  <a:gd name="T13" fmla="*/ 0 h 3160"/>
                  <a:gd name="T14" fmla="*/ 0 w 2143"/>
                  <a:gd name="T15" fmla="*/ 0 h 3160"/>
                  <a:gd name="T16" fmla="*/ 0 w 2143"/>
                  <a:gd name="T17" fmla="*/ 0 h 3160"/>
                  <a:gd name="T18" fmla="*/ 0 w 2143"/>
                  <a:gd name="T19" fmla="*/ 0 h 3160"/>
                  <a:gd name="T20" fmla="*/ 0 w 2143"/>
                  <a:gd name="T21" fmla="*/ 0 h 3160"/>
                  <a:gd name="T22" fmla="*/ 0 w 2143"/>
                  <a:gd name="T23" fmla="*/ 0 h 3160"/>
                  <a:gd name="T24" fmla="*/ 0 w 2143"/>
                  <a:gd name="T25" fmla="*/ 0 h 3160"/>
                  <a:gd name="T26" fmla="*/ 0 w 2143"/>
                  <a:gd name="T27" fmla="*/ 0 h 3160"/>
                  <a:gd name="T28" fmla="*/ 0 w 2143"/>
                  <a:gd name="T29" fmla="*/ 0 h 3160"/>
                  <a:gd name="T30" fmla="*/ 0 w 2143"/>
                  <a:gd name="T31" fmla="*/ 0 h 3160"/>
                  <a:gd name="T32" fmla="*/ 0 w 2143"/>
                  <a:gd name="T33" fmla="*/ 0 h 3160"/>
                  <a:gd name="T34" fmla="*/ 0 w 2143"/>
                  <a:gd name="T35" fmla="*/ 0 h 3160"/>
                  <a:gd name="T36" fmla="*/ 0 w 2143"/>
                  <a:gd name="T37" fmla="*/ 0 h 3160"/>
                  <a:gd name="T38" fmla="*/ 0 w 2143"/>
                  <a:gd name="T39" fmla="*/ 0 h 3160"/>
                  <a:gd name="T40" fmla="*/ 0 w 2143"/>
                  <a:gd name="T41" fmla="*/ 0 h 3160"/>
                  <a:gd name="T42" fmla="*/ 0 w 2143"/>
                  <a:gd name="T43" fmla="*/ 0 h 3160"/>
                  <a:gd name="T44" fmla="*/ 0 w 2143"/>
                  <a:gd name="T45" fmla="*/ 0 h 3160"/>
                  <a:gd name="T46" fmla="*/ 0 w 2143"/>
                  <a:gd name="T47" fmla="*/ 0 h 3160"/>
                  <a:gd name="T48" fmla="*/ 0 w 2143"/>
                  <a:gd name="T49" fmla="*/ 0 h 3160"/>
                  <a:gd name="T50" fmla="*/ 0 w 2143"/>
                  <a:gd name="T51" fmla="*/ 0 h 3160"/>
                  <a:gd name="T52" fmla="*/ 0 w 2143"/>
                  <a:gd name="T53" fmla="*/ 0 h 3160"/>
                  <a:gd name="T54" fmla="*/ 0 w 2143"/>
                  <a:gd name="T55" fmla="*/ 0 h 3160"/>
                  <a:gd name="T56" fmla="*/ 0 w 2143"/>
                  <a:gd name="T57" fmla="*/ 0 h 3160"/>
                  <a:gd name="T58" fmla="*/ 0 w 2143"/>
                  <a:gd name="T59" fmla="*/ 0 h 3160"/>
                  <a:gd name="T60" fmla="*/ 0 w 2143"/>
                  <a:gd name="T61" fmla="*/ 0 h 3160"/>
                  <a:gd name="T62" fmla="*/ 0 w 2143"/>
                  <a:gd name="T63" fmla="*/ 0 h 3160"/>
                  <a:gd name="T64" fmla="*/ 0 w 2143"/>
                  <a:gd name="T65" fmla="*/ 0 h 3160"/>
                  <a:gd name="T66" fmla="*/ 0 w 2143"/>
                  <a:gd name="T67" fmla="*/ 0 h 3160"/>
                  <a:gd name="T68" fmla="*/ 0 w 2143"/>
                  <a:gd name="T69" fmla="*/ 0 h 3160"/>
                  <a:gd name="T70" fmla="*/ 0 w 2143"/>
                  <a:gd name="T71" fmla="*/ 0 h 3160"/>
                  <a:gd name="T72" fmla="*/ 0 w 2143"/>
                  <a:gd name="T73" fmla="*/ 0 h 3160"/>
                  <a:gd name="T74" fmla="*/ 0 w 2143"/>
                  <a:gd name="T75" fmla="*/ 0 h 3160"/>
                  <a:gd name="T76" fmla="*/ 0 w 2143"/>
                  <a:gd name="T77" fmla="*/ 0 h 3160"/>
                  <a:gd name="T78" fmla="*/ 0 w 2143"/>
                  <a:gd name="T79" fmla="*/ 0 h 3160"/>
                  <a:gd name="T80" fmla="*/ 0 w 2143"/>
                  <a:gd name="T81" fmla="*/ 0 h 3160"/>
                  <a:gd name="T82" fmla="*/ 0 w 2143"/>
                  <a:gd name="T83" fmla="*/ 0 h 3160"/>
                  <a:gd name="T84" fmla="*/ 0 w 2143"/>
                  <a:gd name="T85" fmla="*/ 0 h 3160"/>
                  <a:gd name="T86" fmla="*/ 0 w 2143"/>
                  <a:gd name="T87" fmla="*/ 0 h 3160"/>
                  <a:gd name="T88" fmla="*/ 0 w 2143"/>
                  <a:gd name="T89" fmla="*/ 0 h 3160"/>
                  <a:gd name="T90" fmla="*/ 0 w 2143"/>
                  <a:gd name="T91" fmla="*/ 0 h 3160"/>
                  <a:gd name="T92" fmla="*/ 0 w 2143"/>
                  <a:gd name="T93" fmla="*/ 0 h 3160"/>
                  <a:gd name="T94" fmla="*/ 0 w 2143"/>
                  <a:gd name="T95" fmla="*/ 0 h 3160"/>
                  <a:gd name="T96" fmla="*/ 0 w 2143"/>
                  <a:gd name="T97" fmla="*/ 0 h 3160"/>
                  <a:gd name="T98" fmla="*/ 0 w 2143"/>
                  <a:gd name="T99" fmla="*/ 0 h 3160"/>
                  <a:gd name="T100" fmla="*/ 0 w 2143"/>
                  <a:gd name="T101" fmla="*/ 0 h 3160"/>
                  <a:gd name="T102" fmla="*/ 0 w 2143"/>
                  <a:gd name="T103" fmla="*/ 0 h 3160"/>
                  <a:gd name="T104" fmla="*/ 0 w 2143"/>
                  <a:gd name="T105" fmla="*/ 0 h 3160"/>
                  <a:gd name="T106" fmla="*/ 0 w 2143"/>
                  <a:gd name="T107" fmla="*/ 0 h 3160"/>
                  <a:gd name="T108" fmla="*/ 0 w 2143"/>
                  <a:gd name="T109" fmla="*/ 0 h 3160"/>
                  <a:gd name="T110" fmla="*/ 0 w 2143"/>
                  <a:gd name="T111" fmla="*/ 0 h 31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43"/>
                  <a:gd name="T169" fmla="*/ 0 h 3160"/>
                  <a:gd name="T170" fmla="*/ 2143 w 2143"/>
                  <a:gd name="T171" fmla="*/ 3160 h 31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43" h="3160">
                    <a:moveTo>
                      <a:pt x="1511" y="72"/>
                    </a:moveTo>
                    <a:lnTo>
                      <a:pt x="1451" y="51"/>
                    </a:lnTo>
                    <a:lnTo>
                      <a:pt x="1394" y="34"/>
                    </a:lnTo>
                    <a:lnTo>
                      <a:pt x="1339" y="22"/>
                    </a:lnTo>
                    <a:lnTo>
                      <a:pt x="1286" y="12"/>
                    </a:lnTo>
                    <a:lnTo>
                      <a:pt x="1233" y="5"/>
                    </a:lnTo>
                    <a:lnTo>
                      <a:pt x="1183" y="1"/>
                    </a:lnTo>
                    <a:lnTo>
                      <a:pt x="1133" y="0"/>
                    </a:lnTo>
                    <a:lnTo>
                      <a:pt x="1087" y="4"/>
                    </a:lnTo>
                    <a:lnTo>
                      <a:pt x="1040" y="8"/>
                    </a:lnTo>
                    <a:lnTo>
                      <a:pt x="996" y="18"/>
                    </a:lnTo>
                    <a:lnTo>
                      <a:pt x="953" y="30"/>
                    </a:lnTo>
                    <a:lnTo>
                      <a:pt x="913" y="45"/>
                    </a:lnTo>
                    <a:lnTo>
                      <a:pt x="872" y="64"/>
                    </a:lnTo>
                    <a:lnTo>
                      <a:pt x="835" y="84"/>
                    </a:lnTo>
                    <a:lnTo>
                      <a:pt x="797" y="108"/>
                    </a:lnTo>
                    <a:lnTo>
                      <a:pt x="763" y="137"/>
                    </a:lnTo>
                    <a:lnTo>
                      <a:pt x="749" y="201"/>
                    </a:lnTo>
                    <a:lnTo>
                      <a:pt x="736" y="268"/>
                    </a:lnTo>
                    <a:lnTo>
                      <a:pt x="708" y="404"/>
                    </a:lnTo>
                    <a:lnTo>
                      <a:pt x="678" y="546"/>
                    </a:lnTo>
                    <a:lnTo>
                      <a:pt x="647" y="696"/>
                    </a:lnTo>
                    <a:lnTo>
                      <a:pt x="629" y="771"/>
                    </a:lnTo>
                    <a:lnTo>
                      <a:pt x="613" y="850"/>
                    </a:lnTo>
                    <a:lnTo>
                      <a:pt x="577" y="1011"/>
                    </a:lnTo>
                    <a:lnTo>
                      <a:pt x="557" y="1093"/>
                    </a:lnTo>
                    <a:lnTo>
                      <a:pt x="539" y="1178"/>
                    </a:lnTo>
                    <a:lnTo>
                      <a:pt x="500" y="1351"/>
                    </a:lnTo>
                    <a:lnTo>
                      <a:pt x="478" y="1437"/>
                    </a:lnTo>
                    <a:lnTo>
                      <a:pt x="459" y="1522"/>
                    </a:lnTo>
                    <a:lnTo>
                      <a:pt x="418" y="1689"/>
                    </a:lnTo>
                    <a:lnTo>
                      <a:pt x="378" y="1850"/>
                    </a:lnTo>
                    <a:lnTo>
                      <a:pt x="339" y="2006"/>
                    </a:lnTo>
                    <a:lnTo>
                      <a:pt x="299" y="2153"/>
                    </a:lnTo>
                    <a:lnTo>
                      <a:pt x="260" y="2297"/>
                    </a:lnTo>
                    <a:lnTo>
                      <a:pt x="221" y="2434"/>
                    </a:lnTo>
                    <a:lnTo>
                      <a:pt x="184" y="2567"/>
                    </a:lnTo>
                    <a:lnTo>
                      <a:pt x="164" y="2628"/>
                    </a:lnTo>
                    <a:lnTo>
                      <a:pt x="146" y="2688"/>
                    </a:lnTo>
                    <a:lnTo>
                      <a:pt x="130" y="2742"/>
                    </a:lnTo>
                    <a:lnTo>
                      <a:pt x="114" y="2795"/>
                    </a:lnTo>
                    <a:lnTo>
                      <a:pt x="99" y="2843"/>
                    </a:lnTo>
                    <a:lnTo>
                      <a:pt x="85" y="2889"/>
                    </a:lnTo>
                    <a:lnTo>
                      <a:pt x="73" y="2931"/>
                    </a:lnTo>
                    <a:lnTo>
                      <a:pt x="62" y="2971"/>
                    </a:lnTo>
                    <a:lnTo>
                      <a:pt x="49" y="3006"/>
                    </a:lnTo>
                    <a:lnTo>
                      <a:pt x="39" y="3038"/>
                    </a:lnTo>
                    <a:lnTo>
                      <a:pt x="30" y="3066"/>
                    </a:lnTo>
                    <a:lnTo>
                      <a:pt x="23" y="3092"/>
                    </a:lnTo>
                    <a:lnTo>
                      <a:pt x="14" y="3113"/>
                    </a:lnTo>
                    <a:lnTo>
                      <a:pt x="9" y="3132"/>
                    </a:lnTo>
                    <a:lnTo>
                      <a:pt x="3" y="3148"/>
                    </a:lnTo>
                    <a:lnTo>
                      <a:pt x="0" y="3160"/>
                    </a:lnTo>
                    <a:lnTo>
                      <a:pt x="2143" y="2909"/>
                    </a:lnTo>
                    <a:lnTo>
                      <a:pt x="1544" y="83"/>
                    </a:lnTo>
                    <a:lnTo>
                      <a:pt x="1511" y="72"/>
                    </a:lnTo>
                  </a:path>
                </a:pathLst>
              </a:custGeom>
              <a:noFill/>
              <a:ln w="17463" cmpd="sng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69" name="未知"/>
              <p:cNvSpPr>
                <a:spLocks/>
              </p:cNvSpPr>
              <p:nvPr/>
            </p:nvSpPr>
            <p:spPr bwMode="auto">
              <a:xfrm>
                <a:off x="329" y="242"/>
                <a:ext cx="3276" cy="131"/>
              </a:xfrm>
              <a:custGeom>
                <a:avLst/>
                <a:gdLst>
                  <a:gd name="T0" fmla="*/ 1 w 9827"/>
                  <a:gd name="T1" fmla="*/ 0 h 394"/>
                  <a:gd name="T2" fmla="*/ 1 w 9827"/>
                  <a:gd name="T3" fmla="*/ 0 h 394"/>
                  <a:gd name="T4" fmla="*/ 1 w 9827"/>
                  <a:gd name="T5" fmla="*/ 0 h 394"/>
                  <a:gd name="T6" fmla="*/ 1 w 9827"/>
                  <a:gd name="T7" fmla="*/ 0 h 394"/>
                  <a:gd name="T8" fmla="*/ 0 w 9827"/>
                  <a:gd name="T9" fmla="*/ 0 h 394"/>
                  <a:gd name="T10" fmla="*/ 0 w 9827"/>
                  <a:gd name="T11" fmla="*/ 0 h 394"/>
                  <a:gd name="T12" fmla="*/ 0 w 9827"/>
                  <a:gd name="T13" fmla="*/ 0 h 394"/>
                  <a:gd name="T14" fmla="*/ 0 w 9827"/>
                  <a:gd name="T15" fmla="*/ 0 h 394"/>
                  <a:gd name="T16" fmla="*/ 0 w 9827"/>
                  <a:gd name="T17" fmla="*/ 0 h 394"/>
                  <a:gd name="T18" fmla="*/ 0 w 9827"/>
                  <a:gd name="T19" fmla="*/ 0 h 394"/>
                  <a:gd name="T20" fmla="*/ 0 w 9827"/>
                  <a:gd name="T21" fmla="*/ 0 h 394"/>
                  <a:gd name="T22" fmla="*/ 0 w 9827"/>
                  <a:gd name="T23" fmla="*/ 0 h 394"/>
                  <a:gd name="T24" fmla="*/ 0 w 9827"/>
                  <a:gd name="T25" fmla="*/ 0 h 394"/>
                  <a:gd name="T26" fmla="*/ 0 w 9827"/>
                  <a:gd name="T27" fmla="*/ 0 h 394"/>
                  <a:gd name="T28" fmla="*/ 0 w 9827"/>
                  <a:gd name="T29" fmla="*/ 0 h 394"/>
                  <a:gd name="T30" fmla="*/ 0 w 9827"/>
                  <a:gd name="T31" fmla="*/ 0 h 394"/>
                  <a:gd name="T32" fmla="*/ 1 w 9827"/>
                  <a:gd name="T33" fmla="*/ 0 h 394"/>
                  <a:gd name="T34" fmla="*/ 1 w 9827"/>
                  <a:gd name="T35" fmla="*/ 0 h 394"/>
                  <a:gd name="T36" fmla="*/ 1 w 9827"/>
                  <a:gd name="T37" fmla="*/ 0 h 394"/>
                  <a:gd name="T38" fmla="*/ 1 w 9827"/>
                  <a:gd name="T39" fmla="*/ 0 h 394"/>
                  <a:gd name="T40" fmla="*/ 1 w 9827"/>
                  <a:gd name="T41" fmla="*/ 0 h 394"/>
                  <a:gd name="T42" fmla="*/ 1 w 9827"/>
                  <a:gd name="T43" fmla="*/ 0 h 394"/>
                  <a:gd name="T44" fmla="*/ 1 w 9827"/>
                  <a:gd name="T45" fmla="*/ 0 h 394"/>
                  <a:gd name="T46" fmla="*/ 1 w 9827"/>
                  <a:gd name="T47" fmla="*/ 0 h 394"/>
                  <a:gd name="T48" fmla="*/ 1 w 9827"/>
                  <a:gd name="T49" fmla="*/ 0 h 394"/>
                  <a:gd name="T50" fmla="*/ 1 w 9827"/>
                  <a:gd name="T51" fmla="*/ 0 h 394"/>
                  <a:gd name="T52" fmla="*/ 1 w 9827"/>
                  <a:gd name="T53" fmla="*/ 0 h 394"/>
                  <a:gd name="T54" fmla="*/ 1 w 9827"/>
                  <a:gd name="T55" fmla="*/ 0 h 394"/>
                  <a:gd name="T56" fmla="*/ 1 w 9827"/>
                  <a:gd name="T57" fmla="*/ 0 h 394"/>
                  <a:gd name="T58" fmla="*/ 1 w 9827"/>
                  <a:gd name="T59" fmla="*/ 0 h 394"/>
                  <a:gd name="T60" fmla="*/ 1 w 9827"/>
                  <a:gd name="T61" fmla="*/ 0 h 3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827"/>
                  <a:gd name="T94" fmla="*/ 0 h 394"/>
                  <a:gd name="T95" fmla="*/ 9827 w 9827"/>
                  <a:gd name="T96" fmla="*/ 394 h 3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827" h="394">
                    <a:moveTo>
                      <a:pt x="5113" y="2"/>
                    </a:moveTo>
                    <a:lnTo>
                      <a:pt x="5074" y="2"/>
                    </a:lnTo>
                    <a:lnTo>
                      <a:pt x="4192" y="2"/>
                    </a:lnTo>
                    <a:lnTo>
                      <a:pt x="4019" y="2"/>
                    </a:lnTo>
                    <a:lnTo>
                      <a:pt x="3119" y="4"/>
                    </a:lnTo>
                    <a:lnTo>
                      <a:pt x="2490" y="4"/>
                    </a:lnTo>
                    <a:lnTo>
                      <a:pt x="2458" y="4"/>
                    </a:lnTo>
                    <a:lnTo>
                      <a:pt x="2429" y="4"/>
                    </a:lnTo>
                    <a:lnTo>
                      <a:pt x="1925" y="4"/>
                    </a:lnTo>
                    <a:lnTo>
                      <a:pt x="318" y="5"/>
                    </a:lnTo>
                    <a:lnTo>
                      <a:pt x="0" y="5"/>
                    </a:lnTo>
                    <a:lnTo>
                      <a:pt x="1355" y="366"/>
                    </a:lnTo>
                    <a:lnTo>
                      <a:pt x="1925" y="376"/>
                    </a:lnTo>
                    <a:lnTo>
                      <a:pt x="2458" y="382"/>
                    </a:lnTo>
                    <a:lnTo>
                      <a:pt x="2490" y="383"/>
                    </a:lnTo>
                    <a:lnTo>
                      <a:pt x="3119" y="390"/>
                    </a:lnTo>
                    <a:lnTo>
                      <a:pt x="4019" y="393"/>
                    </a:lnTo>
                    <a:lnTo>
                      <a:pt x="4192" y="394"/>
                    </a:lnTo>
                    <a:lnTo>
                      <a:pt x="5074" y="394"/>
                    </a:lnTo>
                    <a:lnTo>
                      <a:pt x="5113" y="394"/>
                    </a:lnTo>
                    <a:lnTo>
                      <a:pt x="6429" y="386"/>
                    </a:lnTo>
                    <a:lnTo>
                      <a:pt x="6962" y="379"/>
                    </a:lnTo>
                    <a:lnTo>
                      <a:pt x="7120" y="378"/>
                    </a:lnTo>
                    <a:lnTo>
                      <a:pt x="7277" y="375"/>
                    </a:lnTo>
                    <a:lnTo>
                      <a:pt x="7970" y="364"/>
                    </a:lnTo>
                    <a:lnTo>
                      <a:pt x="9827" y="0"/>
                    </a:lnTo>
                    <a:lnTo>
                      <a:pt x="7277" y="1"/>
                    </a:lnTo>
                    <a:lnTo>
                      <a:pt x="7120" y="1"/>
                    </a:lnTo>
                    <a:lnTo>
                      <a:pt x="6962" y="1"/>
                    </a:lnTo>
                    <a:lnTo>
                      <a:pt x="6429" y="1"/>
                    </a:lnTo>
                    <a:lnTo>
                      <a:pt x="5113" y="2"/>
                    </a:ln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70" name="Rectangle 56"/>
              <p:cNvSpPr>
                <a:spLocks noChangeArrowheads="1"/>
              </p:cNvSpPr>
              <p:nvPr/>
            </p:nvSpPr>
            <p:spPr bwMode="auto">
              <a:xfrm>
                <a:off x="2097" y="1084"/>
                <a:ext cx="18" cy="52"/>
              </a:xfrm>
              <a:prstGeom prst="rect">
                <a:avLst/>
              </a:pr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71" name="Rectangle 57"/>
              <p:cNvSpPr>
                <a:spLocks noChangeArrowheads="1"/>
              </p:cNvSpPr>
              <p:nvPr/>
            </p:nvSpPr>
            <p:spPr bwMode="auto">
              <a:xfrm>
                <a:off x="2115" y="1084"/>
                <a:ext cx="18" cy="52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72" name="Rectangle 58"/>
              <p:cNvSpPr>
                <a:spLocks noChangeArrowheads="1"/>
              </p:cNvSpPr>
              <p:nvPr/>
            </p:nvSpPr>
            <p:spPr bwMode="auto">
              <a:xfrm>
                <a:off x="2133" y="1084"/>
                <a:ext cx="17" cy="52"/>
              </a:xfrm>
              <a:prstGeom prst="rect">
                <a:avLst/>
              </a:pr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73" name="Rectangle 59"/>
              <p:cNvSpPr>
                <a:spLocks noChangeArrowheads="1"/>
              </p:cNvSpPr>
              <p:nvPr/>
            </p:nvSpPr>
            <p:spPr bwMode="auto">
              <a:xfrm>
                <a:off x="2150" y="1084"/>
                <a:ext cx="18" cy="52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74" name="Rectangle 60"/>
              <p:cNvSpPr>
                <a:spLocks noChangeArrowheads="1"/>
              </p:cNvSpPr>
              <p:nvPr/>
            </p:nvSpPr>
            <p:spPr bwMode="auto">
              <a:xfrm>
                <a:off x="2168" y="1084"/>
                <a:ext cx="17" cy="52"/>
              </a:xfrm>
              <a:prstGeom prst="rect">
                <a:avLst/>
              </a:pr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75" name="Rectangle 61"/>
              <p:cNvSpPr>
                <a:spLocks noChangeArrowheads="1"/>
              </p:cNvSpPr>
              <p:nvPr/>
            </p:nvSpPr>
            <p:spPr bwMode="auto">
              <a:xfrm>
                <a:off x="2274" y="1084"/>
                <a:ext cx="18" cy="52"/>
              </a:xfrm>
              <a:prstGeom prst="rect">
                <a:avLst/>
              </a:pr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76" name="Rectangle 62"/>
              <p:cNvSpPr>
                <a:spLocks noChangeArrowheads="1"/>
              </p:cNvSpPr>
              <p:nvPr/>
            </p:nvSpPr>
            <p:spPr bwMode="auto">
              <a:xfrm>
                <a:off x="2256" y="1084"/>
                <a:ext cx="18" cy="52"/>
              </a:xfrm>
              <a:prstGeom prst="rect">
                <a:avLst/>
              </a:prstGeom>
              <a:solidFill>
                <a:srgbClr val="272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77" name="Rectangle 63"/>
              <p:cNvSpPr>
                <a:spLocks noChangeArrowheads="1"/>
              </p:cNvSpPr>
              <p:nvPr/>
            </p:nvSpPr>
            <p:spPr bwMode="auto">
              <a:xfrm>
                <a:off x="2204" y="1084"/>
                <a:ext cx="17" cy="52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78" name="Rectangle 64"/>
              <p:cNvSpPr>
                <a:spLocks noChangeArrowheads="1"/>
              </p:cNvSpPr>
              <p:nvPr/>
            </p:nvSpPr>
            <p:spPr bwMode="auto">
              <a:xfrm>
                <a:off x="2221" y="1084"/>
                <a:ext cx="18" cy="52"/>
              </a:xfrm>
              <a:prstGeom prst="rect">
                <a:avLst/>
              </a:pr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79" name="Rectangle 65"/>
              <p:cNvSpPr>
                <a:spLocks noChangeArrowheads="1"/>
              </p:cNvSpPr>
              <p:nvPr/>
            </p:nvSpPr>
            <p:spPr bwMode="auto">
              <a:xfrm>
                <a:off x="2239" y="1084"/>
                <a:ext cx="17" cy="52"/>
              </a:xfrm>
              <a:prstGeom prst="rect">
                <a:avLst/>
              </a:prstGeom>
              <a:solidFill>
                <a:srgbClr val="2B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80" name="Rectangle 66"/>
              <p:cNvSpPr>
                <a:spLocks noChangeArrowheads="1"/>
              </p:cNvSpPr>
              <p:nvPr/>
            </p:nvSpPr>
            <p:spPr bwMode="auto">
              <a:xfrm>
                <a:off x="2185" y="1084"/>
                <a:ext cx="19" cy="52"/>
              </a:xfrm>
              <a:prstGeom prst="rect">
                <a:avLst/>
              </a:pr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81" name="Rectangle 67"/>
              <p:cNvSpPr>
                <a:spLocks noChangeArrowheads="1"/>
              </p:cNvSpPr>
              <p:nvPr/>
            </p:nvSpPr>
            <p:spPr bwMode="auto">
              <a:xfrm>
                <a:off x="1920" y="1084"/>
                <a:ext cx="17" cy="52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82" name="Rectangle 68"/>
              <p:cNvSpPr>
                <a:spLocks noChangeArrowheads="1"/>
              </p:cNvSpPr>
              <p:nvPr/>
            </p:nvSpPr>
            <p:spPr bwMode="auto">
              <a:xfrm>
                <a:off x="1902" y="1084"/>
                <a:ext cx="18" cy="52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83" name="Rectangle 69"/>
              <p:cNvSpPr>
                <a:spLocks noChangeArrowheads="1"/>
              </p:cNvSpPr>
              <p:nvPr/>
            </p:nvSpPr>
            <p:spPr bwMode="auto">
              <a:xfrm>
                <a:off x="1884" y="1084"/>
                <a:ext cx="18" cy="52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84" name="Rectangle 70"/>
              <p:cNvSpPr>
                <a:spLocks noChangeArrowheads="1"/>
              </p:cNvSpPr>
              <p:nvPr/>
            </p:nvSpPr>
            <p:spPr bwMode="auto">
              <a:xfrm>
                <a:off x="1937" y="1084"/>
                <a:ext cx="18" cy="52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85" name="Rectangle 71"/>
              <p:cNvSpPr>
                <a:spLocks noChangeArrowheads="1"/>
              </p:cNvSpPr>
              <p:nvPr/>
            </p:nvSpPr>
            <p:spPr bwMode="auto">
              <a:xfrm>
                <a:off x="1955" y="1084"/>
                <a:ext cx="18" cy="52"/>
              </a:xfrm>
              <a:prstGeom prst="rect">
                <a:avLst/>
              </a:pr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86" name="Rectangle 72"/>
              <p:cNvSpPr>
                <a:spLocks noChangeArrowheads="1"/>
              </p:cNvSpPr>
              <p:nvPr/>
            </p:nvSpPr>
            <p:spPr bwMode="auto">
              <a:xfrm>
                <a:off x="2062" y="1084"/>
                <a:ext cx="17" cy="52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87" name="Rectangle 73"/>
              <p:cNvSpPr>
                <a:spLocks noChangeArrowheads="1"/>
              </p:cNvSpPr>
              <p:nvPr/>
            </p:nvSpPr>
            <p:spPr bwMode="auto">
              <a:xfrm>
                <a:off x="2044" y="1084"/>
                <a:ext cx="18" cy="52"/>
              </a:xfrm>
              <a:prstGeom prst="rect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88" name="Rectangle 74"/>
              <p:cNvSpPr>
                <a:spLocks noChangeArrowheads="1"/>
              </p:cNvSpPr>
              <p:nvPr/>
            </p:nvSpPr>
            <p:spPr bwMode="auto">
              <a:xfrm>
                <a:off x="1991" y="1084"/>
                <a:ext cx="17" cy="52"/>
              </a:xfrm>
              <a:prstGeom prst="rect">
                <a:avLst/>
              </a:pr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89" name="Rectangle 75"/>
              <p:cNvSpPr>
                <a:spLocks noChangeArrowheads="1"/>
              </p:cNvSpPr>
              <p:nvPr/>
            </p:nvSpPr>
            <p:spPr bwMode="auto">
              <a:xfrm>
                <a:off x="2008" y="1084"/>
                <a:ext cx="18" cy="52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90" name="Rectangle 76"/>
              <p:cNvSpPr>
                <a:spLocks noChangeArrowheads="1"/>
              </p:cNvSpPr>
              <p:nvPr/>
            </p:nvSpPr>
            <p:spPr bwMode="auto">
              <a:xfrm>
                <a:off x="2026" y="1084"/>
                <a:ext cx="18" cy="52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91" name="Rectangle 77"/>
              <p:cNvSpPr>
                <a:spLocks noChangeArrowheads="1"/>
              </p:cNvSpPr>
              <p:nvPr/>
            </p:nvSpPr>
            <p:spPr bwMode="auto">
              <a:xfrm>
                <a:off x="1973" y="1084"/>
                <a:ext cx="18" cy="52"/>
              </a:xfrm>
              <a:prstGeom prst="rect">
                <a:avLst/>
              </a:prstGeom>
              <a:solidFill>
                <a:srgbClr val="67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92" name="Rectangle 78"/>
              <p:cNvSpPr>
                <a:spLocks noChangeArrowheads="1"/>
              </p:cNvSpPr>
              <p:nvPr/>
            </p:nvSpPr>
            <p:spPr bwMode="auto">
              <a:xfrm>
                <a:off x="2292" y="1084"/>
                <a:ext cx="18" cy="5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93" name="Rectangle 79"/>
              <p:cNvSpPr>
                <a:spLocks noChangeArrowheads="1"/>
              </p:cNvSpPr>
              <p:nvPr/>
            </p:nvSpPr>
            <p:spPr bwMode="auto">
              <a:xfrm>
                <a:off x="2079" y="1084"/>
                <a:ext cx="18" cy="52"/>
              </a:xfrm>
              <a:prstGeom prst="rect">
                <a:avLst/>
              </a:pr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94" name="Rectangle 80"/>
              <p:cNvSpPr>
                <a:spLocks noChangeArrowheads="1"/>
              </p:cNvSpPr>
              <p:nvPr/>
            </p:nvSpPr>
            <p:spPr bwMode="auto">
              <a:xfrm>
                <a:off x="1866" y="1084"/>
                <a:ext cx="18" cy="52"/>
              </a:xfrm>
              <a:prstGeom prst="rect">
                <a:avLst/>
              </a:pr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95" name="Rectangle 81"/>
              <p:cNvSpPr>
                <a:spLocks noChangeArrowheads="1"/>
              </p:cNvSpPr>
              <p:nvPr/>
            </p:nvSpPr>
            <p:spPr bwMode="auto">
              <a:xfrm>
                <a:off x="2434" y="1083"/>
                <a:ext cx="17" cy="5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96" name="Rectangle 82"/>
              <p:cNvSpPr>
                <a:spLocks noChangeArrowheads="1"/>
              </p:cNvSpPr>
              <p:nvPr/>
            </p:nvSpPr>
            <p:spPr bwMode="auto">
              <a:xfrm>
                <a:off x="2416" y="1083"/>
                <a:ext cx="18" cy="53"/>
              </a:xfrm>
              <a:prstGeom prst="rect">
                <a:avLst/>
              </a:pr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97" name="Rectangle 83"/>
              <p:cNvSpPr>
                <a:spLocks noChangeArrowheads="1"/>
              </p:cNvSpPr>
              <p:nvPr/>
            </p:nvSpPr>
            <p:spPr bwMode="auto">
              <a:xfrm>
                <a:off x="2398" y="1083"/>
                <a:ext cx="18" cy="53"/>
              </a:xfrm>
              <a:prstGeom prst="rect">
                <a:avLst/>
              </a:prstGeom>
              <a:solidFill>
                <a:srgbClr val="070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98" name="Rectangle 84"/>
              <p:cNvSpPr>
                <a:spLocks noChangeArrowheads="1"/>
              </p:cNvSpPr>
              <p:nvPr/>
            </p:nvSpPr>
            <p:spPr bwMode="auto">
              <a:xfrm>
                <a:off x="2380" y="1083"/>
                <a:ext cx="18" cy="53"/>
              </a:xfrm>
              <a:prstGeom prst="rect">
                <a:avLst/>
              </a:prstGeom>
              <a:solidFill>
                <a:srgbClr val="0B0B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99" name="Rectangle 85"/>
              <p:cNvSpPr>
                <a:spLocks noChangeArrowheads="1"/>
              </p:cNvSpPr>
              <p:nvPr/>
            </p:nvSpPr>
            <p:spPr bwMode="auto">
              <a:xfrm>
                <a:off x="2363" y="1083"/>
                <a:ext cx="17" cy="53"/>
              </a:xfrm>
              <a:prstGeom prst="rect">
                <a:avLst/>
              </a:pr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00" name="Rectangle 86"/>
              <p:cNvSpPr>
                <a:spLocks noChangeArrowheads="1"/>
              </p:cNvSpPr>
              <p:nvPr/>
            </p:nvSpPr>
            <p:spPr bwMode="auto">
              <a:xfrm>
                <a:off x="2345" y="1083"/>
                <a:ext cx="18" cy="53"/>
              </a:xfrm>
              <a:prstGeom prst="rect">
                <a:avLst/>
              </a:prstGeom>
              <a:solidFill>
                <a:srgbClr val="1313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01" name="未知"/>
              <p:cNvSpPr>
                <a:spLocks/>
              </p:cNvSpPr>
              <p:nvPr/>
            </p:nvSpPr>
            <p:spPr bwMode="auto">
              <a:xfrm>
                <a:off x="2310" y="1083"/>
                <a:ext cx="18" cy="53"/>
              </a:xfrm>
              <a:custGeom>
                <a:avLst/>
                <a:gdLst>
                  <a:gd name="T0" fmla="*/ 0 w 54"/>
                  <a:gd name="T1" fmla="*/ 0 h 158"/>
                  <a:gd name="T2" fmla="*/ 0 w 54"/>
                  <a:gd name="T3" fmla="*/ 0 h 158"/>
                  <a:gd name="T4" fmla="*/ 0 w 54"/>
                  <a:gd name="T5" fmla="*/ 0 h 158"/>
                  <a:gd name="T6" fmla="*/ 0 w 54"/>
                  <a:gd name="T7" fmla="*/ 0 h 158"/>
                  <a:gd name="T8" fmla="*/ 0 w 54"/>
                  <a:gd name="T9" fmla="*/ 0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58"/>
                  <a:gd name="T17" fmla="*/ 54 w 54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58">
                    <a:moveTo>
                      <a:pt x="54" y="0"/>
                    </a:moveTo>
                    <a:lnTo>
                      <a:pt x="0" y="1"/>
                    </a:lnTo>
                    <a:lnTo>
                      <a:pt x="0" y="158"/>
                    </a:lnTo>
                    <a:lnTo>
                      <a:pt x="54" y="157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02" name="Rectangle 88"/>
              <p:cNvSpPr>
                <a:spLocks noChangeArrowheads="1"/>
              </p:cNvSpPr>
              <p:nvPr/>
            </p:nvSpPr>
            <p:spPr bwMode="auto">
              <a:xfrm>
                <a:off x="2328" y="1083"/>
                <a:ext cx="17" cy="53"/>
              </a:xfrm>
              <a:prstGeom prst="rect">
                <a:avLst/>
              </a:prstGeom>
              <a:solidFill>
                <a:srgbClr val="171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03" name="Rectangle 89"/>
              <p:cNvSpPr>
                <a:spLocks noChangeArrowheads="1"/>
              </p:cNvSpPr>
              <p:nvPr/>
            </p:nvSpPr>
            <p:spPr bwMode="auto">
              <a:xfrm>
                <a:off x="1424" y="1084"/>
                <a:ext cx="17" cy="53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04" name="Rectangle 90"/>
              <p:cNvSpPr>
                <a:spLocks noChangeArrowheads="1"/>
              </p:cNvSpPr>
              <p:nvPr/>
            </p:nvSpPr>
            <p:spPr bwMode="auto">
              <a:xfrm>
                <a:off x="1406" y="1084"/>
                <a:ext cx="18" cy="53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05" name="Rectangle 91"/>
              <p:cNvSpPr>
                <a:spLocks noChangeArrowheads="1"/>
              </p:cNvSpPr>
              <p:nvPr/>
            </p:nvSpPr>
            <p:spPr bwMode="auto">
              <a:xfrm>
                <a:off x="1388" y="1084"/>
                <a:ext cx="18" cy="53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06" name="Rectangle 92"/>
              <p:cNvSpPr>
                <a:spLocks noChangeArrowheads="1"/>
              </p:cNvSpPr>
              <p:nvPr/>
            </p:nvSpPr>
            <p:spPr bwMode="auto">
              <a:xfrm>
                <a:off x="1370" y="1084"/>
                <a:ext cx="18" cy="53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07" name="Rectangle 93"/>
              <p:cNvSpPr>
                <a:spLocks noChangeArrowheads="1"/>
              </p:cNvSpPr>
              <p:nvPr/>
            </p:nvSpPr>
            <p:spPr bwMode="auto">
              <a:xfrm>
                <a:off x="1317" y="1084"/>
                <a:ext cx="18" cy="53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08" name="Rectangle 94"/>
              <p:cNvSpPr>
                <a:spLocks noChangeArrowheads="1"/>
              </p:cNvSpPr>
              <p:nvPr/>
            </p:nvSpPr>
            <p:spPr bwMode="auto">
              <a:xfrm>
                <a:off x="1335" y="1084"/>
                <a:ext cx="18" cy="53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09" name="Rectangle 95"/>
              <p:cNvSpPr>
                <a:spLocks noChangeArrowheads="1"/>
              </p:cNvSpPr>
              <p:nvPr/>
            </p:nvSpPr>
            <p:spPr bwMode="auto">
              <a:xfrm>
                <a:off x="1353" y="1084"/>
                <a:ext cx="17" cy="53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10" name="未知"/>
              <p:cNvSpPr>
                <a:spLocks/>
              </p:cNvSpPr>
              <p:nvPr/>
            </p:nvSpPr>
            <p:spPr bwMode="auto">
              <a:xfrm>
                <a:off x="1441" y="1084"/>
                <a:ext cx="18" cy="53"/>
              </a:xfrm>
              <a:custGeom>
                <a:avLst/>
                <a:gdLst>
                  <a:gd name="T0" fmla="*/ 0 w 54"/>
                  <a:gd name="T1" fmla="*/ 0 h 159"/>
                  <a:gd name="T2" fmla="*/ 0 w 54"/>
                  <a:gd name="T3" fmla="*/ 0 h 159"/>
                  <a:gd name="T4" fmla="*/ 0 w 54"/>
                  <a:gd name="T5" fmla="*/ 0 h 159"/>
                  <a:gd name="T6" fmla="*/ 0 w 54"/>
                  <a:gd name="T7" fmla="*/ 0 h 159"/>
                  <a:gd name="T8" fmla="*/ 0 w 54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59"/>
                  <a:gd name="T17" fmla="*/ 54 w 54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59">
                    <a:moveTo>
                      <a:pt x="0" y="2"/>
                    </a:moveTo>
                    <a:lnTo>
                      <a:pt x="0" y="159"/>
                    </a:lnTo>
                    <a:lnTo>
                      <a:pt x="54" y="157"/>
                    </a:lnTo>
                    <a:lnTo>
                      <a:pt x="5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11" name="Rectangle 97"/>
              <p:cNvSpPr>
                <a:spLocks noChangeArrowheads="1"/>
              </p:cNvSpPr>
              <p:nvPr/>
            </p:nvSpPr>
            <p:spPr bwMode="auto">
              <a:xfrm>
                <a:off x="1671" y="1084"/>
                <a:ext cx="18" cy="52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12" name="Rectangle 98"/>
              <p:cNvSpPr>
                <a:spLocks noChangeArrowheads="1"/>
              </p:cNvSpPr>
              <p:nvPr/>
            </p:nvSpPr>
            <p:spPr bwMode="auto">
              <a:xfrm>
                <a:off x="1689" y="1084"/>
                <a:ext cx="18" cy="52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13" name="Rectangle 99"/>
              <p:cNvSpPr>
                <a:spLocks noChangeArrowheads="1"/>
              </p:cNvSpPr>
              <p:nvPr/>
            </p:nvSpPr>
            <p:spPr bwMode="auto">
              <a:xfrm>
                <a:off x="1707" y="1084"/>
                <a:ext cx="18" cy="52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14" name="Rectangle 100"/>
              <p:cNvSpPr>
                <a:spLocks noChangeArrowheads="1"/>
              </p:cNvSpPr>
              <p:nvPr/>
            </p:nvSpPr>
            <p:spPr bwMode="auto">
              <a:xfrm>
                <a:off x="1725" y="1084"/>
                <a:ext cx="18" cy="52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15" name="Rectangle 101"/>
              <p:cNvSpPr>
                <a:spLocks noChangeArrowheads="1"/>
              </p:cNvSpPr>
              <p:nvPr/>
            </p:nvSpPr>
            <p:spPr bwMode="auto">
              <a:xfrm>
                <a:off x="1743" y="1084"/>
                <a:ext cx="17" cy="52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16" name="Rectangle 102"/>
              <p:cNvSpPr>
                <a:spLocks noChangeArrowheads="1"/>
              </p:cNvSpPr>
              <p:nvPr/>
            </p:nvSpPr>
            <p:spPr bwMode="auto">
              <a:xfrm>
                <a:off x="1849" y="1084"/>
                <a:ext cx="17" cy="52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17" name="Rectangle 103"/>
              <p:cNvSpPr>
                <a:spLocks noChangeArrowheads="1"/>
              </p:cNvSpPr>
              <p:nvPr/>
            </p:nvSpPr>
            <p:spPr bwMode="auto">
              <a:xfrm>
                <a:off x="1831" y="1084"/>
                <a:ext cx="18" cy="52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18" name="Rectangle 104"/>
              <p:cNvSpPr>
                <a:spLocks noChangeArrowheads="1"/>
              </p:cNvSpPr>
              <p:nvPr/>
            </p:nvSpPr>
            <p:spPr bwMode="auto">
              <a:xfrm>
                <a:off x="1778" y="1084"/>
                <a:ext cx="17" cy="52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19" name="Rectangle 105"/>
              <p:cNvSpPr>
                <a:spLocks noChangeArrowheads="1"/>
              </p:cNvSpPr>
              <p:nvPr/>
            </p:nvSpPr>
            <p:spPr bwMode="auto">
              <a:xfrm>
                <a:off x="1795" y="1084"/>
                <a:ext cx="18" cy="52"/>
              </a:xfrm>
              <a:prstGeom prst="rect">
                <a:avLst/>
              </a:prstGeom>
              <a:solidFill>
                <a:srgbClr val="8F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20" name="Rectangle 106"/>
              <p:cNvSpPr>
                <a:spLocks noChangeArrowheads="1"/>
              </p:cNvSpPr>
              <p:nvPr/>
            </p:nvSpPr>
            <p:spPr bwMode="auto">
              <a:xfrm>
                <a:off x="1813" y="1084"/>
                <a:ext cx="18" cy="52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21" name="Rectangle 107"/>
              <p:cNvSpPr>
                <a:spLocks noChangeArrowheads="1"/>
              </p:cNvSpPr>
              <p:nvPr/>
            </p:nvSpPr>
            <p:spPr bwMode="auto">
              <a:xfrm>
                <a:off x="1760" y="1084"/>
                <a:ext cx="18" cy="5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22" name="Rectangle 108"/>
              <p:cNvSpPr>
                <a:spLocks noChangeArrowheads="1"/>
              </p:cNvSpPr>
              <p:nvPr/>
            </p:nvSpPr>
            <p:spPr bwMode="auto">
              <a:xfrm>
                <a:off x="1495" y="1084"/>
                <a:ext cx="17" cy="52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23" name="Rectangle 109"/>
              <p:cNvSpPr>
                <a:spLocks noChangeArrowheads="1"/>
              </p:cNvSpPr>
              <p:nvPr/>
            </p:nvSpPr>
            <p:spPr bwMode="auto">
              <a:xfrm>
                <a:off x="1477" y="1084"/>
                <a:ext cx="18" cy="52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24" name="Rectangle 110"/>
              <p:cNvSpPr>
                <a:spLocks noChangeArrowheads="1"/>
              </p:cNvSpPr>
              <p:nvPr/>
            </p:nvSpPr>
            <p:spPr bwMode="auto">
              <a:xfrm>
                <a:off x="1459" y="1084"/>
                <a:ext cx="18" cy="52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25" name="Rectangle 111"/>
              <p:cNvSpPr>
                <a:spLocks noChangeArrowheads="1"/>
              </p:cNvSpPr>
              <p:nvPr/>
            </p:nvSpPr>
            <p:spPr bwMode="auto">
              <a:xfrm>
                <a:off x="1512" y="1084"/>
                <a:ext cx="18" cy="52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26" name="Rectangle 112"/>
              <p:cNvSpPr>
                <a:spLocks noChangeArrowheads="1"/>
              </p:cNvSpPr>
              <p:nvPr/>
            </p:nvSpPr>
            <p:spPr bwMode="auto">
              <a:xfrm>
                <a:off x="1530" y="1084"/>
                <a:ext cx="18" cy="52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27" name="Rectangle 113"/>
              <p:cNvSpPr>
                <a:spLocks noChangeArrowheads="1"/>
              </p:cNvSpPr>
              <p:nvPr/>
            </p:nvSpPr>
            <p:spPr bwMode="auto">
              <a:xfrm>
                <a:off x="1636" y="1084"/>
                <a:ext cx="18" cy="52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28" name="Rectangle 114"/>
              <p:cNvSpPr>
                <a:spLocks noChangeArrowheads="1"/>
              </p:cNvSpPr>
              <p:nvPr/>
            </p:nvSpPr>
            <p:spPr bwMode="auto">
              <a:xfrm>
                <a:off x="1619" y="1084"/>
                <a:ext cx="17" cy="52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29" name="Rectangle 115"/>
              <p:cNvSpPr>
                <a:spLocks noChangeArrowheads="1"/>
              </p:cNvSpPr>
              <p:nvPr/>
            </p:nvSpPr>
            <p:spPr bwMode="auto">
              <a:xfrm>
                <a:off x="1565" y="1084"/>
                <a:ext cx="18" cy="52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30" name="Rectangle 116"/>
              <p:cNvSpPr>
                <a:spLocks noChangeArrowheads="1"/>
              </p:cNvSpPr>
              <p:nvPr/>
            </p:nvSpPr>
            <p:spPr bwMode="auto">
              <a:xfrm>
                <a:off x="1583" y="1084"/>
                <a:ext cx="18" cy="5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31" name="Rectangle 117"/>
              <p:cNvSpPr>
                <a:spLocks noChangeArrowheads="1"/>
              </p:cNvSpPr>
              <p:nvPr/>
            </p:nvSpPr>
            <p:spPr bwMode="auto">
              <a:xfrm>
                <a:off x="1601" y="1084"/>
                <a:ext cx="18" cy="52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32" name="Rectangle 118"/>
              <p:cNvSpPr>
                <a:spLocks noChangeArrowheads="1"/>
              </p:cNvSpPr>
              <p:nvPr/>
            </p:nvSpPr>
            <p:spPr bwMode="auto">
              <a:xfrm>
                <a:off x="1548" y="1084"/>
                <a:ext cx="17" cy="52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33" name="Rectangle 119"/>
              <p:cNvSpPr>
                <a:spLocks noChangeArrowheads="1"/>
              </p:cNvSpPr>
              <p:nvPr/>
            </p:nvSpPr>
            <p:spPr bwMode="auto">
              <a:xfrm>
                <a:off x="1654" y="1084"/>
                <a:ext cx="17" cy="52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34" name="未知"/>
              <p:cNvSpPr>
                <a:spLocks/>
              </p:cNvSpPr>
              <p:nvPr/>
            </p:nvSpPr>
            <p:spPr bwMode="auto">
              <a:xfrm>
                <a:off x="1317" y="1083"/>
                <a:ext cx="1134" cy="54"/>
              </a:xfrm>
              <a:custGeom>
                <a:avLst/>
                <a:gdLst>
                  <a:gd name="T0" fmla="*/ 1 w 3401"/>
                  <a:gd name="T1" fmla="*/ 0 h 160"/>
                  <a:gd name="T2" fmla="*/ 0 w 3401"/>
                  <a:gd name="T3" fmla="*/ 0 h 160"/>
                  <a:gd name="T4" fmla="*/ 0 w 3401"/>
                  <a:gd name="T5" fmla="*/ 0 h 160"/>
                  <a:gd name="T6" fmla="*/ 1 w 3401"/>
                  <a:gd name="T7" fmla="*/ 0 h 160"/>
                  <a:gd name="T8" fmla="*/ 1 w 3401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1"/>
                  <a:gd name="T16" fmla="*/ 0 h 160"/>
                  <a:gd name="T17" fmla="*/ 3401 w 3401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1" h="160">
                    <a:moveTo>
                      <a:pt x="3401" y="0"/>
                    </a:moveTo>
                    <a:lnTo>
                      <a:pt x="0" y="3"/>
                    </a:lnTo>
                    <a:lnTo>
                      <a:pt x="0" y="160"/>
                    </a:lnTo>
                    <a:lnTo>
                      <a:pt x="3401" y="157"/>
                    </a:lnTo>
                    <a:lnTo>
                      <a:pt x="3401" y="0"/>
                    </a:lnTo>
                  </a:path>
                </a:pathLst>
              </a:custGeom>
              <a:noFill/>
              <a:ln w="17463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35" name="未知"/>
              <p:cNvSpPr>
                <a:spLocks/>
              </p:cNvSpPr>
              <p:nvPr/>
            </p:nvSpPr>
            <p:spPr bwMode="auto">
              <a:xfrm>
                <a:off x="329" y="242"/>
                <a:ext cx="3276" cy="131"/>
              </a:xfrm>
              <a:custGeom>
                <a:avLst/>
                <a:gdLst>
                  <a:gd name="T0" fmla="*/ 1 w 9827"/>
                  <a:gd name="T1" fmla="*/ 0 h 394"/>
                  <a:gd name="T2" fmla="*/ 1 w 9827"/>
                  <a:gd name="T3" fmla="*/ 0 h 394"/>
                  <a:gd name="T4" fmla="*/ 1 w 9827"/>
                  <a:gd name="T5" fmla="*/ 0 h 394"/>
                  <a:gd name="T6" fmla="*/ 0 w 9827"/>
                  <a:gd name="T7" fmla="*/ 0 h 394"/>
                  <a:gd name="T8" fmla="*/ 0 w 9827"/>
                  <a:gd name="T9" fmla="*/ 0 h 394"/>
                  <a:gd name="T10" fmla="*/ 0 w 9827"/>
                  <a:gd name="T11" fmla="*/ 0 h 394"/>
                  <a:gd name="T12" fmla="*/ 0 w 9827"/>
                  <a:gd name="T13" fmla="*/ 0 h 394"/>
                  <a:gd name="T14" fmla="*/ 0 w 9827"/>
                  <a:gd name="T15" fmla="*/ 0 h 394"/>
                  <a:gd name="T16" fmla="*/ 0 w 9827"/>
                  <a:gd name="T17" fmla="*/ 0 h 394"/>
                  <a:gd name="T18" fmla="*/ 0 w 9827"/>
                  <a:gd name="T19" fmla="*/ 0 h 394"/>
                  <a:gd name="T20" fmla="*/ 0 w 9827"/>
                  <a:gd name="T21" fmla="*/ 0 h 394"/>
                  <a:gd name="T22" fmla="*/ 0 w 9827"/>
                  <a:gd name="T23" fmla="*/ 0 h 394"/>
                  <a:gd name="T24" fmla="*/ 0 w 9827"/>
                  <a:gd name="T25" fmla="*/ 0 h 394"/>
                  <a:gd name="T26" fmla="*/ 0 w 9827"/>
                  <a:gd name="T27" fmla="*/ 0 h 394"/>
                  <a:gd name="T28" fmla="*/ 0 w 9827"/>
                  <a:gd name="T29" fmla="*/ 0 h 394"/>
                  <a:gd name="T30" fmla="*/ 1 w 9827"/>
                  <a:gd name="T31" fmla="*/ 0 h 394"/>
                  <a:gd name="T32" fmla="*/ 1 w 9827"/>
                  <a:gd name="T33" fmla="*/ 0 h 394"/>
                  <a:gd name="T34" fmla="*/ 1 w 9827"/>
                  <a:gd name="T35" fmla="*/ 0 h 394"/>
                  <a:gd name="T36" fmla="*/ 1 w 9827"/>
                  <a:gd name="T37" fmla="*/ 0 h 394"/>
                  <a:gd name="T38" fmla="*/ 1 w 9827"/>
                  <a:gd name="T39" fmla="*/ 0 h 394"/>
                  <a:gd name="T40" fmla="*/ 1 w 9827"/>
                  <a:gd name="T41" fmla="*/ 0 h 394"/>
                  <a:gd name="T42" fmla="*/ 1 w 9827"/>
                  <a:gd name="T43" fmla="*/ 0 h 394"/>
                  <a:gd name="T44" fmla="*/ 1 w 9827"/>
                  <a:gd name="T45" fmla="*/ 0 h 394"/>
                  <a:gd name="T46" fmla="*/ 1 w 9827"/>
                  <a:gd name="T47" fmla="*/ 0 h 394"/>
                  <a:gd name="T48" fmla="*/ 1 w 9827"/>
                  <a:gd name="T49" fmla="*/ 0 h 394"/>
                  <a:gd name="T50" fmla="*/ 1 w 9827"/>
                  <a:gd name="T51" fmla="*/ 0 h 394"/>
                  <a:gd name="T52" fmla="*/ 1 w 9827"/>
                  <a:gd name="T53" fmla="*/ 0 h 394"/>
                  <a:gd name="T54" fmla="*/ 1 w 9827"/>
                  <a:gd name="T55" fmla="*/ 0 h 394"/>
                  <a:gd name="T56" fmla="*/ 1 w 9827"/>
                  <a:gd name="T57" fmla="*/ 0 h 394"/>
                  <a:gd name="T58" fmla="*/ 1 w 9827"/>
                  <a:gd name="T59" fmla="*/ 0 h 394"/>
                  <a:gd name="T60" fmla="*/ 1 w 9827"/>
                  <a:gd name="T61" fmla="*/ 0 h 3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827"/>
                  <a:gd name="T94" fmla="*/ 0 h 394"/>
                  <a:gd name="T95" fmla="*/ 9827 w 9827"/>
                  <a:gd name="T96" fmla="*/ 394 h 3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827" h="394">
                    <a:moveTo>
                      <a:pt x="5074" y="2"/>
                    </a:moveTo>
                    <a:lnTo>
                      <a:pt x="4192" y="2"/>
                    </a:lnTo>
                    <a:lnTo>
                      <a:pt x="4019" y="2"/>
                    </a:lnTo>
                    <a:lnTo>
                      <a:pt x="3119" y="4"/>
                    </a:lnTo>
                    <a:lnTo>
                      <a:pt x="2490" y="4"/>
                    </a:lnTo>
                    <a:lnTo>
                      <a:pt x="2458" y="4"/>
                    </a:lnTo>
                    <a:lnTo>
                      <a:pt x="2429" y="4"/>
                    </a:lnTo>
                    <a:lnTo>
                      <a:pt x="1925" y="4"/>
                    </a:lnTo>
                    <a:lnTo>
                      <a:pt x="318" y="5"/>
                    </a:lnTo>
                    <a:lnTo>
                      <a:pt x="0" y="5"/>
                    </a:lnTo>
                    <a:lnTo>
                      <a:pt x="1355" y="366"/>
                    </a:lnTo>
                    <a:lnTo>
                      <a:pt x="1925" y="376"/>
                    </a:lnTo>
                    <a:lnTo>
                      <a:pt x="2458" y="382"/>
                    </a:lnTo>
                    <a:lnTo>
                      <a:pt x="2490" y="383"/>
                    </a:lnTo>
                    <a:lnTo>
                      <a:pt x="3119" y="390"/>
                    </a:lnTo>
                    <a:lnTo>
                      <a:pt x="4019" y="393"/>
                    </a:lnTo>
                    <a:lnTo>
                      <a:pt x="4192" y="394"/>
                    </a:lnTo>
                    <a:lnTo>
                      <a:pt x="5074" y="394"/>
                    </a:lnTo>
                    <a:lnTo>
                      <a:pt x="5113" y="394"/>
                    </a:lnTo>
                    <a:lnTo>
                      <a:pt x="6429" y="386"/>
                    </a:lnTo>
                    <a:lnTo>
                      <a:pt x="6962" y="379"/>
                    </a:lnTo>
                    <a:lnTo>
                      <a:pt x="7120" y="378"/>
                    </a:lnTo>
                    <a:lnTo>
                      <a:pt x="7277" y="375"/>
                    </a:lnTo>
                    <a:lnTo>
                      <a:pt x="7970" y="364"/>
                    </a:lnTo>
                    <a:lnTo>
                      <a:pt x="9827" y="0"/>
                    </a:lnTo>
                    <a:lnTo>
                      <a:pt x="7277" y="1"/>
                    </a:lnTo>
                    <a:lnTo>
                      <a:pt x="7120" y="1"/>
                    </a:lnTo>
                    <a:lnTo>
                      <a:pt x="6962" y="1"/>
                    </a:lnTo>
                    <a:lnTo>
                      <a:pt x="6429" y="1"/>
                    </a:lnTo>
                    <a:lnTo>
                      <a:pt x="5113" y="2"/>
                    </a:lnTo>
                    <a:lnTo>
                      <a:pt x="5074" y="2"/>
                    </a:lnTo>
                  </a:path>
                </a:pathLst>
              </a:custGeom>
              <a:noFill/>
              <a:ln w="17463" cmpd="sng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36" name="Rectangle 122"/>
              <p:cNvSpPr>
                <a:spLocks noChangeArrowheads="1"/>
              </p:cNvSpPr>
              <p:nvPr/>
            </p:nvSpPr>
            <p:spPr bwMode="auto">
              <a:xfrm>
                <a:off x="1887" y="240"/>
                <a:ext cx="2" cy="113"/>
              </a:xfrm>
              <a:prstGeom prst="rect">
                <a:avLst/>
              </a:prstGeom>
              <a:solidFill>
                <a:srgbClr val="2F4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37" name="Rectangle 123"/>
              <p:cNvSpPr>
                <a:spLocks noChangeArrowheads="1"/>
              </p:cNvSpPr>
              <p:nvPr/>
            </p:nvSpPr>
            <p:spPr bwMode="auto">
              <a:xfrm>
                <a:off x="1886" y="240"/>
                <a:ext cx="1" cy="113"/>
              </a:xfrm>
              <a:prstGeom prst="rect">
                <a:avLst/>
              </a:prstGeom>
              <a:solidFill>
                <a:srgbClr val="324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38" name="未知"/>
              <p:cNvSpPr>
                <a:spLocks/>
              </p:cNvSpPr>
              <p:nvPr/>
            </p:nvSpPr>
            <p:spPr bwMode="auto">
              <a:xfrm>
                <a:off x="1884" y="240"/>
                <a:ext cx="2" cy="113"/>
              </a:xfrm>
              <a:custGeom>
                <a:avLst/>
                <a:gdLst>
                  <a:gd name="T0" fmla="*/ 0 w 7"/>
                  <a:gd name="T1" fmla="*/ 0 h 339"/>
                  <a:gd name="T2" fmla="*/ 0 w 7"/>
                  <a:gd name="T3" fmla="*/ 0 h 339"/>
                  <a:gd name="T4" fmla="*/ 0 w 7"/>
                  <a:gd name="T5" fmla="*/ 0 h 339"/>
                  <a:gd name="T6" fmla="*/ 0 w 7"/>
                  <a:gd name="T7" fmla="*/ 0 h 339"/>
                  <a:gd name="T8" fmla="*/ 0 w 7"/>
                  <a:gd name="T9" fmla="*/ 0 h 3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39"/>
                  <a:gd name="T17" fmla="*/ 7 w 7"/>
                  <a:gd name="T18" fmla="*/ 339 h 3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39">
                    <a:moveTo>
                      <a:pt x="7" y="0"/>
                    </a:moveTo>
                    <a:lnTo>
                      <a:pt x="0" y="0"/>
                    </a:lnTo>
                    <a:lnTo>
                      <a:pt x="0" y="338"/>
                    </a:lnTo>
                    <a:lnTo>
                      <a:pt x="7" y="33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548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39" name="Rectangle 125"/>
              <p:cNvSpPr>
                <a:spLocks noChangeArrowheads="1"/>
              </p:cNvSpPr>
              <p:nvPr/>
            </p:nvSpPr>
            <p:spPr bwMode="auto">
              <a:xfrm>
                <a:off x="1894" y="240"/>
                <a:ext cx="2" cy="113"/>
              </a:xfrm>
              <a:prstGeom prst="rect">
                <a:avLst/>
              </a:prstGeom>
              <a:solidFill>
                <a:srgbClr val="213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40" name="未知"/>
              <p:cNvSpPr>
                <a:spLocks/>
              </p:cNvSpPr>
              <p:nvPr/>
            </p:nvSpPr>
            <p:spPr bwMode="auto">
              <a:xfrm>
                <a:off x="1893" y="240"/>
                <a:ext cx="1" cy="113"/>
              </a:xfrm>
              <a:custGeom>
                <a:avLst/>
                <a:gdLst>
                  <a:gd name="T0" fmla="*/ 0 w 5"/>
                  <a:gd name="T1" fmla="*/ 0 h 340"/>
                  <a:gd name="T2" fmla="*/ 0 w 5"/>
                  <a:gd name="T3" fmla="*/ 0 h 340"/>
                  <a:gd name="T4" fmla="*/ 0 w 5"/>
                  <a:gd name="T5" fmla="*/ 0 h 340"/>
                  <a:gd name="T6" fmla="*/ 0 w 5"/>
                  <a:gd name="T7" fmla="*/ 0 h 340"/>
                  <a:gd name="T8" fmla="*/ 0 w 5"/>
                  <a:gd name="T9" fmla="*/ 0 h 340"/>
                  <a:gd name="T10" fmla="*/ 0 w 5"/>
                  <a:gd name="T11" fmla="*/ 0 h 340"/>
                  <a:gd name="T12" fmla="*/ 0 w 5"/>
                  <a:gd name="T13" fmla="*/ 0 h 3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40"/>
                  <a:gd name="T23" fmla="*/ 5 w 5"/>
                  <a:gd name="T24" fmla="*/ 340 h 3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40">
                    <a:moveTo>
                      <a:pt x="5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1" y="340"/>
                    </a:lnTo>
                    <a:lnTo>
                      <a:pt x="5" y="34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4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41" name="Rectangle 127"/>
              <p:cNvSpPr>
                <a:spLocks noChangeArrowheads="1"/>
              </p:cNvSpPr>
              <p:nvPr/>
            </p:nvSpPr>
            <p:spPr bwMode="auto">
              <a:xfrm>
                <a:off x="1891" y="240"/>
                <a:ext cx="2" cy="113"/>
              </a:xfrm>
              <a:prstGeom prst="rect">
                <a:avLst/>
              </a:prstGeom>
              <a:solidFill>
                <a:srgbClr val="283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42" name="未知"/>
              <p:cNvSpPr>
                <a:spLocks/>
              </p:cNvSpPr>
              <p:nvPr/>
            </p:nvSpPr>
            <p:spPr bwMode="auto">
              <a:xfrm>
                <a:off x="1889" y="240"/>
                <a:ext cx="2" cy="113"/>
              </a:xfrm>
              <a:custGeom>
                <a:avLst/>
                <a:gdLst>
                  <a:gd name="T0" fmla="*/ 0 w 7"/>
                  <a:gd name="T1" fmla="*/ 0 h 340"/>
                  <a:gd name="T2" fmla="*/ 0 w 7"/>
                  <a:gd name="T3" fmla="*/ 0 h 340"/>
                  <a:gd name="T4" fmla="*/ 0 w 7"/>
                  <a:gd name="T5" fmla="*/ 0 h 340"/>
                  <a:gd name="T6" fmla="*/ 0 w 7"/>
                  <a:gd name="T7" fmla="*/ 0 h 340"/>
                  <a:gd name="T8" fmla="*/ 0 w 7"/>
                  <a:gd name="T9" fmla="*/ 0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40"/>
                  <a:gd name="T17" fmla="*/ 7 w 7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40">
                    <a:moveTo>
                      <a:pt x="7" y="0"/>
                    </a:moveTo>
                    <a:lnTo>
                      <a:pt x="0" y="1"/>
                    </a:lnTo>
                    <a:lnTo>
                      <a:pt x="0" y="340"/>
                    </a:lnTo>
                    <a:lnTo>
                      <a:pt x="7" y="34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A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43" name="未知"/>
              <p:cNvSpPr>
                <a:spLocks/>
              </p:cNvSpPr>
              <p:nvPr/>
            </p:nvSpPr>
            <p:spPr bwMode="auto">
              <a:xfrm>
                <a:off x="1898" y="240"/>
                <a:ext cx="2" cy="113"/>
              </a:xfrm>
              <a:custGeom>
                <a:avLst/>
                <a:gdLst>
                  <a:gd name="T0" fmla="*/ 0 w 5"/>
                  <a:gd name="T1" fmla="*/ 0 h 340"/>
                  <a:gd name="T2" fmla="*/ 0 w 5"/>
                  <a:gd name="T3" fmla="*/ 0 h 340"/>
                  <a:gd name="T4" fmla="*/ 0 w 5"/>
                  <a:gd name="T5" fmla="*/ 0 h 340"/>
                  <a:gd name="T6" fmla="*/ 0 w 5"/>
                  <a:gd name="T7" fmla="*/ 0 h 340"/>
                  <a:gd name="T8" fmla="*/ 0 w 5"/>
                  <a:gd name="T9" fmla="*/ 0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40"/>
                  <a:gd name="T17" fmla="*/ 5 w 5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40">
                    <a:moveTo>
                      <a:pt x="5" y="1"/>
                    </a:moveTo>
                    <a:lnTo>
                      <a:pt x="0" y="0"/>
                    </a:lnTo>
                    <a:lnTo>
                      <a:pt x="0" y="340"/>
                    </a:lnTo>
                    <a:lnTo>
                      <a:pt x="5" y="34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93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44" name="Rectangle 130"/>
              <p:cNvSpPr>
                <a:spLocks noChangeArrowheads="1"/>
              </p:cNvSpPr>
              <p:nvPr/>
            </p:nvSpPr>
            <p:spPr bwMode="auto">
              <a:xfrm>
                <a:off x="1896" y="240"/>
                <a:ext cx="2" cy="113"/>
              </a:xfrm>
              <a:prstGeom prst="rect">
                <a:avLst/>
              </a:prstGeom>
              <a:solidFill>
                <a:srgbClr val="1D3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345" name="未知"/>
              <p:cNvSpPr>
                <a:spLocks/>
              </p:cNvSpPr>
              <p:nvPr/>
            </p:nvSpPr>
            <p:spPr bwMode="auto">
              <a:xfrm>
                <a:off x="1900" y="240"/>
                <a:ext cx="50" cy="113"/>
              </a:xfrm>
              <a:custGeom>
                <a:avLst/>
                <a:gdLst>
                  <a:gd name="T0" fmla="*/ 0 w 151"/>
                  <a:gd name="T1" fmla="*/ 0 h 339"/>
                  <a:gd name="T2" fmla="*/ 0 w 151"/>
                  <a:gd name="T3" fmla="*/ 0 h 339"/>
                  <a:gd name="T4" fmla="*/ 0 w 151"/>
                  <a:gd name="T5" fmla="*/ 0 h 339"/>
                  <a:gd name="T6" fmla="*/ 0 w 151"/>
                  <a:gd name="T7" fmla="*/ 0 h 339"/>
                  <a:gd name="T8" fmla="*/ 0 w 151"/>
                  <a:gd name="T9" fmla="*/ 0 h 339"/>
                  <a:gd name="T10" fmla="*/ 0 w 151"/>
                  <a:gd name="T11" fmla="*/ 0 h 339"/>
                  <a:gd name="T12" fmla="*/ 0 w 151"/>
                  <a:gd name="T13" fmla="*/ 0 h 339"/>
                  <a:gd name="T14" fmla="*/ 0 w 151"/>
                  <a:gd name="T15" fmla="*/ 0 h 339"/>
                  <a:gd name="T16" fmla="*/ 0 w 151"/>
                  <a:gd name="T17" fmla="*/ 0 h 339"/>
                  <a:gd name="T18" fmla="*/ 0 w 151"/>
                  <a:gd name="T19" fmla="*/ 0 h 339"/>
                  <a:gd name="T20" fmla="*/ 0 w 151"/>
                  <a:gd name="T21" fmla="*/ 0 h 339"/>
                  <a:gd name="T22" fmla="*/ 0 w 151"/>
                  <a:gd name="T23" fmla="*/ 0 h 339"/>
                  <a:gd name="T24" fmla="*/ 0 w 151"/>
                  <a:gd name="T25" fmla="*/ 0 h 339"/>
                  <a:gd name="T26" fmla="*/ 0 w 151"/>
                  <a:gd name="T27" fmla="*/ 0 h 339"/>
                  <a:gd name="T28" fmla="*/ 0 w 151"/>
                  <a:gd name="T29" fmla="*/ 0 h 339"/>
                  <a:gd name="T30" fmla="*/ 0 w 151"/>
                  <a:gd name="T31" fmla="*/ 0 h 339"/>
                  <a:gd name="T32" fmla="*/ 0 w 151"/>
                  <a:gd name="T33" fmla="*/ 0 h 339"/>
                  <a:gd name="T34" fmla="*/ 0 w 151"/>
                  <a:gd name="T35" fmla="*/ 0 h 339"/>
                  <a:gd name="T36" fmla="*/ 0 w 151"/>
                  <a:gd name="T37" fmla="*/ 0 h 339"/>
                  <a:gd name="T38" fmla="*/ 0 w 151"/>
                  <a:gd name="T39" fmla="*/ 0 h 339"/>
                  <a:gd name="T40" fmla="*/ 0 w 151"/>
                  <a:gd name="T41" fmla="*/ 0 h 339"/>
                  <a:gd name="T42" fmla="*/ 0 w 151"/>
                  <a:gd name="T43" fmla="*/ 0 h 339"/>
                  <a:gd name="T44" fmla="*/ 0 w 151"/>
                  <a:gd name="T45" fmla="*/ 0 h 339"/>
                  <a:gd name="T46" fmla="*/ 0 w 151"/>
                  <a:gd name="T47" fmla="*/ 0 h 339"/>
                  <a:gd name="T48" fmla="*/ 0 w 151"/>
                  <a:gd name="T49" fmla="*/ 0 h 339"/>
                  <a:gd name="T50" fmla="*/ 0 w 151"/>
                  <a:gd name="T51" fmla="*/ 0 h 339"/>
                  <a:gd name="T52" fmla="*/ 0 w 151"/>
                  <a:gd name="T53" fmla="*/ 0 h 339"/>
                  <a:gd name="T54" fmla="*/ 0 w 151"/>
                  <a:gd name="T55" fmla="*/ 0 h 339"/>
                  <a:gd name="T56" fmla="*/ 0 w 151"/>
                  <a:gd name="T57" fmla="*/ 0 h 339"/>
                  <a:gd name="T58" fmla="*/ 0 w 151"/>
                  <a:gd name="T59" fmla="*/ 0 h 339"/>
                  <a:gd name="T60" fmla="*/ 0 w 151"/>
                  <a:gd name="T61" fmla="*/ 0 h 339"/>
                  <a:gd name="T62" fmla="*/ 0 w 151"/>
                  <a:gd name="T63" fmla="*/ 0 h 339"/>
                  <a:gd name="T64" fmla="*/ 0 w 151"/>
                  <a:gd name="T65" fmla="*/ 0 h 339"/>
                  <a:gd name="T66" fmla="*/ 0 w 151"/>
                  <a:gd name="T67" fmla="*/ 0 h 339"/>
                  <a:gd name="T68" fmla="*/ 0 w 151"/>
                  <a:gd name="T69" fmla="*/ 0 h 339"/>
                  <a:gd name="T70" fmla="*/ 0 w 151"/>
                  <a:gd name="T71" fmla="*/ 0 h 339"/>
                  <a:gd name="T72" fmla="*/ 0 w 151"/>
                  <a:gd name="T73" fmla="*/ 0 h 339"/>
                  <a:gd name="T74" fmla="*/ 0 w 151"/>
                  <a:gd name="T75" fmla="*/ 0 h 339"/>
                  <a:gd name="T76" fmla="*/ 0 w 151"/>
                  <a:gd name="T77" fmla="*/ 0 h 339"/>
                  <a:gd name="T78" fmla="*/ 0 w 151"/>
                  <a:gd name="T79" fmla="*/ 0 h 339"/>
                  <a:gd name="T80" fmla="*/ 0 w 151"/>
                  <a:gd name="T81" fmla="*/ 0 h 33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1"/>
                  <a:gd name="T124" fmla="*/ 0 h 339"/>
                  <a:gd name="T125" fmla="*/ 151 w 151"/>
                  <a:gd name="T126" fmla="*/ 339 h 33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1" h="339">
                    <a:moveTo>
                      <a:pt x="101" y="47"/>
                    </a:moveTo>
                    <a:lnTo>
                      <a:pt x="88" y="36"/>
                    </a:lnTo>
                    <a:lnTo>
                      <a:pt x="77" y="28"/>
                    </a:lnTo>
                    <a:lnTo>
                      <a:pt x="65" y="20"/>
                    </a:lnTo>
                    <a:lnTo>
                      <a:pt x="54" y="14"/>
                    </a:lnTo>
                    <a:lnTo>
                      <a:pt x="27" y="4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27" y="334"/>
                    </a:lnTo>
                    <a:lnTo>
                      <a:pt x="40" y="328"/>
                    </a:lnTo>
                    <a:lnTo>
                      <a:pt x="54" y="324"/>
                    </a:lnTo>
                    <a:lnTo>
                      <a:pt x="65" y="315"/>
                    </a:lnTo>
                    <a:lnTo>
                      <a:pt x="70" y="311"/>
                    </a:lnTo>
                    <a:lnTo>
                      <a:pt x="77" y="309"/>
                    </a:lnTo>
                    <a:lnTo>
                      <a:pt x="88" y="299"/>
                    </a:lnTo>
                    <a:lnTo>
                      <a:pt x="94" y="293"/>
                    </a:lnTo>
                    <a:lnTo>
                      <a:pt x="97" y="290"/>
                    </a:lnTo>
                    <a:lnTo>
                      <a:pt x="97" y="289"/>
                    </a:lnTo>
                    <a:lnTo>
                      <a:pt x="98" y="289"/>
                    </a:lnTo>
                    <a:lnTo>
                      <a:pt x="101" y="289"/>
                    </a:lnTo>
                    <a:lnTo>
                      <a:pt x="112" y="275"/>
                    </a:lnTo>
                    <a:lnTo>
                      <a:pt x="112" y="272"/>
                    </a:lnTo>
                    <a:lnTo>
                      <a:pt x="112" y="271"/>
                    </a:lnTo>
                    <a:lnTo>
                      <a:pt x="113" y="271"/>
                    </a:lnTo>
                    <a:lnTo>
                      <a:pt x="116" y="268"/>
                    </a:lnTo>
                    <a:lnTo>
                      <a:pt x="122" y="263"/>
                    </a:lnTo>
                    <a:lnTo>
                      <a:pt x="130" y="247"/>
                    </a:lnTo>
                    <a:lnTo>
                      <a:pt x="138" y="234"/>
                    </a:lnTo>
                    <a:lnTo>
                      <a:pt x="143" y="217"/>
                    </a:lnTo>
                    <a:lnTo>
                      <a:pt x="144" y="208"/>
                    </a:lnTo>
                    <a:lnTo>
                      <a:pt x="147" y="202"/>
                    </a:lnTo>
                    <a:lnTo>
                      <a:pt x="149" y="185"/>
                    </a:lnTo>
                    <a:lnTo>
                      <a:pt x="149" y="177"/>
                    </a:lnTo>
                    <a:lnTo>
                      <a:pt x="149" y="172"/>
                    </a:lnTo>
                    <a:lnTo>
                      <a:pt x="151" y="170"/>
                    </a:lnTo>
                    <a:lnTo>
                      <a:pt x="149" y="152"/>
                    </a:lnTo>
                    <a:lnTo>
                      <a:pt x="147" y="135"/>
                    </a:lnTo>
                    <a:lnTo>
                      <a:pt x="138" y="103"/>
                    </a:lnTo>
                    <a:lnTo>
                      <a:pt x="122" y="74"/>
                    </a:lnTo>
                    <a:lnTo>
                      <a:pt x="112" y="60"/>
                    </a:lnTo>
                    <a:lnTo>
                      <a:pt x="101" y="47"/>
                    </a:lnTo>
                    <a:close/>
                  </a:path>
                </a:pathLst>
              </a:custGeom>
              <a:solidFill>
                <a:srgbClr val="1831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46" name="未知"/>
              <p:cNvSpPr>
                <a:spLocks/>
              </p:cNvSpPr>
              <p:nvPr/>
            </p:nvSpPr>
            <p:spPr bwMode="auto">
              <a:xfrm>
                <a:off x="1882" y="240"/>
                <a:ext cx="2" cy="113"/>
              </a:xfrm>
              <a:custGeom>
                <a:avLst/>
                <a:gdLst>
                  <a:gd name="T0" fmla="*/ 1 w 4"/>
                  <a:gd name="T1" fmla="*/ 0 h 338"/>
                  <a:gd name="T2" fmla="*/ 1 w 4"/>
                  <a:gd name="T3" fmla="*/ 0 h 338"/>
                  <a:gd name="T4" fmla="*/ 0 w 4"/>
                  <a:gd name="T5" fmla="*/ 0 h 338"/>
                  <a:gd name="T6" fmla="*/ 0 w 4"/>
                  <a:gd name="T7" fmla="*/ 0 h 338"/>
                  <a:gd name="T8" fmla="*/ 1 w 4"/>
                  <a:gd name="T9" fmla="*/ 0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38"/>
                  <a:gd name="T17" fmla="*/ 4 w 4"/>
                  <a:gd name="T18" fmla="*/ 338 h 3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38">
                    <a:moveTo>
                      <a:pt x="4" y="338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338"/>
                    </a:lnTo>
                    <a:lnTo>
                      <a:pt x="4" y="338"/>
                    </a:lnTo>
                    <a:close/>
                  </a:path>
                </a:pathLst>
              </a:custGeom>
              <a:solidFill>
                <a:srgbClr val="3B4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47" name="未知"/>
              <p:cNvSpPr>
                <a:spLocks/>
              </p:cNvSpPr>
              <p:nvPr/>
            </p:nvSpPr>
            <p:spPr bwMode="auto">
              <a:xfrm>
                <a:off x="1879" y="241"/>
                <a:ext cx="1" cy="111"/>
              </a:xfrm>
              <a:custGeom>
                <a:avLst/>
                <a:gdLst>
                  <a:gd name="T0" fmla="*/ 0 w 4"/>
                  <a:gd name="T1" fmla="*/ 0 h 333"/>
                  <a:gd name="T2" fmla="*/ 0 w 4"/>
                  <a:gd name="T3" fmla="*/ 0 h 333"/>
                  <a:gd name="T4" fmla="*/ 0 w 4"/>
                  <a:gd name="T5" fmla="*/ 0 h 333"/>
                  <a:gd name="T6" fmla="*/ 0 w 4"/>
                  <a:gd name="T7" fmla="*/ 0 h 333"/>
                  <a:gd name="T8" fmla="*/ 0 w 4"/>
                  <a:gd name="T9" fmla="*/ 0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33"/>
                  <a:gd name="T17" fmla="*/ 4 w 4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33">
                    <a:moveTo>
                      <a:pt x="4" y="0"/>
                    </a:moveTo>
                    <a:lnTo>
                      <a:pt x="0" y="0"/>
                    </a:lnTo>
                    <a:lnTo>
                      <a:pt x="0" y="332"/>
                    </a:lnTo>
                    <a:lnTo>
                      <a:pt x="4" y="33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15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48" name="未知"/>
              <p:cNvSpPr>
                <a:spLocks/>
              </p:cNvSpPr>
              <p:nvPr/>
            </p:nvSpPr>
            <p:spPr bwMode="auto">
              <a:xfrm>
                <a:off x="1877" y="241"/>
                <a:ext cx="2" cy="111"/>
              </a:xfrm>
              <a:custGeom>
                <a:avLst/>
                <a:gdLst>
                  <a:gd name="T0" fmla="*/ 0 w 5"/>
                  <a:gd name="T1" fmla="*/ 0 h 332"/>
                  <a:gd name="T2" fmla="*/ 0 w 5"/>
                  <a:gd name="T3" fmla="*/ 0 h 332"/>
                  <a:gd name="T4" fmla="*/ 0 w 5"/>
                  <a:gd name="T5" fmla="*/ 0 h 332"/>
                  <a:gd name="T6" fmla="*/ 0 w 5"/>
                  <a:gd name="T7" fmla="*/ 0 h 332"/>
                  <a:gd name="T8" fmla="*/ 0 w 5"/>
                  <a:gd name="T9" fmla="*/ 0 h 332"/>
                  <a:gd name="T10" fmla="*/ 0 w 5"/>
                  <a:gd name="T11" fmla="*/ 0 h 3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32"/>
                  <a:gd name="T20" fmla="*/ 5 w 5"/>
                  <a:gd name="T21" fmla="*/ 332 h 3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32">
                    <a:moveTo>
                      <a:pt x="5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331"/>
                    </a:lnTo>
                    <a:lnTo>
                      <a:pt x="5" y="33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45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49" name="未知"/>
              <p:cNvSpPr>
                <a:spLocks/>
              </p:cNvSpPr>
              <p:nvPr/>
            </p:nvSpPr>
            <p:spPr bwMode="auto">
              <a:xfrm>
                <a:off x="1875" y="242"/>
                <a:ext cx="2" cy="109"/>
              </a:xfrm>
              <a:custGeom>
                <a:avLst/>
                <a:gdLst>
                  <a:gd name="T0" fmla="*/ 0 w 6"/>
                  <a:gd name="T1" fmla="*/ 0 h 328"/>
                  <a:gd name="T2" fmla="*/ 0 w 6"/>
                  <a:gd name="T3" fmla="*/ 0 h 328"/>
                  <a:gd name="T4" fmla="*/ 0 w 6"/>
                  <a:gd name="T5" fmla="*/ 0 h 328"/>
                  <a:gd name="T6" fmla="*/ 0 w 6"/>
                  <a:gd name="T7" fmla="*/ 0 h 328"/>
                  <a:gd name="T8" fmla="*/ 0 w 6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8"/>
                  <a:gd name="T17" fmla="*/ 6 w 6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8">
                    <a:moveTo>
                      <a:pt x="6" y="0"/>
                    </a:moveTo>
                    <a:lnTo>
                      <a:pt x="0" y="2"/>
                    </a:lnTo>
                    <a:lnTo>
                      <a:pt x="0" y="325"/>
                    </a:lnTo>
                    <a:lnTo>
                      <a:pt x="6" y="32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85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50" name="未知"/>
              <p:cNvSpPr>
                <a:spLocks/>
              </p:cNvSpPr>
              <p:nvPr/>
            </p:nvSpPr>
            <p:spPr bwMode="auto">
              <a:xfrm>
                <a:off x="1873" y="243"/>
                <a:ext cx="2" cy="107"/>
              </a:xfrm>
              <a:custGeom>
                <a:avLst/>
                <a:gdLst>
                  <a:gd name="T0" fmla="*/ 0 w 6"/>
                  <a:gd name="T1" fmla="*/ 0 h 323"/>
                  <a:gd name="T2" fmla="*/ 0 w 6"/>
                  <a:gd name="T3" fmla="*/ 0 h 323"/>
                  <a:gd name="T4" fmla="*/ 0 w 6"/>
                  <a:gd name="T5" fmla="*/ 0 h 323"/>
                  <a:gd name="T6" fmla="*/ 0 w 6"/>
                  <a:gd name="T7" fmla="*/ 0 h 323"/>
                  <a:gd name="T8" fmla="*/ 0 w 6"/>
                  <a:gd name="T9" fmla="*/ 0 h 3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3"/>
                  <a:gd name="T17" fmla="*/ 6 w 6"/>
                  <a:gd name="T18" fmla="*/ 323 h 3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3">
                    <a:moveTo>
                      <a:pt x="6" y="0"/>
                    </a:moveTo>
                    <a:lnTo>
                      <a:pt x="0" y="2"/>
                    </a:lnTo>
                    <a:lnTo>
                      <a:pt x="0" y="321"/>
                    </a:lnTo>
                    <a:lnTo>
                      <a:pt x="6" y="32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B5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51" name="未知"/>
              <p:cNvSpPr>
                <a:spLocks/>
              </p:cNvSpPr>
              <p:nvPr/>
            </p:nvSpPr>
            <p:spPr bwMode="auto">
              <a:xfrm>
                <a:off x="1872" y="243"/>
                <a:ext cx="1" cy="107"/>
              </a:xfrm>
              <a:custGeom>
                <a:avLst/>
                <a:gdLst>
                  <a:gd name="T0" fmla="*/ 0 w 4"/>
                  <a:gd name="T1" fmla="*/ 0 h 319"/>
                  <a:gd name="T2" fmla="*/ 0 w 4"/>
                  <a:gd name="T3" fmla="*/ 0 h 319"/>
                  <a:gd name="T4" fmla="*/ 0 w 4"/>
                  <a:gd name="T5" fmla="*/ 0 h 319"/>
                  <a:gd name="T6" fmla="*/ 0 w 4"/>
                  <a:gd name="T7" fmla="*/ 0 h 319"/>
                  <a:gd name="T8" fmla="*/ 0 w 4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19"/>
                  <a:gd name="T17" fmla="*/ 4 w 4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19">
                    <a:moveTo>
                      <a:pt x="4" y="0"/>
                    </a:moveTo>
                    <a:lnTo>
                      <a:pt x="0" y="1"/>
                    </a:lnTo>
                    <a:lnTo>
                      <a:pt x="0" y="318"/>
                    </a:lnTo>
                    <a:lnTo>
                      <a:pt x="4" y="31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F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52" name="未知"/>
              <p:cNvSpPr>
                <a:spLocks/>
              </p:cNvSpPr>
              <p:nvPr/>
            </p:nvSpPr>
            <p:spPr bwMode="auto">
              <a:xfrm>
                <a:off x="1857" y="251"/>
                <a:ext cx="2" cy="91"/>
              </a:xfrm>
              <a:custGeom>
                <a:avLst/>
                <a:gdLst>
                  <a:gd name="T0" fmla="*/ 0 w 6"/>
                  <a:gd name="T1" fmla="*/ 0 h 274"/>
                  <a:gd name="T2" fmla="*/ 0 w 6"/>
                  <a:gd name="T3" fmla="*/ 0 h 274"/>
                  <a:gd name="T4" fmla="*/ 0 w 6"/>
                  <a:gd name="T5" fmla="*/ 0 h 274"/>
                  <a:gd name="T6" fmla="*/ 0 w 6"/>
                  <a:gd name="T7" fmla="*/ 0 h 274"/>
                  <a:gd name="T8" fmla="*/ 0 w 6"/>
                  <a:gd name="T9" fmla="*/ 0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74"/>
                  <a:gd name="T17" fmla="*/ 6 w 6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74">
                    <a:moveTo>
                      <a:pt x="6" y="0"/>
                    </a:moveTo>
                    <a:lnTo>
                      <a:pt x="0" y="3"/>
                    </a:lnTo>
                    <a:lnTo>
                      <a:pt x="0" y="271"/>
                    </a:lnTo>
                    <a:lnTo>
                      <a:pt x="6" y="27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B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53" name="未知"/>
              <p:cNvSpPr>
                <a:spLocks/>
              </p:cNvSpPr>
              <p:nvPr/>
            </p:nvSpPr>
            <p:spPr bwMode="auto">
              <a:xfrm>
                <a:off x="1859" y="249"/>
                <a:ext cx="2" cy="95"/>
              </a:xfrm>
              <a:custGeom>
                <a:avLst/>
                <a:gdLst>
                  <a:gd name="T0" fmla="*/ 0 w 5"/>
                  <a:gd name="T1" fmla="*/ 0 h 284"/>
                  <a:gd name="T2" fmla="*/ 0 w 5"/>
                  <a:gd name="T3" fmla="*/ 0 h 284"/>
                  <a:gd name="T4" fmla="*/ 0 w 5"/>
                  <a:gd name="T5" fmla="*/ 0 h 284"/>
                  <a:gd name="T6" fmla="*/ 0 w 5"/>
                  <a:gd name="T7" fmla="*/ 0 h 284"/>
                  <a:gd name="T8" fmla="*/ 0 w 5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84"/>
                  <a:gd name="T17" fmla="*/ 5 w 5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84">
                    <a:moveTo>
                      <a:pt x="5" y="0"/>
                    </a:moveTo>
                    <a:lnTo>
                      <a:pt x="0" y="5"/>
                    </a:lnTo>
                    <a:lnTo>
                      <a:pt x="0" y="279"/>
                    </a:lnTo>
                    <a:lnTo>
                      <a:pt x="5" y="28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7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54" name="未知"/>
              <p:cNvSpPr>
                <a:spLocks/>
              </p:cNvSpPr>
              <p:nvPr/>
            </p:nvSpPr>
            <p:spPr bwMode="auto">
              <a:xfrm>
                <a:off x="1861" y="248"/>
                <a:ext cx="2" cy="97"/>
              </a:xfrm>
              <a:custGeom>
                <a:avLst/>
                <a:gdLst>
                  <a:gd name="T0" fmla="*/ 0 w 6"/>
                  <a:gd name="T1" fmla="*/ 0 h 290"/>
                  <a:gd name="T2" fmla="*/ 0 w 6"/>
                  <a:gd name="T3" fmla="*/ 0 h 290"/>
                  <a:gd name="T4" fmla="*/ 0 w 6"/>
                  <a:gd name="T5" fmla="*/ 0 h 290"/>
                  <a:gd name="T6" fmla="*/ 0 w 6"/>
                  <a:gd name="T7" fmla="*/ 0 h 290"/>
                  <a:gd name="T8" fmla="*/ 0 w 6"/>
                  <a:gd name="T9" fmla="*/ 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90"/>
                  <a:gd name="T17" fmla="*/ 6 w 6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90">
                    <a:moveTo>
                      <a:pt x="6" y="0"/>
                    </a:moveTo>
                    <a:lnTo>
                      <a:pt x="0" y="3"/>
                    </a:lnTo>
                    <a:lnTo>
                      <a:pt x="0" y="287"/>
                    </a:lnTo>
                    <a:lnTo>
                      <a:pt x="6" y="29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4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55" name="未知"/>
              <p:cNvSpPr>
                <a:spLocks/>
              </p:cNvSpPr>
              <p:nvPr/>
            </p:nvSpPr>
            <p:spPr bwMode="auto">
              <a:xfrm>
                <a:off x="1863" y="247"/>
                <a:ext cx="1" cy="99"/>
              </a:xfrm>
              <a:custGeom>
                <a:avLst/>
                <a:gdLst>
                  <a:gd name="T0" fmla="*/ 0 w 4"/>
                  <a:gd name="T1" fmla="*/ 0 h 296"/>
                  <a:gd name="T2" fmla="*/ 0 w 4"/>
                  <a:gd name="T3" fmla="*/ 0 h 296"/>
                  <a:gd name="T4" fmla="*/ 0 w 4"/>
                  <a:gd name="T5" fmla="*/ 0 h 296"/>
                  <a:gd name="T6" fmla="*/ 0 w 4"/>
                  <a:gd name="T7" fmla="*/ 0 h 296"/>
                  <a:gd name="T8" fmla="*/ 0 w 4"/>
                  <a:gd name="T9" fmla="*/ 0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96"/>
                  <a:gd name="T17" fmla="*/ 4 w 4"/>
                  <a:gd name="T18" fmla="*/ 296 h 2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96">
                    <a:moveTo>
                      <a:pt x="4" y="0"/>
                    </a:moveTo>
                    <a:lnTo>
                      <a:pt x="0" y="3"/>
                    </a:lnTo>
                    <a:lnTo>
                      <a:pt x="0" y="293"/>
                    </a:lnTo>
                    <a:lnTo>
                      <a:pt x="4" y="29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1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56" name="未知"/>
              <p:cNvSpPr>
                <a:spLocks/>
              </p:cNvSpPr>
              <p:nvPr/>
            </p:nvSpPr>
            <p:spPr bwMode="auto">
              <a:xfrm>
                <a:off x="1864" y="246"/>
                <a:ext cx="3" cy="101"/>
              </a:xfrm>
              <a:custGeom>
                <a:avLst/>
                <a:gdLst>
                  <a:gd name="T0" fmla="*/ 0 w 7"/>
                  <a:gd name="T1" fmla="*/ 0 h 303"/>
                  <a:gd name="T2" fmla="*/ 0 w 7"/>
                  <a:gd name="T3" fmla="*/ 0 h 303"/>
                  <a:gd name="T4" fmla="*/ 0 w 7"/>
                  <a:gd name="T5" fmla="*/ 0 h 303"/>
                  <a:gd name="T6" fmla="*/ 0 w 7"/>
                  <a:gd name="T7" fmla="*/ 0 h 303"/>
                  <a:gd name="T8" fmla="*/ 0 w 7"/>
                  <a:gd name="T9" fmla="*/ 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03"/>
                  <a:gd name="T17" fmla="*/ 7 w 7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03">
                    <a:moveTo>
                      <a:pt x="7" y="0"/>
                    </a:moveTo>
                    <a:lnTo>
                      <a:pt x="0" y="3"/>
                    </a:lnTo>
                    <a:lnTo>
                      <a:pt x="0" y="299"/>
                    </a:lnTo>
                    <a:lnTo>
                      <a:pt x="7" y="30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C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57" name="未知"/>
              <p:cNvSpPr>
                <a:spLocks/>
              </p:cNvSpPr>
              <p:nvPr/>
            </p:nvSpPr>
            <p:spPr bwMode="auto">
              <a:xfrm>
                <a:off x="1867" y="245"/>
                <a:ext cx="1" cy="103"/>
              </a:xfrm>
              <a:custGeom>
                <a:avLst/>
                <a:gdLst>
                  <a:gd name="T0" fmla="*/ 0 w 4"/>
                  <a:gd name="T1" fmla="*/ 0 h 309"/>
                  <a:gd name="T2" fmla="*/ 0 w 4"/>
                  <a:gd name="T3" fmla="*/ 0 h 309"/>
                  <a:gd name="T4" fmla="*/ 0 w 4"/>
                  <a:gd name="T5" fmla="*/ 0 h 309"/>
                  <a:gd name="T6" fmla="*/ 0 w 4"/>
                  <a:gd name="T7" fmla="*/ 0 h 309"/>
                  <a:gd name="T8" fmla="*/ 0 w 4"/>
                  <a:gd name="T9" fmla="*/ 0 h 3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09"/>
                  <a:gd name="T17" fmla="*/ 4 w 4"/>
                  <a:gd name="T18" fmla="*/ 309 h 3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09">
                    <a:moveTo>
                      <a:pt x="4" y="0"/>
                    </a:moveTo>
                    <a:lnTo>
                      <a:pt x="0" y="3"/>
                    </a:lnTo>
                    <a:lnTo>
                      <a:pt x="0" y="306"/>
                    </a:lnTo>
                    <a:lnTo>
                      <a:pt x="4" y="30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A6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58" name="未知"/>
              <p:cNvSpPr>
                <a:spLocks/>
              </p:cNvSpPr>
              <p:nvPr/>
            </p:nvSpPr>
            <p:spPr bwMode="auto">
              <a:xfrm>
                <a:off x="1868" y="244"/>
                <a:ext cx="1" cy="104"/>
              </a:xfrm>
              <a:custGeom>
                <a:avLst/>
                <a:gdLst>
                  <a:gd name="T0" fmla="*/ 0 w 4"/>
                  <a:gd name="T1" fmla="*/ 0 h 312"/>
                  <a:gd name="T2" fmla="*/ 0 w 4"/>
                  <a:gd name="T3" fmla="*/ 0 h 312"/>
                  <a:gd name="T4" fmla="*/ 0 w 4"/>
                  <a:gd name="T5" fmla="*/ 0 h 312"/>
                  <a:gd name="T6" fmla="*/ 0 w 4"/>
                  <a:gd name="T7" fmla="*/ 0 h 312"/>
                  <a:gd name="T8" fmla="*/ 0 w 4"/>
                  <a:gd name="T9" fmla="*/ 0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12"/>
                  <a:gd name="T17" fmla="*/ 4 w 4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12">
                    <a:moveTo>
                      <a:pt x="4" y="0"/>
                    </a:moveTo>
                    <a:lnTo>
                      <a:pt x="0" y="2"/>
                    </a:lnTo>
                    <a:lnTo>
                      <a:pt x="0" y="311"/>
                    </a:lnTo>
                    <a:lnTo>
                      <a:pt x="4" y="31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6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59" name="未知"/>
              <p:cNvSpPr>
                <a:spLocks/>
              </p:cNvSpPr>
              <p:nvPr/>
            </p:nvSpPr>
            <p:spPr bwMode="auto">
              <a:xfrm>
                <a:off x="1869" y="244"/>
                <a:ext cx="3" cy="105"/>
              </a:xfrm>
              <a:custGeom>
                <a:avLst/>
                <a:gdLst>
                  <a:gd name="T0" fmla="*/ 0 w 7"/>
                  <a:gd name="T1" fmla="*/ 0 h 317"/>
                  <a:gd name="T2" fmla="*/ 0 w 7"/>
                  <a:gd name="T3" fmla="*/ 0 h 317"/>
                  <a:gd name="T4" fmla="*/ 0 w 7"/>
                  <a:gd name="T5" fmla="*/ 0 h 317"/>
                  <a:gd name="T6" fmla="*/ 0 w 7"/>
                  <a:gd name="T7" fmla="*/ 0 h 317"/>
                  <a:gd name="T8" fmla="*/ 0 w 7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17"/>
                  <a:gd name="T17" fmla="*/ 7 w 7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17">
                    <a:moveTo>
                      <a:pt x="7" y="0"/>
                    </a:moveTo>
                    <a:lnTo>
                      <a:pt x="0" y="2"/>
                    </a:lnTo>
                    <a:lnTo>
                      <a:pt x="0" y="314"/>
                    </a:lnTo>
                    <a:lnTo>
                      <a:pt x="7" y="3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2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60" name="未知"/>
              <p:cNvSpPr>
                <a:spLocks/>
              </p:cNvSpPr>
              <p:nvPr/>
            </p:nvSpPr>
            <p:spPr bwMode="auto">
              <a:xfrm>
                <a:off x="1852" y="255"/>
                <a:ext cx="2" cy="82"/>
              </a:xfrm>
              <a:custGeom>
                <a:avLst/>
                <a:gdLst>
                  <a:gd name="T0" fmla="*/ 1 w 4"/>
                  <a:gd name="T1" fmla="*/ 0 h 247"/>
                  <a:gd name="T2" fmla="*/ 0 w 4"/>
                  <a:gd name="T3" fmla="*/ 0 h 247"/>
                  <a:gd name="T4" fmla="*/ 0 w 4"/>
                  <a:gd name="T5" fmla="*/ 0 h 247"/>
                  <a:gd name="T6" fmla="*/ 1 w 4"/>
                  <a:gd name="T7" fmla="*/ 0 h 247"/>
                  <a:gd name="T8" fmla="*/ 1 w 4"/>
                  <a:gd name="T9" fmla="*/ 0 h 247"/>
                  <a:gd name="T10" fmla="*/ 1 w 4"/>
                  <a:gd name="T11" fmla="*/ 0 h 247"/>
                  <a:gd name="T12" fmla="*/ 1 w 4"/>
                  <a:gd name="T13" fmla="*/ 0 h 2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47"/>
                  <a:gd name="T23" fmla="*/ 4 w 4"/>
                  <a:gd name="T24" fmla="*/ 247 h 2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47">
                    <a:moveTo>
                      <a:pt x="1" y="2"/>
                    </a:moveTo>
                    <a:lnTo>
                      <a:pt x="0" y="4"/>
                    </a:lnTo>
                    <a:lnTo>
                      <a:pt x="0" y="243"/>
                    </a:lnTo>
                    <a:lnTo>
                      <a:pt x="1" y="244"/>
                    </a:lnTo>
                    <a:lnTo>
                      <a:pt x="4" y="247"/>
                    </a:lnTo>
                    <a:lnTo>
                      <a:pt x="4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76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61" name="未知"/>
              <p:cNvSpPr>
                <a:spLocks/>
              </p:cNvSpPr>
              <p:nvPr/>
            </p:nvSpPr>
            <p:spPr bwMode="auto">
              <a:xfrm>
                <a:off x="1854" y="254"/>
                <a:ext cx="2" cy="85"/>
              </a:xfrm>
              <a:custGeom>
                <a:avLst/>
                <a:gdLst>
                  <a:gd name="T0" fmla="*/ 0 w 6"/>
                  <a:gd name="T1" fmla="*/ 0 h 254"/>
                  <a:gd name="T2" fmla="*/ 0 w 6"/>
                  <a:gd name="T3" fmla="*/ 0 h 254"/>
                  <a:gd name="T4" fmla="*/ 0 w 6"/>
                  <a:gd name="T5" fmla="*/ 0 h 254"/>
                  <a:gd name="T6" fmla="*/ 0 w 6"/>
                  <a:gd name="T7" fmla="*/ 0 h 254"/>
                  <a:gd name="T8" fmla="*/ 0 w 6"/>
                  <a:gd name="T9" fmla="*/ 0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4"/>
                  <a:gd name="T17" fmla="*/ 6 w 6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4">
                    <a:moveTo>
                      <a:pt x="6" y="0"/>
                    </a:moveTo>
                    <a:lnTo>
                      <a:pt x="0" y="3"/>
                    </a:lnTo>
                    <a:lnTo>
                      <a:pt x="0" y="250"/>
                    </a:lnTo>
                    <a:lnTo>
                      <a:pt x="6" y="25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37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62" name="未知"/>
              <p:cNvSpPr>
                <a:spLocks/>
              </p:cNvSpPr>
              <p:nvPr/>
            </p:nvSpPr>
            <p:spPr bwMode="auto">
              <a:xfrm>
                <a:off x="1842" y="268"/>
                <a:ext cx="2" cy="56"/>
              </a:xfrm>
              <a:custGeom>
                <a:avLst/>
                <a:gdLst>
                  <a:gd name="T0" fmla="*/ 0 w 6"/>
                  <a:gd name="T1" fmla="*/ 0 h 168"/>
                  <a:gd name="T2" fmla="*/ 0 w 6"/>
                  <a:gd name="T3" fmla="*/ 0 h 168"/>
                  <a:gd name="T4" fmla="*/ 0 w 6"/>
                  <a:gd name="T5" fmla="*/ 0 h 168"/>
                  <a:gd name="T6" fmla="*/ 0 w 6"/>
                  <a:gd name="T7" fmla="*/ 0 h 168"/>
                  <a:gd name="T8" fmla="*/ 0 w 6"/>
                  <a:gd name="T9" fmla="*/ 0 h 168"/>
                  <a:gd name="T10" fmla="*/ 0 w 6"/>
                  <a:gd name="T11" fmla="*/ 0 h 168"/>
                  <a:gd name="T12" fmla="*/ 0 w 6"/>
                  <a:gd name="T13" fmla="*/ 0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68"/>
                  <a:gd name="T23" fmla="*/ 6 w 6"/>
                  <a:gd name="T24" fmla="*/ 168 h 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68">
                    <a:moveTo>
                      <a:pt x="6" y="0"/>
                    </a:moveTo>
                    <a:lnTo>
                      <a:pt x="1" y="4"/>
                    </a:lnTo>
                    <a:lnTo>
                      <a:pt x="0" y="10"/>
                    </a:lnTo>
                    <a:lnTo>
                      <a:pt x="0" y="158"/>
                    </a:lnTo>
                    <a:lnTo>
                      <a:pt x="1" y="161"/>
                    </a:lnTo>
                    <a:lnTo>
                      <a:pt x="6" y="16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C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63" name="未知"/>
              <p:cNvSpPr>
                <a:spLocks/>
              </p:cNvSpPr>
              <p:nvPr/>
            </p:nvSpPr>
            <p:spPr bwMode="auto">
              <a:xfrm>
                <a:off x="1849" y="259"/>
                <a:ext cx="1" cy="75"/>
              </a:xfrm>
              <a:custGeom>
                <a:avLst/>
                <a:gdLst>
                  <a:gd name="T0" fmla="*/ 0 w 4"/>
                  <a:gd name="T1" fmla="*/ 0 h 224"/>
                  <a:gd name="T2" fmla="*/ 0 w 4"/>
                  <a:gd name="T3" fmla="*/ 0 h 224"/>
                  <a:gd name="T4" fmla="*/ 0 w 4"/>
                  <a:gd name="T5" fmla="*/ 0 h 224"/>
                  <a:gd name="T6" fmla="*/ 0 w 4"/>
                  <a:gd name="T7" fmla="*/ 0 h 224"/>
                  <a:gd name="T8" fmla="*/ 0 w 4"/>
                  <a:gd name="T9" fmla="*/ 0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24"/>
                  <a:gd name="T17" fmla="*/ 4 w 4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24">
                    <a:moveTo>
                      <a:pt x="4" y="0"/>
                    </a:moveTo>
                    <a:lnTo>
                      <a:pt x="0" y="4"/>
                    </a:lnTo>
                    <a:lnTo>
                      <a:pt x="0" y="220"/>
                    </a:lnTo>
                    <a:lnTo>
                      <a:pt x="4" y="22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D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64" name="未知"/>
              <p:cNvSpPr>
                <a:spLocks/>
              </p:cNvSpPr>
              <p:nvPr/>
            </p:nvSpPr>
            <p:spPr bwMode="auto">
              <a:xfrm>
                <a:off x="1847" y="260"/>
                <a:ext cx="2" cy="72"/>
              </a:xfrm>
              <a:custGeom>
                <a:avLst/>
                <a:gdLst>
                  <a:gd name="T0" fmla="*/ 1 w 4"/>
                  <a:gd name="T1" fmla="*/ 0 h 216"/>
                  <a:gd name="T2" fmla="*/ 0 w 4"/>
                  <a:gd name="T3" fmla="*/ 0 h 216"/>
                  <a:gd name="T4" fmla="*/ 0 w 4"/>
                  <a:gd name="T5" fmla="*/ 0 h 216"/>
                  <a:gd name="T6" fmla="*/ 1 w 4"/>
                  <a:gd name="T7" fmla="*/ 0 h 216"/>
                  <a:gd name="T8" fmla="*/ 1 w 4"/>
                  <a:gd name="T9" fmla="*/ 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16"/>
                  <a:gd name="T17" fmla="*/ 4 w 4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16">
                    <a:moveTo>
                      <a:pt x="4" y="0"/>
                    </a:moveTo>
                    <a:lnTo>
                      <a:pt x="0" y="7"/>
                    </a:lnTo>
                    <a:lnTo>
                      <a:pt x="0" y="209"/>
                    </a:lnTo>
                    <a:lnTo>
                      <a:pt x="4" y="21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1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65" name="未知"/>
              <p:cNvSpPr>
                <a:spLocks/>
              </p:cNvSpPr>
              <p:nvPr/>
            </p:nvSpPr>
            <p:spPr bwMode="auto">
              <a:xfrm>
                <a:off x="1845" y="263"/>
                <a:ext cx="2" cy="67"/>
              </a:xfrm>
              <a:custGeom>
                <a:avLst/>
                <a:gdLst>
                  <a:gd name="T0" fmla="*/ 0 w 7"/>
                  <a:gd name="T1" fmla="*/ 0 h 202"/>
                  <a:gd name="T2" fmla="*/ 0 w 7"/>
                  <a:gd name="T3" fmla="*/ 0 h 202"/>
                  <a:gd name="T4" fmla="*/ 0 w 7"/>
                  <a:gd name="T5" fmla="*/ 0 h 202"/>
                  <a:gd name="T6" fmla="*/ 0 w 7"/>
                  <a:gd name="T7" fmla="*/ 0 h 202"/>
                  <a:gd name="T8" fmla="*/ 0 w 7"/>
                  <a:gd name="T9" fmla="*/ 0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02"/>
                  <a:gd name="T17" fmla="*/ 7 w 7"/>
                  <a:gd name="T18" fmla="*/ 202 h 2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02">
                    <a:moveTo>
                      <a:pt x="7" y="0"/>
                    </a:moveTo>
                    <a:lnTo>
                      <a:pt x="0" y="10"/>
                    </a:lnTo>
                    <a:lnTo>
                      <a:pt x="0" y="192"/>
                    </a:lnTo>
                    <a:lnTo>
                      <a:pt x="7" y="20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4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66" name="未知"/>
              <p:cNvSpPr>
                <a:spLocks/>
              </p:cNvSpPr>
              <p:nvPr/>
            </p:nvSpPr>
            <p:spPr bwMode="auto">
              <a:xfrm>
                <a:off x="1850" y="256"/>
                <a:ext cx="2" cy="80"/>
              </a:xfrm>
              <a:custGeom>
                <a:avLst/>
                <a:gdLst>
                  <a:gd name="T0" fmla="*/ 0 w 7"/>
                  <a:gd name="T1" fmla="*/ 0 h 239"/>
                  <a:gd name="T2" fmla="*/ 0 w 7"/>
                  <a:gd name="T3" fmla="*/ 0 h 239"/>
                  <a:gd name="T4" fmla="*/ 0 w 7"/>
                  <a:gd name="T5" fmla="*/ 0 h 239"/>
                  <a:gd name="T6" fmla="*/ 0 w 7"/>
                  <a:gd name="T7" fmla="*/ 0 h 239"/>
                  <a:gd name="T8" fmla="*/ 0 w 7"/>
                  <a:gd name="T9" fmla="*/ 0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39"/>
                  <a:gd name="T17" fmla="*/ 7 w 7"/>
                  <a:gd name="T18" fmla="*/ 239 h 2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39">
                    <a:moveTo>
                      <a:pt x="7" y="0"/>
                    </a:moveTo>
                    <a:lnTo>
                      <a:pt x="0" y="8"/>
                    </a:lnTo>
                    <a:lnTo>
                      <a:pt x="0" y="232"/>
                    </a:lnTo>
                    <a:lnTo>
                      <a:pt x="7" y="23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67" name="未知"/>
              <p:cNvSpPr>
                <a:spLocks/>
              </p:cNvSpPr>
              <p:nvPr/>
            </p:nvSpPr>
            <p:spPr bwMode="auto">
              <a:xfrm>
                <a:off x="1844" y="266"/>
                <a:ext cx="1" cy="61"/>
              </a:xfrm>
              <a:custGeom>
                <a:avLst/>
                <a:gdLst>
                  <a:gd name="T0" fmla="*/ 0 w 4"/>
                  <a:gd name="T1" fmla="*/ 0 h 182"/>
                  <a:gd name="T2" fmla="*/ 0 w 4"/>
                  <a:gd name="T3" fmla="*/ 0 h 182"/>
                  <a:gd name="T4" fmla="*/ 0 w 4"/>
                  <a:gd name="T5" fmla="*/ 0 h 182"/>
                  <a:gd name="T6" fmla="*/ 0 w 4"/>
                  <a:gd name="T7" fmla="*/ 0 h 182"/>
                  <a:gd name="T8" fmla="*/ 0 w 4"/>
                  <a:gd name="T9" fmla="*/ 0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82"/>
                  <a:gd name="T17" fmla="*/ 4 w 4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82">
                    <a:moveTo>
                      <a:pt x="4" y="0"/>
                    </a:moveTo>
                    <a:lnTo>
                      <a:pt x="0" y="7"/>
                    </a:lnTo>
                    <a:lnTo>
                      <a:pt x="0" y="175"/>
                    </a:lnTo>
                    <a:lnTo>
                      <a:pt x="4" y="18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8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68" name="未知"/>
              <p:cNvSpPr>
                <a:spLocks/>
              </p:cNvSpPr>
              <p:nvPr/>
            </p:nvSpPr>
            <p:spPr bwMode="auto">
              <a:xfrm>
                <a:off x="1837" y="277"/>
                <a:ext cx="3" cy="39"/>
              </a:xfrm>
              <a:custGeom>
                <a:avLst/>
                <a:gdLst>
                  <a:gd name="T0" fmla="*/ 0 w 9"/>
                  <a:gd name="T1" fmla="*/ 0 h 117"/>
                  <a:gd name="T2" fmla="*/ 0 w 9"/>
                  <a:gd name="T3" fmla="*/ 0 h 117"/>
                  <a:gd name="T4" fmla="*/ 0 w 9"/>
                  <a:gd name="T5" fmla="*/ 0 h 117"/>
                  <a:gd name="T6" fmla="*/ 0 w 9"/>
                  <a:gd name="T7" fmla="*/ 0 h 117"/>
                  <a:gd name="T8" fmla="*/ 0 w 9"/>
                  <a:gd name="T9" fmla="*/ 0 h 117"/>
                  <a:gd name="T10" fmla="*/ 0 w 9"/>
                  <a:gd name="T11" fmla="*/ 0 h 117"/>
                  <a:gd name="T12" fmla="*/ 0 w 9"/>
                  <a:gd name="T13" fmla="*/ 0 h 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17"/>
                  <a:gd name="T23" fmla="*/ 9 w 9"/>
                  <a:gd name="T24" fmla="*/ 117 h 1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17">
                    <a:moveTo>
                      <a:pt x="9" y="0"/>
                    </a:moveTo>
                    <a:lnTo>
                      <a:pt x="1" y="27"/>
                    </a:lnTo>
                    <a:lnTo>
                      <a:pt x="0" y="59"/>
                    </a:lnTo>
                    <a:lnTo>
                      <a:pt x="1" y="88"/>
                    </a:lnTo>
                    <a:lnTo>
                      <a:pt x="4" y="102"/>
                    </a:lnTo>
                    <a:lnTo>
                      <a:pt x="9" y="1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69" name="未知"/>
              <p:cNvSpPr>
                <a:spLocks/>
              </p:cNvSpPr>
              <p:nvPr/>
            </p:nvSpPr>
            <p:spPr bwMode="auto">
              <a:xfrm>
                <a:off x="1856" y="252"/>
                <a:ext cx="1" cy="89"/>
              </a:xfrm>
              <a:custGeom>
                <a:avLst/>
                <a:gdLst>
                  <a:gd name="T0" fmla="*/ 0 w 5"/>
                  <a:gd name="T1" fmla="*/ 0 h 268"/>
                  <a:gd name="T2" fmla="*/ 0 w 5"/>
                  <a:gd name="T3" fmla="*/ 0 h 268"/>
                  <a:gd name="T4" fmla="*/ 0 w 5"/>
                  <a:gd name="T5" fmla="*/ 0 h 268"/>
                  <a:gd name="T6" fmla="*/ 0 w 5"/>
                  <a:gd name="T7" fmla="*/ 0 h 268"/>
                  <a:gd name="T8" fmla="*/ 0 w 5"/>
                  <a:gd name="T9" fmla="*/ 0 h 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68"/>
                  <a:gd name="T17" fmla="*/ 5 w 5"/>
                  <a:gd name="T18" fmla="*/ 268 h 2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68">
                    <a:moveTo>
                      <a:pt x="5" y="0"/>
                    </a:moveTo>
                    <a:lnTo>
                      <a:pt x="0" y="7"/>
                    </a:lnTo>
                    <a:lnTo>
                      <a:pt x="0" y="261"/>
                    </a:lnTo>
                    <a:lnTo>
                      <a:pt x="5" y="26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F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70" name="未知"/>
              <p:cNvSpPr>
                <a:spLocks/>
              </p:cNvSpPr>
              <p:nvPr/>
            </p:nvSpPr>
            <p:spPr bwMode="auto">
              <a:xfrm>
                <a:off x="1840" y="272"/>
                <a:ext cx="2" cy="49"/>
              </a:xfrm>
              <a:custGeom>
                <a:avLst/>
                <a:gdLst>
                  <a:gd name="T0" fmla="*/ 0 w 6"/>
                  <a:gd name="T1" fmla="*/ 0 h 148"/>
                  <a:gd name="T2" fmla="*/ 0 w 6"/>
                  <a:gd name="T3" fmla="*/ 0 h 148"/>
                  <a:gd name="T4" fmla="*/ 0 w 6"/>
                  <a:gd name="T5" fmla="*/ 0 h 148"/>
                  <a:gd name="T6" fmla="*/ 0 w 6"/>
                  <a:gd name="T7" fmla="*/ 0 h 148"/>
                  <a:gd name="T8" fmla="*/ 0 w 6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48"/>
                  <a:gd name="T17" fmla="*/ 6 w 6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48">
                    <a:moveTo>
                      <a:pt x="6" y="0"/>
                    </a:moveTo>
                    <a:lnTo>
                      <a:pt x="0" y="16"/>
                    </a:lnTo>
                    <a:lnTo>
                      <a:pt x="0" y="133"/>
                    </a:lnTo>
                    <a:lnTo>
                      <a:pt x="6" y="1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E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71" name="未知"/>
              <p:cNvSpPr>
                <a:spLocks/>
              </p:cNvSpPr>
              <p:nvPr/>
            </p:nvSpPr>
            <p:spPr bwMode="auto">
              <a:xfrm>
                <a:off x="1880" y="241"/>
                <a:ext cx="2" cy="112"/>
              </a:xfrm>
              <a:custGeom>
                <a:avLst/>
                <a:gdLst>
                  <a:gd name="T0" fmla="*/ 0 w 7"/>
                  <a:gd name="T1" fmla="*/ 0 h 336"/>
                  <a:gd name="T2" fmla="*/ 0 w 7"/>
                  <a:gd name="T3" fmla="*/ 0 h 336"/>
                  <a:gd name="T4" fmla="*/ 0 w 7"/>
                  <a:gd name="T5" fmla="*/ 0 h 336"/>
                  <a:gd name="T6" fmla="*/ 0 w 7"/>
                  <a:gd name="T7" fmla="*/ 0 h 336"/>
                  <a:gd name="T8" fmla="*/ 0 w 7"/>
                  <a:gd name="T9" fmla="*/ 0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36"/>
                  <a:gd name="T17" fmla="*/ 7 w 7"/>
                  <a:gd name="T18" fmla="*/ 336 h 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36">
                    <a:moveTo>
                      <a:pt x="7" y="0"/>
                    </a:moveTo>
                    <a:lnTo>
                      <a:pt x="0" y="1"/>
                    </a:lnTo>
                    <a:lnTo>
                      <a:pt x="0" y="334"/>
                    </a:lnTo>
                    <a:lnTo>
                      <a:pt x="7" y="33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D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72" name="未知"/>
              <p:cNvSpPr>
                <a:spLocks/>
              </p:cNvSpPr>
              <p:nvPr/>
            </p:nvSpPr>
            <p:spPr bwMode="auto">
              <a:xfrm>
                <a:off x="3091" y="158"/>
                <a:ext cx="178" cy="84"/>
              </a:xfrm>
              <a:custGeom>
                <a:avLst/>
                <a:gdLst>
                  <a:gd name="T0" fmla="*/ 0 w 535"/>
                  <a:gd name="T1" fmla="*/ 0 h 254"/>
                  <a:gd name="T2" fmla="*/ 0 w 535"/>
                  <a:gd name="T3" fmla="*/ 0 h 254"/>
                  <a:gd name="T4" fmla="*/ 0 w 535"/>
                  <a:gd name="T5" fmla="*/ 0 h 254"/>
                  <a:gd name="T6" fmla="*/ 0 w 535"/>
                  <a:gd name="T7" fmla="*/ 0 h 254"/>
                  <a:gd name="T8" fmla="*/ 0 w 535"/>
                  <a:gd name="T9" fmla="*/ 0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5"/>
                  <a:gd name="T16" fmla="*/ 0 h 254"/>
                  <a:gd name="T17" fmla="*/ 535 w 53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5" h="254">
                    <a:moveTo>
                      <a:pt x="0" y="1"/>
                    </a:moveTo>
                    <a:lnTo>
                      <a:pt x="0" y="254"/>
                    </a:lnTo>
                    <a:lnTo>
                      <a:pt x="535" y="253"/>
                    </a:lnTo>
                    <a:lnTo>
                      <a:pt x="53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73" name="未知"/>
              <p:cNvSpPr>
                <a:spLocks/>
              </p:cNvSpPr>
              <p:nvPr/>
            </p:nvSpPr>
            <p:spPr bwMode="auto">
              <a:xfrm>
                <a:off x="1939" y="879"/>
                <a:ext cx="18" cy="225"/>
              </a:xfrm>
              <a:custGeom>
                <a:avLst/>
                <a:gdLst>
                  <a:gd name="T0" fmla="*/ 0 w 53"/>
                  <a:gd name="T1" fmla="*/ 0 h 676"/>
                  <a:gd name="T2" fmla="*/ 0 w 53"/>
                  <a:gd name="T3" fmla="*/ 0 h 676"/>
                  <a:gd name="T4" fmla="*/ 0 w 53"/>
                  <a:gd name="T5" fmla="*/ 0 h 676"/>
                  <a:gd name="T6" fmla="*/ 0 w 53"/>
                  <a:gd name="T7" fmla="*/ 0 h 676"/>
                  <a:gd name="T8" fmla="*/ 0 w 53"/>
                  <a:gd name="T9" fmla="*/ 0 h 6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6"/>
                  <a:gd name="T17" fmla="*/ 53 w 53"/>
                  <a:gd name="T18" fmla="*/ 676 h 6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6">
                    <a:moveTo>
                      <a:pt x="53" y="1"/>
                    </a:moveTo>
                    <a:lnTo>
                      <a:pt x="0" y="0"/>
                    </a:lnTo>
                    <a:lnTo>
                      <a:pt x="0" y="676"/>
                    </a:lnTo>
                    <a:lnTo>
                      <a:pt x="53" y="676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193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74" name="未知"/>
              <p:cNvSpPr>
                <a:spLocks/>
              </p:cNvSpPr>
              <p:nvPr/>
            </p:nvSpPr>
            <p:spPr bwMode="auto">
              <a:xfrm>
                <a:off x="1904" y="878"/>
                <a:ext cx="18" cy="226"/>
              </a:xfrm>
              <a:custGeom>
                <a:avLst/>
                <a:gdLst>
                  <a:gd name="T0" fmla="*/ 0 w 54"/>
                  <a:gd name="T1" fmla="*/ 0 h 677"/>
                  <a:gd name="T2" fmla="*/ 0 w 54"/>
                  <a:gd name="T3" fmla="*/ 0 h 677"/>
                  <a:gd name="T4" fmla="*/ 0 w 54"/>
                  <a:gd name="T5" fmla="*/ 0 h 677"/>
                  <a:gd name="T6" fmla="*/ 0 w 54"/>
                  <a:gd name="T7" fmla="*/ 0 h 677"/>
                  <a:gd name="T8" fmla="*/ 0 w 54"/>
                  <a:gd name="T9" fmla="*/ 0 h 6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7"/>
                  <a:gd name="T17" fmla="*/ 54 w 54"/>
                  <a:gd name="T18" fmla="*/ 677 h 6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7">
                    <a:moveTo>
                      <a:pt x="54" y="2"/>
                    </a:moveTo>
                    <a:lnTo>
                      <a:pt x="0" y="0"/>
                    </a:lnTo>
                    <a:lnTo>
                      <a:pt x="0" y="676"/>
                    </a:lnTo>
                    <a:lnTo>
                      <a:pt x="54" y="677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203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75" name="未知"/>
              <p:cNvSpPr>
                <a:spLocks/>
              </p:cNvSpPr>
              <p:nvPr/>
            </p:nvSpPr>
            <p:spPr bwMode="auto">
              <a:xfrm>
                <a:off x="1886" y="878"/>
                <a:ext cx="18" cy="225"/>
              </a:xfrm>
              <a:custGeom>
                <a:avLst/>
                <a:gdLst>
                  <a:gd name="T0" fmla="*/ 0 w 54"/>
                  <a:gd name="T1" fmla="*/ 0 h 676"/>
                  <a:gd name="T2" fmla="*/ 0 w 54"/>
                  <a:gd name="T3" fmla="*/ 0 h 676"/>
                  <a:gd name="T4" fmla="*/ 0 w 54"/>
                  <a:gd name="T5" fmla="*/ 0 h 676"/>
                  <a:gd name="T6" fmla="*/ 0 w 54"/>
                  <a:gd name="T7" fmla="*/ 0 h 676"/>
                  <a:gd name="T8" fmla="*/ 0 w 54"/>
                  <a:gd name="T9" fmla="*/ 0 h 6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6"/>
                  <a:gd name="T17" fmla="*/ 54 w 54"/>
                  <a:gd name="T18" fmla="*/ 676 h 6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6">
                    <a:moveTo>
                      <a:pt x="54" y="0"/>
                    </a:moveTo>
                    <a:lnTo>
                      <a:pt x="0" y="0"/>
                    </a:lnTo>
                    <a:lnTo>
                      <a:pt x="0" y="673"/>
                    </a:lnTo>
                    <a:lnTo>
                      <a:pt x="54" y="67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24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76" name="未知"/>
              <p:cNvSpPr>
                <a:spLocks/>
              </p:cNvSpPr>
              <p:nvPr/>
            </p:nvSpPr>
            <p:spPr bwMode="auto">
              <a:xfrm>
                <a:off x="1922" y="879"/>
                <a:ext cx="17" cy="225"/>
              </a:xfrm>
              <a:custGeom>
                <a:avLst/>
                <a:gdLst>
                  <a:gd name="T0" fmla="*/ 0 w 53"/>
                  <a:gd name="T1" fmla="*/ 0 h 676"/>
                  <a:gd name="T2" fmla="*/ 0 w 53"/>
                  <a:gd name="T3" fmla="*/ 0 h 676"/>
                  <a:gd name="T4" fmla="*/ 0 w 53"/>
                  <a:gd name="T5" fmla="*/ 0 h 676"/>
                  <a:gd name="T6" fmla="*/ 0 w 53"/>
                  <a:gd name="T7" fmla="*/ 0 h 676"/>
                  <a:gd name="T8" fmla="*/ 0 w 53"/>
                  <a:gd name="T9" fmla="*/ 0 h 6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6"/>
                  <a:gd name="T17" fmla="*/ 53 w 53"/>
                  <a:gd name="T18" fmla="*/ 676 h 6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6">
                    <a:moveTo>
                      <a:pt x="53" y="0"/>
                    </a:moveTo>
                    <a:lnTo>
                      <a:pt x="0" y="0"/>
                    </a:lnTo>
                    <a:lnTo>
                      <a:pt x="0" y="675"/>
                    </a:lnTo>
                    <a:lnTo>
                      <a:pt x="53" y="67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1D3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77" name="未知"/>
              <p:cNvSpPr>
                <a:spLocks/>
              </p:cNvSpPr>
              <p:nvPr/>
            </p:nvSpPr>
            <p:spPr bwMode="auto">
              <a:xfrm>
                <a:off x="1957" y="879"/>
                <a:ext cx="498" cy="236"/>
              </a:xfrm>
              <a:custGeom>
                <a:avLst/>
                <a:gdLst>
                  <a:gd name="T0" fmla="*/ 0 w 1493"/>
                  <a:gd name="T1" fmla="*/ 0 h 707"/>
                  <a:gd name="T2" fmla="*/ 0 w 1493"/>
                  <a:gd name="T3" fmla="*/ 0 h 707"/>
                  <a:gd name="T4" fmla="*/ 0 w 1493"/>
                  <a:gd name="T5" fmla="*/ 0 h 707"/>
                  <a:gd name="T6" fmla="*/ 0 w 1493"/>
                  <a:gd name="T7" fmla="*/ 0 h 707"/>
                  <a:gd name="T8" fmla="*/ 0 w 1493"/>
                  <a:gd name="T9" fmla="*/ 0 h 707"/>
                  <a:gd name="T10" fmla="*/ 0 w 1493"/>
                  <a:gd name="T11" fmla="*/ 0 h 707"/>
                  <a:gd name="T12" fmla="*/ 0 w 1493"/>
                  <a:gd name="T13" fmla="*/ 0 h 707"/>
                  <a:gd name="T14" fmla="*/ 0 w 1493"/>
                  <a:gd name="T15" fmla="*/ 0 h 7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93"/>
                  <a:gd name="T25" fmla="*/ 0 h 707"/>
                  <a:gd name="T26" fmla="*/ 1493 w 1493"/>
                  <a:gd name="T27" fmla="*/ 707 h 70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93" h="707">
                    <a:moveTo>
                      <a:pt x="0" y="0"/>
                    </a:moveTo>
                    <a:lnTo>
                      <a:pt x="0" y="675"/>
                    </a:lnTo>
                    <a:lnTo>
                      <a:pt x="1492" y="707"/>
                    </a:lnTo>
                    <a:lnTo>
                      <a:pt x="1493" y="699"/>
                    </a:lnTo>
                    <a:lnTo>
                      <a:pt x="1492" y="684"/>
                    </a:lnTo>
                    <a:lnTo>
                      <a:pt x="1492" y="663"/>
                    </a:lnTo>
                    <a:lnTo>
                      <a:pt x="72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31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78" name="未知"/>
              <p:cNvSpPr>
                <a:spLocks/>
              </p:cNvSpPr>
              <p:nvPr/>
            </p:nvSpPr>
            <p:spPr bwMode="auto">
              <a:xfrm>
                <a:off x="1868" y="878"/>
                <a:ext cx="18" cy="224"/>
              </a:xfrm>
              <a:custGeom>
                <a:avLst/>
                <a:gdLst>
                  <a:gd name="T0" fmla="*/ 0 w 53"/>
                  <a:gd name="T1" fmla="*/ 0 h 674"/>
                  <a:gd name="T2" fmla="*/ 0 w 53"/>
                  <a:gd name="T3" fmla="*/ 0 h 674"/>
                  <a:gd name="T4" fmla="*/ 0 w 53"/>
                  <a:gd name="T5" fmla="*/ 0 h 674"/>
                  <a:gd name="T6" fmla="*/ 0 w 53"/>
                  <a:gd name="T7" fmla="*/ 0 h 674"/>
                  <a:gd name="T8" fmla="*/ 0 w 53"/>
                  <a:gd name="T9" fmla="*/ 0 h 6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4"/>
                  <a:gd name="T17" fmla="*/ 53 w 53"/>
                  <a:gd name="T18" fmla="*/ 674 h 6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4">
                    <a:moveTo>
                      <a:pt x="53" y="674"/>
                    </a:moveTo>
                    <a:lnTo>
                      <a:pt x="53" y="1"/>
                    </a:lnTo>
                    <a:lnTo>
                      <a:pt x="0" y="0"/>
                    </a:lnTo>
                    <a:lnTo>
                      <a:pt x="0" y="674"/>
                    </a:lnTo>
                    <a:lnTo>
                      <a:pt x="53" y="674"/>
                    </a:lnTo>
                    <a:close/>
                  </a:path>
                </a:pathLst>
              </a:custGeom>
              <a:solidFill>
                <a:srgbClr val="293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79" name="未知"/>
              <p:cNvSpPr>
                <a:spLocks/>
              </p:cNvSpPr>
              <p:nvPr/>
            </p:nvSpPr>
            <p:spPr bwMode="auto">
              <a:xfrm>
                <a:off x="1424" y="994"/>
                <a:ext cx="17" cy="103"/>
              </a:xfrm>
              <a:custGeom>
                <a:avLst/>
                <a:gdLst>
                  <a:gd name="T0" fmla="*/ 0 w 53"/>
                  <a:gd name="T1" fmla="*/ 0 h 307"/>
                  <a:gd name="T2" fmla="*/ 0 w 53"/>
                  <a:gd name="T3" fmla="*/ 0 h 307"/>
                  <a:gd name="T4" fmla="*/ 0 w 53"/>
                  <a:gd name="T5" fmla="*/ 0 h 307"/>
                  <a:gd name="T6" fmla="*/ 0 w 53"/>
                  <a:gd name="T7" fmla="*/ 0 h 307"/>
                  <a:gd name="T8" fmla="*/ 0 w 53"/>
                  <a:gd name="T9" fmla="*/ 0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07"/>
                  <a:gd name="T17" fmla="*/ 53 w 53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07">
                    <a:moveTo>
                      <a:pt x="53" y="0"/>
                    </a:moveTo>
                    <a:lnTo>
                      <a:pt x="0" y="42"/>
                    </a:lnTo>
                    <a:lnTo>
                      <a:pt x="0" y="306"/>
                    </a:lnTo>
                    <a:lnTo>
                      <a:pt x="53" y="307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0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80" name="未知"/>
              <p:cNvSpPr>
                <a:spLocks/>
              </p:cNvSpPr>
              <p:nvPr/>
            </p:nvSpPr>
            <p:spPr bwMode="auto">
              <a:xfrm>
                <a:off x="1370" y="1037"/>
                <a:ext cx="18" cy="59"/>
              </a:xfrm>
              <a:custGeom>
                <a:avLst/>
                <a:gdLst>
                  <a:gd name="T0" fmla="*/ 0 w 55"/>
                  <a:gd name="T1" fmla="*/ 0 h 175"/>
                  <a:gd name="T2" fmla="*/ 0 w 55"/>
                  <a:gd name="T3" fmla="*/ 0 h 175"/>
                  <a:gd name="T4" fmla="*/ 0 w 55"/>
                  <a:gd name="T5" fmla="*/ 0 h 175"/>
                  <a:gd name="T6" fmla="*/ 0 w 55"/>
                  <a:gd name="T7" fmla="*/ 0 h 175"/>
                  <a:gd name="T8" fmla="*/ 0 w 55"/>
                  <a:gd name="T9" fmla="*/ 0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75"/>
                  <a:gd name="T17" fmla="*/ 55 w 55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75">
                    <a:moveTo>
                      <a:pt x="55" y="0"/>
                    </a:moveTo>
                    <a:lnTo>
                      <a:pt x="0" y="43"/>
                    </a:lnTo>
                    <a:lnTo>
                      <a:pt x="0" y="175"/>
                    </a:lnTo>
                    <a:lnTo>
                      <a:pt x="55" y="17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8C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81" name="未知"/>
              <p:cNvSpPr>
                <a:spLocks/>
              </p:cNvSpPr>
              <p:nvPr/>
            </p:nvSpPr>
            <p:spPr bwMode="auto">
              <a:xfrm>
                <a:off x="1388" y="1023"/>
                <a:ext cx="18" cy="73"/>
              </a:xfrm>
              <a:custGeom>
                <a:avLst/>
                <a:gdLst>
                  <a:gd name="T0" fmla="*/ 0 w 52"/>
                  <a:gd name="T1" fmla="*/ 0 h 220"/>
                  <a:gd name="T2" fmla="*/ 0 w 52"/>
                  <a:gd name="T3" fmla="*/ 0 h 220"/>
                  <a:gd name="T4" fmla="*/ 0 w 52"/>
                  <a:gd name="T5" fmla="*/ 0 h 220"/>
                  <a:gd name="T6" fmla="*/ 0 w 52"/>
                  <a:gd name="T7" fmla="*/ 0 h 220"/>
                  <a:gd name="T8" fmla="*/ 0 w 52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20"/>
                  <a:gd name="T17" fmla="*/ 52 w 52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20">
                    <a:moveTo>
                      <a:pt x="52" y="0"/>
                    </a:moveTo>
                    <a:lnTo>
                      <a:pt x="0" y="43"/>
                    </a:lnTo>
                    <a:lnTo>
                      <a:pt x="0" y="218"/>
                    </a:lnTo>
                    <a:lnTo>
                      <a:pt x="52" y="22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87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82" name="未知"/>
              <p:cNvSpPr>
                <a:spLocks/>
              </p:cNvSpPr>
              <p:nvPr/>
            </p:nvSpPr>
            <p:spPr bwMode="auto">
              <a:xfrm>
                <a:off x="1406" y="1008"/>
                <a:ext cx="18" cy="88"/>
              </a:xfrm>
              <a:custGeom>
                <a:avLst/>
                <a:gdLst>
                  <a:gd name="T0" fmla="*/ 0 w 54"/>
                  <a:gd name="T1" fmla="*/ 0 h 264"/>
                  <a:gd name="T2" fmla="*/ 0 w 54"/>
                  <a:gd name="T3" fmla="*/ 0 h 264"/>
                  <a:gd name="T4" fmla="*/ 0 w 54"/>
                  <a:gd name="T5" fmla="*/ 0 h 264"/>
                  <a:gd name="T6" fmla="*/ 0 w 54"/>
                  <a:gd name="T7" fmla="*/ 0 h 264"/>
                  <a:gd name="T8" fmla="*/ 0 w 54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264"/>
                  <a:gd name="T17" fmla="*/ 54 w 54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264">
                    <a:moveTo>
                      <a:pt x="54" y="0"/>
                    </a:moveTo>
                    <a:lnTo>
                      <a:pt x="0" y="44"/>
                    </a:lnTo>
                    <a:lnTo>
                      <a:pt x="0" y="264"/>
                    </a:lnTo>
                    <a:lnTo>
                      <a:pt x="54" y="26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84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83" name="未知"/>
              <p:cNvSpPr>
                <a:spLocks/>
              </p:cNvSpPr>
              <p:nvPr/>
            </p:nvSpPr>
            <p:spPr bwMode="auto">
              <a:xfrm>
                <a:off x="1353" y="1052"/>
                <a:ext cx="17" cy="44"/>
              </a:xfrm>
              <a:custGeom>
                <a:avLst/>
                <a:gdLst>
                  <a:gd name="T0" fmla="*/ 0 w 52"/>
                  <a:gd name="T1" fmla="*/ 0 h 132"/>
                  <a:gd name="T2" fmla="*/ 0 w 52"/>
                  <a:gd name="T3" fmla="*/ 0 h 132"/>
                  <a:gd name="T4" fmla="*/ 0 w 52"/>
                  <a:gd name="T5" fmla="*/ 0 h 132"/>
                  <a:gd name="T6" fmla="*/ 0 w 52"/>
                  <a:gd name="T7" fmla="*/ 0 h 132"/>
                  <a:gd name="T8" fmla="*/ 0 w 52"/>
                  <a:gd name="T9" fmla="*/ 0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132"/>
                  <a:gd name="T17" fmla="*/ 52 w 52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132">
                    <a:moveTo>
                      <a:pt x="52" y="0"/>
                    </a:moveTo>
                    <a:lnTo>
                      <a:pt x="0" y="44"/>
                    </a:lnTo>
                    <a:lnTo>
                      <a:pt x="0" y="130"/>
                    </a:lnTo>
                    <a:lnTo>
                      <a:pt x="52" y="13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8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84" name="未知"/>
              <p:cNvSpPr>
                <a:spLocks/>
              </p:cNvSpPr>
              <p:nvPr/>
            </p:nvSpPr>
            <p:spPr bwMode="auto">
              <a:xfrm>
                <a:off x="1317" y="1066"/>
                <a:ext cx="36" cy="29"/>
              </a:xfrm>
              <a:custGeom>
                <a:avLst/>
                <a:gdLst>
                  <a:gd name="T0" fmla="*/ 0 w 106"/>
                  <a:gd name="T1" fmla="*/ 0 h 86"/>
                  <a:gd name="T2" fmla="*/ 0 w 106"/>
                  <a:gd name="T3" fmla="*/ 0 h 86"/>
                  <a:gd name="T4" fmla="*/ 0 w 106"/>
                  <a:gd name="T5" fmla="*/ 0 h 86"/>
                  <a:gd name="T6" fmla="*/ 0 w 106"/>
                  <a:gd name="T7" fmla="*/ 0 h 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6"/>
                  <a:gd name="T13" fmla="*/ 0 h 86"/>
                  <a:gd name="T14" fmla="*/ 106 w 106"/>
                  <a:gd name="T15" fmla="*/ 86 h 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6" h="86">
                    <a:moveTo>
                      <a:pt x="0" y="84"/>
                    </a:moveTo>
                    <a:lnTo>
                      <a:pt x="106" y="86"/>
                    </a:lnTo>
                    <a:lnTo>
                      <a:pt x="106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85" name="未知"/>
              <p:cNvSpPr>
                <a:spLocks/>
              </p:cNvSpPr>
              <p:nvPr/>
            </p:nvSpPr>
            <p:spPr bwMode="auto">
              <a:xfrm>
                <a:off x="1441" y="980"/>
                <a:ext cx="18" cy="117"/>
              </a:xfrm>
              <a:custGeom>
                <a:avLst/>
                <a:gdLst>
                  <a:gd name="T0" fmla="*/ 0 w 53"/>
                  <a:gd name="T1" fmla="*/ 0 h 351"/>
                  <a:gd name="T2" fmla="*/ 0 w 53"/>
                  <a:gd name="T3" fmla="*/ 0 h 351"/>
                  <a:gd name="T4" fmla="*/ 0 w 53"/>
                  <a:gd name="T5" fmla="*/ 0 h 351"/>
                  <a:gd name="T6" fmla="*/ 0 w 53"/>
                  <a:gd name="T7" fmla="*/ 0 h 351"/>
                  <a:gd name="T8" fmla="*/ 0 w 53"/>
                  <a:gd name="T9" fmla="*/ 0 h 3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51"/>
                  <a:gd name="T17" fmla="*/ 53 w 53"/>
                  <a:gd name="T18" fmla="*/ 351 h 3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51">
                    <a:moveTo>
                      <a:pt x="0" y="44"/>
                    </a:moveTo>
                    <a:lnTo>
                      <a:pt x="0" y="351"/>
                    </a:lnTo>
                    <a:lnTo>
                      <a:pt x="53" y="350"/>
                    </a:lnTo>
                    <a:lnTo>
                      <a:pt x="5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7F83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86" name="未知"/>
              <p:cNvSpPr>
                <a:spLocks/>
              </p:cNvSpPr>
              <p:nvPr/>
            </p:nvSpPr>
            <p:spPr bwMode="auto">
              <a:xfrm>
                <a:off x="1850" y="878"/>
                <a:ext cx="18" cy="224"/>
              </a:xfrm>
              <a:custGeom>
                <a:avLst/>
                <a:gdLst>
                  <a:gd name="T0" fmla="*/ 0 w 54"/>
                  <a:gd name="T1" fmla="*/ 0 h 674"/>
                  <a:gd name="T2" fmla="*/ 0 w 54"/>
                  <a:gd name="T3" fmla="*/ 0 h 674"/>
                  <a:gd name="T4" fmla="*/ 0 w 54"/>
                  <a:gd name="T5" fmla="*/ 0 h 674"/>
                  <a:gd name="T6" fmla="*/ 0 w 54"/>
                  <a:gd name="T7" fmla="*/ 0 h 674"/>
                  <a:gd name="T8" fmla="*/ 0 w 54"/>
                  <a:gd name="T9" fmla="*/ 0 h 6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4"/>
                  <a:gd name="T17" fmla="*/ 54 w 54"/>
                  <a:gd name="T18" fmla="*/ 674 h 6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4">
                    <a:moveTo>
                      <a:pt x="54" y="0"/>
                    </a:moveTo>
                    <a:lnTo>
                      <a:pt x="0" y="0"/>
                    </a:lnTo>
                    <a:lnTo>
                      <a:pt x="0" y="672"/>
                    </a:lnTo>
                    <a:lnTo>
                      <a:pt x="54" y="67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2B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87" name="未知"/>
              <p:cNvSpPr>
                <a:spLocks/>
              </p:cNvSpPr>
              <p:nvPr/>
            </p:nvSpPr>
            <p:spPr bwMode="auto">
              <a:xfrm>
                <a:off x="1832" y="877"/>
                <a:ext cx="18" cy="225"/>
              </a:xfrm>
              <a:custGeom>
                <a:avLst/>
                <a:gdLst>
                  <a:gd name="T0" fmla="*/ 0 w 53"/>
                  <a:gd name="T1" fmla="*/ 0 h 673"/>
                  <a:gd name="T2" fmla="*/ 0 w 53"/>
                  <a:gd name="T3" fmla="*/ 0 h 673"/>
                  <a:gd name="T4" fmla="*/ 0 w 53"/>
                  <a:gd name="T5" fmla="*/ 0 h 673"/>
                  <a:gd name="T6" fmla="*/ 0 w 53"/>
                  <a:gd name="T7" fmla="*/ 0 h 673"/>
                  <a:gd name="T8" fmla="*/ 0 w 53"/>
                  <a:gd name="T9" fmla="*/ 0 h 6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3"/>
                  <a:gd name="T17" fmla="*/ 53 w 53"/>
                  <a:gd name="T18" fmla="*/ 673 h 6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3">
                    <a:moveTo>
                      <a:pt x="53" y="1"/>
                    </a:moveTo>
                    <a:lnTo>
                      <a:pt x="0" y="0"/>
                    </a:lnTo>
                    <a:lnTo>
                      <a:pt x="0" y="673"/>
                    </a:lnTo>
                    <a:lnTo>
                      <a:pt x="53" y="673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2F4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88" name="未知"/>
              <p:cNvSpPr>
                <a:spLocks/>
              </p:cNvSpPr>
              <p:nvPr/>
            </p:nvSpPr>
            <p:spPr bwMode="auto">
              <a:xfrm>
                <a:off x="1779" y="876"/>
                <a:ext cx="18" cy="225"/>
              </a:xfrm>
              <a:custGeom>
                <a:avLst/>
                <a:gdLst>
                  <a:gd name="T0" fmla="*/ 0 w 54"/>
                  <a:gd name="T1" fmla="*/ 0 h 675"/>
                  <a:gd name="T2" fmla="*/ 0 w 54"/>
                  <a:gd name="T3" fmla="*/ 0 h 675"/>
                  <a:gd name="T4" fmla="*/ 0 w 54"/>
                  <a:gd name="T5" fmla="*/ 0 h 675"/>
                  <a:gd name="T6" fmla="*/ 0 w 54"/>
                  <a:gd name="T7" fmla="*/ 0 h 675"/>
                  <a:gd name="T8" fmla="*/ 0 w 54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5"/>
                  <a:gd name="T17" fmla="*/ 54 w 54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5">
                    <a:moveTo>
                      <a:pt x="54" y="0"/>
                    </a:moveTo>
                    <a:lnTo>
                      <a:pt x="0" y="0"/>
                    </a:lnTo>
                    <a:lnTo>
                      <a:pt x="0" y="674"/>
                    </a:lnTo>
                    <a:lnTo>
                      <a:pt x="54" y="67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394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89" name="未知"/>
              <p:cNvSpPr>
                <a:spLocks/>
              </p:cNvSpPr>
              <p:nvPr/>
            </p:nvSpPr>
            <p:spPr bwMode="auto">
              <a:xfrm>
                <a:off x="1797" y="876"/>
                <a:ext cx="18" cy="225"/>
              </a:xfrm>
              <a:custGeom>
                <a:avLst/>
                <a:gdLst>
                  <a:gd name="T0" fmla="*/ 0 w 53"/>
                  <a:gd name="T1" fmla="*/ 0 h 675"/>
                  <a:gd name="T2" fmla="*/ 0 w 53"/>
                  <a:gd name="T3" fmla="*/ 0 h 675"/>
                  <a:gd name="T4" fmla="*/ 0 w 53"/>
                  <a:gd name="T5" fmla="*/ 0 h 675"/>
                  <a:gd name="T6" fmla="*/ 0 w 53"/>
                  <a:gd name="T7" fmla="*/ 0 h 675"/>
                  <a:gd name="T8" fmla="*/ 0 w 53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5"/>
                  <a:gd name="T17" fmla="*/ 53 w 53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5">
                    <a:moveTo>
                      <a:pt x="53" y="3"/>
                    </a:moveTo>
                    <a:lnTo>
                      <a:pt x="0" y="0"/>
                    </a:lnTo>
                    <a:lnTo>
                      <a:pt x="0" y="675"/>
                    </a:lnTo>
                    <a:lnTo>
                      <a:pt x="53" y="675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3548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90" name="未知"/>
              <p:cNvSpPr>
                <a:spLocks/>
              </p:cNvSpPr>
              <p:nvPr/>
            </p:nvSpPr>
            <p:spPr bwMode="auto">
              <a:xfrm>
                <a:off x="1815" y="877"/>
                <a:ext cx="17" cy="225"/>
              </a:xfrm>
              <a:custGeom>
                <a:avLst/>
                <a:gdLst>
                  <a:gd name="T0" fmla="*/ 0 w 52"/>
                  <a:gd name="T1" fmla="*/ 0 h 673"/>
                  <a:gd name="T2" fmla="*/ 0 w 52"/>
                  <a:gd name="T3" fmla="*/ 0 h 673"/>
                  <a:gd name="T4" fmla="*/ 0 w 52"/>
                  <a:gd name="T5" fmla="*/ 0 h 673"/>
                  <a:gd name="T6" fmla="*/ 0 w 52"/>
                  <a:gd name="T7" fmla="*/ 0 h 673"/>
                  <a:gd name="T8" fmla="*/ 0 w 52"/>
                  <a:gd name="T9" fmla="*/ 0 h 6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73"/>
                  <a:gd name="T17" fmla="*/ 52 w 52"/>
                  <a:gd name="T18" fmla="*/ 673 h 6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73">
                    <a:moveTo>
                      <a:pt x="52" y="0"/>
                    </a:moveTo>
                    <a:lnTo>
                      <a:pt x="0" y="0"/>
                    </a:lnTo>
                    <a:lnTo>
                      <a:pt x="0" y="672"/>
                    </a:lnTo>
                    <a:lnTo>
                      <a:pt x="52" y="67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314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91" name="未知"/>
              <p:cNvSpPr>
                <a:spLocks/>
              </p:cNvSpPr>
              <p:nvPr/>
            </p:nvSpPr>
            <p:spPr bwMode="auto">
              <a:xfrm>
                <a:off x="1744" y="876"/>
                <a:ext cx="17" cy="225"/>
              </a:xfrm>
              <a:custGeom>
                <a:avLst/>
                <a:gdLst>
                  <a:gd name="T0" fmla="*/ 0 w 52"/>
                  <a:gd name="T1" fmla="*/ 0 h 675"/>
                  <a:gd name="T2" fmla="*/ 0 w 52"/>
                  <a:gd name="T3" fmla="*/ 0 h 675"/>
                  <a:gd name="T4" fmla="*/ 0 w 52"/>
                  <a:gd name="T5" fmla="*/ 0 h 675"/>
                  <a:gd name="T6" fmla="*/ 0 w 52"/>
                  <a:gd name="T7" fmla="*/ 0 h 675"/>
                  <a:gd name="T8" fmla="*/ 0 w 52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75"/>
                  <a:gd name="T17" fmla="*/ 52 w 52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75">
                    <a:moveTo>
                      <a:pt x="52" y="0"/>
                    </a:moveTo>
                    <a:lnTo>
                      <a:pt x="0" y="0"/>
                    </a:lnTo>
                    <a:lnTo>
                      <a:pt x="0" y="673"/>
                    </a:lnTo>
                    <a:lnTo>
                      <a:pt x="52" y="67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15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92" name="未知"/>
              <p:cNvSpPr>
                <a:spLocks/>
              </p:cNvSpPr>
              <p:nvPr/>
            </p:nvSpPr>
            <p:spPr bwMode="auto">
              <a:xfrm>
                <a:off x="1726" y="875"/>
                <a:ext cx="18" cy="225"/>
              </a:xfrm>
              <a:custGeom>
                <a:avLst/>
                <a:gdLst>
                  <a:gd name="T0" fmla="*/ 0 w 54"/>
                  <a:gd name="T1" fmla="*/ 0 h 675"/>
                  <a:gd name="T2" fmla="*/ 0 w 54"/>
                  <a:gd name="T3" fmla="*/ 0 h 675"/>
                  <a:gd name="T4" fmla="*/ 0 w 54"/>
                  <a:gd name="T5" fmla="*/ 0 h 675"/>
                  <a:gd name="T6" fmla="*/ 0 w 54"/>
                  <a:gd name="T7" fmla="*/ 0 h 675"/>
                  <a:gd name="T8" fmla="*/ 0 w 54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5"/>
                  <a:gd name="T17" fmla="*/ 54 w 54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5">
                    <a:moveTo>
                      <a:pt x="54" y="2"/>
                    </a:moveTo>
                    <a:lnTo>
                      <a:pt x="0" y="0"/>
                    </a:lnTo>
                    <a:lnTo>
                      <a:pt x="0" y="675"/>
                    </a:lnTo>
                    <a:lnTo>
                      <a:pt x="54" y="675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445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93" name="未知"/>
              <p:cNvSpPr>
                <a:spLocks/>
              </p:cNvSpPr>
              <p:nvPr/>
            </p:nvSpPr>
            <p:spPr bwMode="auto">
              <a:xfrm>
                <a:off x="1690" y="875"/>
                <a:ext cx="18" cy="225"/>
              </a:xfrm>
              <a:custGeom>
                <a:avLst/>
                <a:gdLst>
                  <a:gd name="T0" fmla="*/ 0 w 53"/>
                  <a:gd name="T1" fmla="*/ 0 h 675"/>
                  <a:gd name="T2" fmla="*/ 0 w 53"/>
                  <a:gd name="T3" fmla="*/ 0 h 675"/>
                  <a:gd name="T4" fmla="*/ 0 w 53"/>
                  <a:gd name="T5" fmla="*/ 0 h 675"/>
                  <a:gd name="T6" fmla="*/ 0 w 53"/>
                  <a:gd name="T7" fmla="*/ 0 h 675"/>
                  <a:gd name="T8" fmla="*/ 0 w 53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5"/>
                  <a:gd name="T17" fmla="*/ 53 w 53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5">
                    <a:moveTo>
                      <a:pt x="53" y="1"/>
                    </a:moveTo>
                    <a:lnTo>
                      <a:pt x="0" y="0"/>
                    </a:lnTo>
                    <a:lnTo>
                      <a:pt x="0" y="675"/>
                    </a:lnTo>
                    <a:lnTo>
                      <a:pt x="53" y="675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4A5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94" name="未知"/>
              <p:cNvSpPr>
                <a:spLocks/>
              </p:cNvSpPr>
              <p:nvPr/>
            </p:nvSpPr>
            <p:spPr bwMode="auto">
              <a:xfrm>
                <a:off x="1673" y="875"/>
                <a:ext cx="17" cy="225"/>
              </a:xfrm>
              <a:custGeom>
                <a:avLst/>
                <a:gdLst>
                  <a:gd name="T0" fmla="*/ 0 w 53"/>
                  <a:gd name="T1" fmla="*/ 0 h 675"/>
                  <a:gd name="T2" fmla="*/ 0 w 53"/>
                  <a:gd name="T3" fmla="*/ 0 h 675"/>
                  <a:gd name="T4" fmla="*/ 0 w 53"/>
                  <a:gd name="T5" fmla="*/ 0 h 675"/>
                  <a:gd name="T6" fmla="*/ 0 w 53"/>
                  <a:gd name="T7" fmla="*/ 0 h 675"/>
                  <a:gd name="T8" fmla="*/ 0 w 53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5"/>
                  <a:gd name="T17" fmla="*/ 53 w 53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5">
                    <a:moveTo>
                      <a:pt x="53" y="0"/>
                    </a:moveTo>
                    <a:lnTo>
                      <a:pt x="0" y="0"/>
                    </a:lnTo>
                    <a:lnTo>
                      <a:pt x="0" y="674"/>
                    </a:lnTo>
                    <a:lnTo>
                      <a:pt x="53" y="67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4E5C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95" name="未知"/>
              <p:cNvSpPr>
                <a:spLocks/>
              </p:cNvSpPr>
              <p:nvPr/>
            </p:nvSpPr>
            <p:spPr bwMode="auto">
              <a:xfrm>
                <a:off x="1708" y="875"/>
                <a:ext cx="18" cy="225"/>
              </a:xfrm>
              <a:custGeom>
                <a:avLst/>
                <a:gdLst>
                  <a:gd name="T0" fmla="*/ 0 w 53"/>
                  <a:gd name="T1" fmla="*/ 0 h 675"/>
                  <a:gd name="T2" fmla="*/ 0 w 53"/>
                  <a:gd name="T3" fmla="*/ 0 h 675"/>
                  <a:gd name="T4" fmla="*/ 0 w 53"/>
                  <a:gd name="T5" fmla="*/ 0 h 675"/>
                  <a:gd name="T6" fmla="*/ 0 w 53"/>
                  <a:gd name="T7" fmla="*/ 0 h 675"/>
                  <a:gd name="T8" fmla="*/ 0 w 53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5"/>
                  <a:gd name="T17" fmla="*/ 53 w 53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5">
                    <a:moveTo>
                      <a:pt x="53" y="0"/>
                    </a:moveTo>
                    <a:lnTo>
                      <a:pt x="0" y="0"/>
                    </a:lnTo>
                    <a:lnTo>
                      <a:pt x="0" y="674"/>
                    </a:lnTo>
                    <a:lnTo>
                      <a:pt x="53" y="67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485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96" name="未知"/>
              <p:cNvSpPr>
                <a:spLocks/>
              </p:cNvSpPr>
              <p:nvPr/>
            </p:nvSpPr>
            <p:spPr bwMode="auto">
              <a:xfrm>
                <a:off x="1761" y="876"/>
                <a:ext cx="18" cy="225"/>
              </a:xfrm>
              <a:custGeom>
                <a:avLst/>
                <a:gdLst>
                  <a:gd name="T0" fmla="*/ 0 w 55"/>
                  <a:gd name="T1" fmla="*/ 0 h 675"/>
                  <a:gd name="T2" fmla="*/ 0 w 55"/>
                  <a:gd name="T3" fmla="*/ 0 h 675"/>
                  <a:gd name="T4" fmla="*/ 0 w 55"/>
                  <a:gd name="T5" fmla="*/ 0 h 675"/>
                  <a:gd name="T6" fmla="*/ 0 w 55"/>
                  <a:gd name="T7" fmla="*/ 0 h 675"/>
                  <a:gd name="T8" fmla="*/ 0 w 55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75"/>
                  <a:gd name="T17" fmla="*/ 55 w 55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75">
                    <a:moveTo>
                      <a:pt x="55" y="1"/>
                    </a:moveTo>
                    <a:lnTo>
                      <a:pt x="0" y="0"/>
                    </a:lnTo>
                    <a:lnTo>
                      <a:pt x="0" y="675"/>
                    </a:lnTo>
                    <a:lnTo>
                      <a:pt x="55" y="675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3C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97" name="未知"/>
              <p:cNvSpPr>
                <a:spLocks/>
              </p:cNvSpPr>
              <p:nvPr/>
            </p:nvSpPr>
            <p:spPr bwMode="auto">
              <a:xfrm>
                <a:off x="1637" y="874"/>
                <a:ext cx="18" cy="226"/>
              </a:xfrm>
              <a:custGeom>
                <a:avLst/>
                <a:gdLst>
                  <a:gd name="T0" fmla="*/ 0 w 53"/>
                  <a:gd name="T1" fmla="*/ 0 h 676"/>
                  <a:gd name="T2" fmla="*/ 0 w 53"/>
                  <a:gd name="T3" fmla="*/ 0 h 676"/>
                  <a:gd name="T4" fmla="*/ 0 w 53"/>
                  <a:gd name="T5" fmla="*/ 0 h 676"/>
                  <a:gd name="T6" fmla="*/ 0 w 53"/>
                  <a:gd name="T7" fmla="*/ 0 h 676"/>
                  <a:gd name="T8" fmla="*/ 0 w 53"/>
                  <a:gd name="T9" fmla="*/ 0 h 6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6"/>
                  <a:gd name="T17" fmla="*/ 53 w 53"/>
                  <a:gd name="T18" fmla="*/ 676 h 6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6">
                    <a:moveTo>
                      <a:pt x="53" y="0"/>
                    </a:moveTo>
                    <a:lnTo>
                      <a:pt x="0" y="0"/>
                    </a:lnTo>
                    <a:lnTo>
                      <a:pt x="0" y="673"/>
                    </a:lnTo>
                    <a:lnTo>
                      <a:pt x="53" y="67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55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98" name="未知"/>
              <p:cNvSpPr>
                <a:spLocks/>
              </p:cNvSpPr>
              <p:nvPr/>
            </p:nvSpPr>
            <p:spPr bwMode="auto">
              <a:xfrm>
                <a:off x="1619" y="874"/>
                <a:ext cx="18" cy="225"/>
              </a:xfrm>
              <a:custGeom>
                <a:avLst/>
                <a:gdLst>
                  <a:gd name="T0" fmla="*/ 0 w 54"/>
                  <a:gd name="T1" fmla="*/ 0 h 674"/>
                  <a:gd name="T2" fmla="*/ 0 w 54"/>
                  <a:gd name="T3" fmla="*/ 0 h 674"/>
                  <a:gd name="T4" fmla="*/ 0 w 54"/>
                  <a:gd name="T5" fmla="*/ 0 h 674"/>
                  <a:gd name="T6" fmla="*/ 0 w 54"/>
                  <a:gd name="T7" fmla="*/ 0 h 674"/>
                  <a:gd name="T8" fmla="*/ 0 w 54"/>
                  <a:gd name="T9" fmla="*/ 0 h 6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4"/>
                  <a:gd name="T17" fmla="*/ 54 w 54"/>
                  <a:gd name="T18" fmla="*/ 674 h 6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4">
                    <a:moveTo>
                      <a:pt x="54" y="1"/>
                    </a:moveTo>
                    <a:lnTo>
                      <a:pt x="0" y="0"/>
                    </a:lnTo>
                    <a:lnTo>
                      <a:pt x="0" y="674"/>
                    </a:lnTo>
                    <a:lnTo>
                      <a:pt x="54" y="674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5A6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99" name="未知"/>
              <p:cNvSpPr>
                <a:spLocks/>
              </p:cNvSpPr>
              <p:nvPr/>
            </p:nvSpPr>
            <p:spPr bwMode="auto">
              <a:xfrm>
                <a:off x="1583" y="874"/>
                <a:ext cx="18" cy="224"/>
              </a:xfrm>
              <a:custGeom>
                <a:avLst/>
                <a:gdLst>
                  <a:gd name="T0" fmla="*/ 0 w 53"/>
                  <a:gd name="T1" fmla="*/ 0 h 673"/>
                  <a:gd name="T2" fmla="*/ 0 w 53"/>
                  <a:gd name="T3" fmla="*/ 0 h 673"/>
                  <a:gd name="T4" fmla="*/ 0 w 53"/>
                  <a:gd name="T5" fmla="*/ 0 h 673"/>
                  <a:gd name="T6" fmla="*/ 0 w 53"/>
                  <a:gd name="T7" fmla="*/ 0 h 673"/>
                  <a:gd name="T8" fmla="*/ 0 w 53"/>
                  <a:gd name="T9" fmla="*/ 0 h 673"/>
                  <a:gd name="T10" fmla="*/ 0 w 53"/>
                  <a:gd name="T11" fmla="*/ 0 h 6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673"/>
                  <a:gd name="T20" fmla="*/ 53 w 53"/>
                  <a:gd name="T21" fmla="*/ 673 h 6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673">
                    <a:moveTo>
                      <a:pt x="21" y="0"/>
                    </a:moveTo>
                    <a:lnTo>
                      <a:pt x="0" y="16"/>
                    </a:lnTo>
                    <a:lnTo>
                      <a:pt x="0" y="673"/>
                    </a:lnTo>
                    <a:lnTo>
                      <a:pt x="53" y="673"/>
                    </a:lnTo>
                    <a:lnTo>
                      <a:pt x="53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2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00" name="未知"/>
              <p:cNvSpPr>
                <a:spLocks/>
              </p:cNvSpPr>
              <p:nvPr/>
            </p:nvSpPr>
            <p:spPr bwMode="auto">
              <a:xfrm>
                <a:off x="1566" y="879"/>
                <a:ext cx="17" cy="219"/>
              </a:xfrm>
              <a:custGeom>
                <a:avLst/>
                <a:gdLst>
                  <a:gd name="T0" fmla="*/ 0 w 52"/>
                  <a:gd name="T1" fmla="*/ 0 h 657"/>
                  <a:gd name="T2" fmla="*/ 0 w 52"/>
                  <a:gd name="T3" fmla="*/ 0 h 657"/>
                  <a:gd name="T4" fmla="*/ 0 w 52"/>
                  <a:gd name="T5" fmla="*/ 0 h 657"/>
                  <a:gd name="T6" fmla="*/ 0 w 52"/>
                  <a:gd name="T7" fmla="*/ 0 h 657"/>
                  <a:gd name="T8" fmla="*/ 0 w 52"/>
                  <a:gd name="T9" fmla="*/ 0 h 6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57"/>
                  <a:gd name="T17" fmla="*/ 52 w 52"/>
                  <a:gd name="T18" fmla="*/ 657 h 6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57">
                    <a:moveTo>
                      <a:pt x="52" y="0"/>
                    </a:moveTo>
                    <a:lnTo>
                      <a:pt x="0" y="42"/>
                    </a:lnTo>
                    <a:lnTo>
                      <a:pt x="0" y="656"/>
                    </a:lnTo>
                    <a:lnTo>
                      <a:pt x="52" y="65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636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01" name="未知"/>
              <p:cNvSpPr>
                <a:spLocks/>
              </p:cNvSpPr>
              <p:nvPr/>
            </p:nvSpPr>
            <p:spPr bwMode="auto">
              <a:xfrm>
                <a:off x="1601" y="874"/>
                <a:ext cx="18" cy="225"/>
              </a:xfrm>
              <a:custGeom>
                <a:avLst/>
                <a:gdLst>
                  <a:gd name="T0" fmla="*/ 0 w 54"/>
                  <a:gd name="T1" fmla="*/ 0 h 674"/>
                  <a:gd name="T2" fmla="*/ 0 w 54"/>
                  <a:gd name="T3" fmla="*/ 0 h 674"/>
                  <a:gd name="T4" fmla="*/ 0 w 54"/>
                  <a:gd name="T5" fmla="*/ 0 h 674"/>
                  <a:gd name="T6" fmla="*/ 0 w 54"/>
                  <a:gd name="T7" fmla="*/ 0 h 674"/>
                  <a:gd name="T8" fmla="*/ 0 w 54"/>
                  <a:gd name="T9" fmla="*/ 0 h 6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4"/>
                  <a:gd name="T17" fmla="*/ 54 w 54"/>
                  <a:gd name="T18" fmla="*/ 674 h 6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4">
                    <a:moveTo>
                      <a:pt x="54" y="0"/>
                    </a:moveTo>
                    <a:lnTo>
                      <a:pt x="0" y="0"/>
                    </a:lnTo>
                    <a:lnTo>
                      <a:pt x="0" y="672"/>
                    </a:lnTo>
                    <a:lnTo>
                      <a:pt x="54" y="67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D6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02" name="未知"/>
              <p:cNvSpPr>
                <a:spLocks/>
              </p:cNvSpPr>
              <p:nvPr/>
            </p:nvSpPr>
            <p:spPr bwMode="auto">
              <a:xfrm>
                <a:off x="1530" y="907"/>
                <a:ext cx="18" cy="191"/>
              </a:xfrm>
              <a:custGeom>
                <a:avLst/>
                <a:gdLst>
                  <a:gd name="T0" fmla="*/ 0 w 54"/>
                  <a:gd name="T1" fmla="*/ 0 h 571"/>
                  <a:gd name="T2" fmla="*/ 0 w 54"/>
                  <a:gd name="T3" fmla="*/ 0 h 571"/>
                  <a:gd name="T4" fmla="*/ 0 w 54"/>
                  <a:gd name="T5" fmla="*/ 0 h 571"/>
                  <a:gd name="T6" fmla="*/ 0 w 54"/>
                  <a:gd name="T7" fmla="*/ 0 h 571"/>
                  <a:gd name="T8" fmla="*/ 0 w 54"/>
                  <a:gd name="T9" fmla="*/ 0 h 5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571"/>
                  <a:gd name="T17" fmla="*/ 54 w 54"/>
                  <a:gd name="T18" fmla="*/ 571 h 5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571">
                    <a:moveTo>
                      <a:pt x="54" y="0"/>
                    </a:moveTo>
                    <a:lnTo>
                      <a:pt x="0" y="43"/>
                    </a:lnTo>
                    <a:lnTo>
                      <a:pt x="0" y="570"/>
                    </a:lnTo>
                    <a:lnTo>
                      <a:pt x="54" y="57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6B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03" name="未知"/>
              <p:cNvSpPr>
                <a:spLocks/>
              </p:cNvSpPr>
              <p:nvPr/>
            </p:nvSpPr>
            <p:spPr bwMode="auto">
              <a:xfrm>
                <a:off x="1495" y="937"/>
                <a:ext cx="18" cy="160"/>
              </a:xfrm>
              <a:custGeom>
                <a:avLst/>
                <a:gdLst>
                  <a:gd name="T0" fmla="*/ 0 w 54"/>
                  <a:gd name="T1" fmla="*/ 0 h 482"/>
                  <a:gd name="T2" fmla="*/ 0 w 54"/>
                  <a:gd name="T3" fmla="*/ 0 h 482"/>
                  <a:gd name="T4" fmla="*/ 0 w 54"/>
                  <a:gd name="T5" fmla="*/ 0 h 482"/>
                  <a:gd name="T6" fmla="*/ 0 w 54"/>
                  <a:gd name="T7" fmla="*/ 0 h 482"/>
                  <a:gd name="T8" fmla="*/ 0 w 54"/>
                  <a:gd name="T9" fmla="*/ 0 h 4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82"/>
                  <a:gd name="T17" fmla="*/ 54 w 54"/>
                  <a:gd name="T18" fmla="*/ 482 h 4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82">
                    <a:moveTo>
                      <a:pt x="54" y="0"/>
                    </a:moveTo>
                    <a:lnTo>
                      <a:pt x="0" y="41"/>
                    </a:lnTo>
                    <a:lnTo>
                      <a:pt x="0" y="480"/>
                    </a:lnTo>
                    <a:lnTo>
                      <a:pt x="54" y="48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37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04" name="未知"/>
              <p:cNvSpPr>
                <a:spLocks/>
              </p:cNvSpPr>
              <p:nvPr/>
            </p:nvSpPr>
            <p:spPr bwMode="auto">
              <a:xfrm>
                <a:off x="1513" y="922"/>
                <a:ext cx="17" cy="175"/>
              </a:xfrm>
              <a:custGeom>
                <a:avLst/>
                <a:gdLst>
                  <a:gd name="T0" fmla="*/ 0 w 53"/>
                  <a:gd name="T1" fmla="*/ 0 h 527"/>
                  <a:gd name="T2" fmla="*/ 0 w 53"/>
                  <a:gd name="T3" fmla="*/ 0 h 527"/>
                  <a:gd name="T4" fmla="*/ 0 w 53"/>
                  <a:gd name="T5" fmla="*/ 0 h 527"/>
                  <a:gd name="T6" fmla="*/ 0 w 53"/>
                  <a:gd name="T7" fmla="*/ 0 h 527"/>
                  <a:gd name="T8" fmla="*/ 0 w 53"/>
                  <a:gd name="T9" fmla="*/ 0 h 5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527"/>
                  <a:gd name="T17" fmla="*/ 53 w 53"/>
                  <a:gd name="T18" fmla="*/ 527 h 5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527">
                    <a:moveTo>
                      <a:pt x="53" y="0"/>
                    </a:moveTo>
                    <a:lnTo>
                      <a:pt x="0" y="45"/>
                    </a:lnTo>
                    <a:lnTo>
                      <a:pt x="0" y="527"/>
                    </a:lnTo>
                    <a:lnTo>
                      <a:pt x="53" y="527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6E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05" name="未知"/>
              <p:cNvSpPr>
                <a:spLocks/>
              </p:cNvSpPr>
              <p:nvPr/>
            </p:nvSpPr>
            <p:spPr bwMode="auto">
              <a:xfrm>
                <a:off x="1459" y="965"/>
                <a:ext cx="18" cy="132"/>
              </a:xfrm>
              <a:custGeom>
                <a:avLst/>
                <a:gdLst>
                  <a:gd name="T0" fmla="*/ 0 w 53"/>
                  <a:gd name="T1" fmla="*/ 0 h 394"/>
                  <a:gd name="T2" fmla="*/ 0 w 53"/>
                  <a:gd name="T3" fmla="*/ 0 h 394"/>
                  <a:gd name="T4" fmla="*/ 0 w 53"/>
                  <a:gd name="T5" fmla="*/ 0 h 394"/>
                  <a:gd name="T6" fmla="*/ 0 w 53"/>
                  <a:gd name="T7" fmla="*/ 0 h 394"/>
                  <a:gd name="T8" fmla="*/ 0 w 53"/>
                  <a:gd name="T9" fmla="*/ 0 h 3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94"/>
                  <a:gd name="T17" fmla="*/ 53 w 53"/>
                  <a:gd name="T18" fmla="*/ 394 h 3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94">
                    <a:moveTo>
                      <a:pt x="53" y="0"/>
                    </a:moveTo>
                    <a:lnTo>
                      <a:pt x="0" y="43"/>
                    </a:lnTo>
                    <a:lnTo>
                      <a:pt x="0" y="393"/>
                    </a:lnTo>
                    <a:lnTo>
                      <a:pt x="53" y="39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A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06" name="未知"/>
              <p:cNvSpPr>
                <a:spLocks/>
              </p:cNvSpPr>
              <p:nvPr/>
            </p:nvSpPr>
            <p:spPr bwMode="auto">
              <a:xfrm>
                <a:off x="1548" y="893"/>
                <a:ext cx="18" cy="205"/>
              </a:xfrm>
              <a:custGeom>
                <a:avLst/>
                <a:gdLst>
                  <a:gd name="T0" fmla="*/ 0 w 53"/>
                  <a:gd name="T1" fmla="*/ 0 h 614"/>
                  <a:gd name="T2" fmla="*/ 0 w 53"/>
                  <a:gd name="T3" fmla="*/ 0 h 614"/>
                  <a:gd name="T4" fmla="*/ 0 w 53"/>
                  <a:gd name="T5" fmla="*/ 0 h 614"/>
                  <a:gd name="T6" fmla="*/ 0 w 53"/>
                  <a:gd name="T7" fmla="*/ 0 h 614"/>
                  <a:gd name="T8" fmla="*/ 0 w 53"/>
                  <a:gd name="T9" fmla="*/ 0 h 6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14"/>
                  <a:gd name="T17" fmla="*/ 53 w 53"/>
                  <a:gd name="T18" fmla="*/ 614 h 6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14">
                    <a:moveTo>
                      <a:pt x="53" y="0"/>
                    </a:moveTo>
                    <a:lnTo>
                      <a:pt x="0" y="43"/>
                    </a:lnTo>
                    <a:lnTo>
                      <a:pt x="0" y="614"/>
                    </a:lnTo>
                    <a:lnTo>
                      <a:pt x="53" y="61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67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07" name="未知"/>
              <p:cNvSpPr>
                <a:spLocks/>
              </p:cNvSpPr>
              <p:nvPr/>
            </p:nvSpPr>
            <p:spPr bwMode="auto">
              <a:xfrm>
                <a:off x="1477" y="950"/>
                <a:ext cx="18" cy="147"/>
              </a:xfrm>
              <a:custGeom>
                <a:avLst/>
                <a:gdLst>
                  <a:gd name="T0" fmla="*/ 0 w 54"/>
                  <a:gd name="T1" fmla="*/ 0 h 439"/>
                  <a:gd name="T2" fmla="*/ 0 w 54"/>
                  <a:gd name="T3" fmla="*/ 0 h 439"/>
                  <a:gd name="T4" fmla="*/ 0 w 54"/>
                  <a:gd name="T5" fmla="*/ 0 h 439"/>
                  <a:gd name="T6" fmla="*/ 0 w 54"/>
                  <a:gd name="T7" fmla="*/ 0 h 439"/>
                  <a:gd name="T8" fmla="*/ 0 w 54"/>
                  <a:gd name="T9" fmla="*/ 0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39"/>
                  <a:gd name="T17" fmla="*/ 54 w 54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39">
                    <a:moveTo>
                      <a:pt x="54" y="0"/>
                    </a:moveTo>
                    <a:lnTo>
                      <a:pt x="0" y="45"/>
                    </a:lnTo>
                    <a:lnTo>
                      <a:pt x="0" y="439"/>
                    </a:lnTo>
                    <a:lnTo>
                      <a:pt x="54" y="4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6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08" name="未知"/>
              <p:cNvSpPr>
                <a:spLocks/>
              </p:cNvSpPr>
              <p:nvPr/>
            </p:nvSpPr>
            <p:spPr bwMode="auto">
              <a:xfrm>
                <a:off x="1655" y="874"/>
                <a:ext cx="18" cy="226"/>
              </a:xfrm>
              <a:custGeom>
                <a:avLst/>
                <a:gdLst>
                  <a:gd name="T0" fmla="*/ 0 w 54"/>
                  <a:gd name="T1" fmla="*/ 0 h 676"/>
                  <a:gd name="T2" fmla="*/ 0 w 54"/>
                  <a:gd name="T3" fmla="*/ 0 h 676"/>
                  <a:gd name="T4" fmla="*/ 0 w 54"/>
                  <a:gd name="T5" fmla="*/ 0 h 676"/>
                  <a:gd name="T6" fmla="*/ 0 w 54"/>
                  <a:gd name="T7" fmla="*/ 0 h 676"/>
                  <a:gd name="T8" fmla="*/ 0 w 54"/>
                  <a:gd name="T9" fmla="*/ 0 h 6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6"/>
                  <a:gd name="T17" fmla="*/ 54 w 54"/>
                  <a:gd name="T18" fmla="*/ 676 h 6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6">
                    <a:moveTo>
                      <a:pt x="54" y="676"/>
                    </a:moveTo>
                    <a:lnTo>
                      <a:pt x="54" y="2"/>
                    </a:lnTo>
                    <a:lnTo>
                      <a:pt x="0" y="0"/>
                    </a:lnTo>
                    <a:lnTo>
                      <a:pt x="0" y="676"/>
                    </a:lnTo>
                    <a:lnTo>
                      <a:pt x="54" y="676"/>
                    </a:lnTo>
                    <a:close/>
                  </a:path>
                </a:pathLst>
              </a:custGeom>
              <a:solidFill>
                <a:srgbClr val="54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09" name="Rectangle 195"/>
              <p:cNvSpPr>
                <a:spLocks noChangeArrowheads="1"/>
              </p:cNvSpPr>
              <p:nvPr/>
            </p:nvSpPr>
            <p:spPr bwMode="auto">
              <a:xfrm>
                <a:off x="624" y="159"/>
                <a:ext cx="179" cy="84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410" name="未知"/>
              <p:cNvSpPr>
                <a:spLocks/>
              </p:cNvSpPr>
              <p:nvPr/>
            </p:nvSpPr>
            <p:spPr bwMode="auto">
              <a:xfrm>
                <a:off x="3091" y="158"/>
                <a:ext cx="178" cy="84"/>
              </a:xfrm>
              <a:custGeom>
                <a:avLst/>
                <a:gdLst>
                  <a:gd name="T0" fmla="*/ 0 w 535"/>
                  <a:gd name="T1" fmla="*/ 0 h 254"/>
                  <a:gd name="T2" fmla="*/ 0 w 535"/>
                  <a:gd name="T3" fmla="*/ 0 h 254"/>
                  <a:gd name="T4" fmla="*/ 0 w 535"/>
                  <a:gd name="T5" fmla="*/ 0 h 254"/>
                  <a:gd name="T6" fmla="*/ 0 w 535"/>
                  <a:gd name="T7" fmla="*/ 0 h 254"/>
                  <a:gd name="T8" fmla="*/ 0 w 535"/>
                  <a:gd name="T9" fmla="*/ 0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5"/>
                  <a:gd name="T16" fmla="*/ 0 h 254"/>
                  <a:gd name="T17" fmla="*/ 535 w 53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5" h="254">
                    <a:moveTo>
                      <a:pt x="0" y="254"/>
                    </a:moveTo>
                    <a:lnTo>
                      <a:pt x="535" y="253"/>
                    </a:lnTo>
                    <a:lnTo>
                      <a:pt x="535" y="0"/>
                    </a:lnTo>
                    <a:lnTo>
                      <a:pt x="0" y="1"/>
                    </a:lnTo>
                    <a:lnTo>
                      <a:pt x="0" y="254"/>
                    </a:lnTo>
                  </a:path>
                </a:pathLst>
              </a:custGeom>
              <a:noFill/>
              <a:ln w="17463" cmpd="sng">
                <a:solidFill>
                  <a:srgbClr val="3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11" name="Rectangle 197"/>
              <p:cNvSpPr>
                <a:spLocks noChangeArrowheads="1"/>
              </p:cNvSpPr>
              <p:nvPr/>
            </p:nvSpPr>
            <p:spPr bwMode="auto">
              <a:xfrm>
                <a:off x="629" y="164"/>
                <a:ext cx="169" cy="74"/>
              </a:xfrm>
              <a:prstGeom prst="rect">
                <a:avLst/>
              </a:prstGeom>
              <a:noFill/>
              <a:ln w="17463">
                <a:solidFill>
                  <a:srgbClr val="33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412" name="未知"/>
              <p:cNvSpPr>
                <a:spLocks/>
              </p:cNvSpPr>
              <p:nvPr/>
            </p:nvSpPr>
            <p:spPr bwMode="auto">
              <a:xfrm>
                <a:off x="1837" y="240"/>
                <a:ext cx="113" cy="113"/>
              </a:xfrm>
              <a:custGeom>
                <a:avLst/>
                <a:gdLst>
                  <a:gd name="T0" fmla="*/ 0 w 340"/>
                  <a:gd name="T1" fmla="*/ 0 h 340"/>
                  <a:gd name="T2" fmla="*/ 0 w 340"/>
                  <a:gd name="T3" fmla="*/ 0 h 340"/>
                  <a:gd name="T4" fmla="*/ 0 w 340"/>
                  <a:gd name="T5" fmla="*/ 0 h 340"/>
                  <a:gd name="T6" fmla="*/ 0 w 340"/>
                  <a:gd name="T7" fmla="*/ 0 h 340"/>
                  <a:gd name="T8" fmla="*/ 0 w 340"/>
                  <a:gd name="T9" fmla="*/ 0 h 340"/>
                  <a:gd name="T10" fmla="*/ 0 w 340"/>
                  <a:gd name="T11" fmla="*/ 0 h 340"/>
                  <a:gd name="T12" fmla="*/ 0 w 340"/>
                  <a:gd name="T13" fmla="*/ 0 h 340"/>
                  <a:gd name="T14" fmla="*/ 0 w 340"/>
                  <a:gd name="T15" fmla="*/ 0 h 340"/>
                  <a:gd name="T16" fmla="*/ 0 w 340"/>
                  <a:gd name="T17" fmla="*/ 0 h 340"/>
                  <a:gd name="T18" fmla="*/ 0 w 340"/>
                  <a:gd name="T19" fmla="*/ 0 h 340"/>
                  <a:gd name="T20" fmla="*/ 0 w 340"/>
                  <a:gd name="T21" fmla="*/ 0 h 340"/>
                  <a:gd name="T22" fmla="*/ 0 w 340"/>
                  <a:gd name="T23" fmla="*/ 0 h 340"/>
                  <a:gd name="T24" fmla="*/ 0 w 340"/>
                  <a:gd name="T25" fmla="*/ 0 h 340"/>
                  <a:gd name="T26" fmla="*/ 0 w 340"/>
                  <a:gd name="T27" fmla="*/ 0 h 340"/>
                  <a:gd name="T28" fmla="*/ 0 w 340"/>
                  <a:gd name="T29" fmla="*/ 0 h 340"/>
                  <a:gd name="T30" fmla="*/ 0 w 340"/>
                  <a:gd name="T31" fmla="*/ 0 h 340"/>
                  <a:gd name="T32" fmla="*/ 0 w 340"/>
                  <a:gd name="T33" fmla="*/ 0 h 340"/>
                  <a:gd name="T34" fmla="*/ 0 w 340"/>
                  <a:gd name="T35" fmla="*/ 0 h 340"/>
                  <a:gd name="T36" fmla="*/ 0 w 340"/>
                  <a:gd name="T37" fmla="*/ 0 h 340"/>
                  <a:gd name="T38" fmla="*/ 0 w 340"/>
                  <a:gd name="T39" fmla="*/ 0 h 340"/>
                  <a:gd name="T40" fmla="*/ 0 w 340"/>
                  <a:gd name="T41" fmla="*/ 0 h 340"/>
                  <a:gd name="T42" fmla="*/ 0 w 340"/>
                  <a:gd name="T43" fmla="*/ 0 h 340"/>
                  <a:gd name="T44" fmla="*/ 0 w 340"/>
                  <a:gd name="T45" fmla="*/ 0 h 340"/>
                  <a:gd name="T46" fmla="*/ 0 w 340"/>
                  <a:gd name="T47" fmla="*/ 0 h 340"/>
                  <a:gd name="T48" fmla="*/ 0 w 340"/>
                  <a:gd name="T49" fmla="*/ 0 h 340"/>
                  <a:gd name="T50" fmla="*/ 0 w 340"/>
                  <a:gd name="T51" fmla="*/ 0 h 340"/>
                  <a:gd name="T52" fmla="*/ 0 w 340"/>
                  <a:gd name="T53" fmla="*/ 0 h 340"/>
                  <a:gd name="T54" fmla="*/ 0 w 340"/>
                  <a:gd name="T55" fmla="*/ 0 h 340"/>
                  <a:gd name="T56" fmla="*/ 0 w 340"/>
                  <a:gd name="T57" fmla="*/ 0 h 340"/>
                  <a:gd name="T58" fmla="*/ 0 w 340"/>
                  <a:gd name="T59" fmla="*/ 0 h 340"/>
                  <a:gd name="T60" fmla="*/ 0 w 340"/>
                  <a:gd name="T61" fmla="*/ 0 h 340"/>
                  <a:gd name="T62" fmla="*/ 0 w 340"/>
                  <a:gd name="T63" fmla="*/ 0 h 34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0"/>
                  <a:gd name="T97" fmla="*/ 0 h 340"/>
                  <a:gd name="T98" fmla="*/ 340 w 340"/>
                  <a:gd name="T99" fmla="*/ 340 h 34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0" h="340">
                    <a:moveTo>
                      <a:pt x="290" y="48"/>
                    </a:moveTo>
                    <a:lnTo>
                      <a:pt x="276" y="36"/>
                    </a:lnTo>
                    <a:lnTo>
                      <a:pt x="264" y="26"/>
                    </a:lnTo>
                    <a:lnTo>
                      <a:pt x="248" y="16"/>
                    </a:lnTo>
                    <a:lnTo>
                      <a:pt x="234" y="11"/>
                    </a:lnTo>
                    <a:lnTo>
                      <a:pt x="218" y="5"/>
                    </a:lnTo>
                    <a:lnTo>
                      <a:pt x="202" y="3"/>
                    </a:lnTo>
                    <a:lnTo>
                      <a:pt x="169" y="0"/>
                    </a:lnTo>
                    <a:lnTo>
                      <a:pt x="134" y="3"/>
                    </a:lnTo>
                    <a:lnTo>
                      <a:pt x="102" y="11"/>
                    </a:lnTo>
                    <a:lnTo>
                      <a:pt x="73" y="26"/>
                    </a:lnTo>
                    <a:lnTo>
                      <a:pt x="48" y="48"/>
                    </a:lnTo>
                    <a:lnTo>
                      <a:pt x="26" y="75"/>
                    </a:lnTo>
                    <a:lnTo>
                      <a:pt x="11" y="104"/>
                    </a:lnTo>
                    <a:lnTo>
                      <a:pt x="3" y="136"/>
                    </a:lnTo>
                    <a:lnTo>
                      <a:pt x="0" y="171"/>
                    </a:lnTo>
                    <a:lnTo>
                      <a:pt x="0" y="186"/>
                    </a:lnTo>
                    <a:lnTo>
                      <a:pt x="3" y="203"/>
                    </a:lnTo>
                    <a:lnTo>
                      <a:pt x="5" y="218"/>
                    </a:lnTo>
                    <a:lnTo>
                      <a:pt x="11" y="235"/>
                    </a:lnTo>
                    <a:lnTo>
                      <a:pt x="16" y="248"/>
                    </a:lnTo>
                    <a:lnTo>
                      <a:pt x="26" y="264"/>
                    </a:lnTo>
                    <a:lnTo>
                      <a:pt x="36" y="276"/>
                    </a:lnTo>
                    <a:lnTo>
                      <a:pt x="48" y="290"/>
                    </a:lnTo>
                    <a:lnTo>
                      <a:pt x="59" y="301"/>
                    </a:lnTo>
                    <a:lnTo>
                      <a:pt x="73" y="311"/>
                    </a:lnTo>
                    <a:lnTo>
                      <a:pt x="102" y="328"/>
                    </a:lnTo>
                    <a:lnTo>
                      <a:pt x="134" y="336"/>
                    </a:lnTo>
                    <a:lnTo>
                      <a:pt x="151" y="339"/>
                    </a:lnTo>
                    <a:lnTo>
                      <a:pt x="169" y="340"/>
                    </a:lnTo>
                    <a:lnTo>
                      <a:pt x="186" y="339"/>
                    </a:lnTo>
                    <a:lnTo>
                      <a:pt x="202" y="336"/>
                    </a:lnTo>
                    <a:lnTo>
                      <a:pt x="209" y="333"/>
                    </a:lnTo>
                    <a:lnTo>
                      <a:pt x="218" y="332"/>
                    </a:lnTo>
                    <a:lnTo>
                      <a:pt x="234" y="328"/>
                    </a:lnTo>
                    <a:lnTo>
                      <a:pt x="248" y="319"/>
                    </a:lnTo>
                    <a:lnTo>
                      <a:pt x="264" y="311"/>
                    </a:lnTo>
                    <a:lnTo>
                      <a:pt x="269" y="305"/>
                    </a:lnTo>
                    <a:lnTo>
                      <a:pt x="272" y="303"/>
                    </a:lnTo>
                    <a:lnTo>
                      <a:pt x="272" y="301"/>
                    </a:lnTo>
                    <a:lnTo>
                      <a:pt x="273" y="301"/>
                    </a:lnTo>
                    <a:lnTo>
                      <a:pt x="276" y="301"/>
                    </a:lnTo>
                    <a:lnTo>
                      <a:pt x="290" y="290"/>
                    </a:lnTo>
                    <a:lnTo>
                      <a:pt x="301" y="276"/>
                    </a:lnTo>
                    <a:lnTo>
                      <a:pt x="301" y="273"/>
                    </a:lnTo>
                    <a:lnTo>
                      <a:pt x="301" y="272"/>
                    </a:lnTo>
                    <a:lnTo>
                      <a:pt x="302" y="272"/>
                    </a:lnTo>
                    <a:lnTo>
                      <a:pt x="305" y="269"/>
                    </a:lnTo>
                    <a:lnTo>
                      <a:pt x="311" y="264"/>
                    </a:lnTo>
                    <a:lnTo>
                      <a:pt x="319" y="248"/>
                    </a:lnTo>
                    <a:lnTo>
                      <a:pt x="327" y="235"/>
                    </a:lnTo>
                    <a:lnTo>
                      <a:pt x="332" y="218"/>
                    </a:lnTo>
                    <a:lnTo>
                      <a:pt x="333" y="209"/>
                    </a:lnTo>
                    <a:lnTo>
                      <a:pt x="336" y="203"/>
                    </a:lnTo>
                    <a:lnTo>
                      <a:pt x="338" y="186"/>
                    </a:lnTo>
                    <a:lnTo>
                      <a:pt x="338" y="178"/>
                    </a:lnTo>
                    <a:lnTo>
                      <a:pt x="338" y="173"/>
                    </a:lnTo>
                    <a:lnTo>
                      <a:pt x="340" y="171"/>
                    </a:lnTo>
                    <a:lnTo>
                      <a:pt x="338" y="153"/>
                    </a:lnTo>
                    <a:lnTo>
                      <a:pt x="336" y="136"/>
                    </a:lnTo>
                    <a:lnTo>
                      <a:pt x="327" y="104"/>
                    </a:lnTo>
                    <a:lnTo>
                      <a:pt x="311" y="75"/>
                    </a:lnTo>
                    <a:lnTo>
                      <a:pt x="301" y="61"/>
                    </a:lnTo>
                    <a:lnTo>
                      <a:pt x="290" y="48"/>
                    </a:lnTo>
                  </a:path>
                </a:pathLst>
              </a:custGeom>
              <a:noFill/>
              <a:ln w="17463" cmpd="sng">
                <a:solidFill>
                  <a:srgbClr val="3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13" name="未知"/>
              <p:cNvSpPr>
                <a:spLocks/>
              </p:cNvSpPr>
              <p:nvPr/>
            </p:nvSpPr>
            <p:spPr bwMode="auto">
              <a:xfrm>
                <a:off x="1317" y="874"/>
                <a:ext cx="1137" cy="241"/>
              </a:xfrm>
              <a:custGeom>
                <a:avLst/>
                <a:gdLst>
                  <a:gd name="T0" fmla="*/ 1 w 3411"/>
                  <a:gd name="T1" fmla="*/ 0 h 723"/>
                  <a:gd name="T2" fmla="*/ 0 w 3411"/>
                  <a:gd name="T3" fmla="*/ 0 h 723"/>
                  <a:gd name="T4" fmla="*/ 0 w 3411"/>
                  <a:gd name="T5" fmla="*/ 0 h 723"/>
                  <a:gd name="T6" fmla="*/ 0 w 3411"/>
                  <a:gd name="T7" fmla="*/ 0 h 723"/>
                  <a:gd name="T8" fmla="*/ 1 w 3411"/>
                  <a:gd name="T9" fmla="*/ 0 h 7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11"/>
                  <a:gd name="T16" fmla="*/ 0 h 723"/>
                  <a:gd name="T17" fmla="*/ 3411 w 3411"/>
                  <a:gd name="T18" fmla="*/ 723 h 7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11" h="723">
                    <a:moveTo>
                      <a:pt x="3411" y="723"/>
                    </a:moveTo>
                    <a:lnTo>
                      <a:pt x="0" y="662"/>
                    </a:lnTo>
                    <a:lnTo>
                      <a:pt x="819" y="0"/>
                    </a:lnTo>
                    <a:lnTo>
                      <a:pt x="2646" y="30"/>
                    </a:lnTo>
                    <a:lnTo>
                      <a:pt x="3411" y="679"/>
                    </a:lnTo>
                  </a:path>
                </a:pathLst>
              </a:custGeom>
              <a:noFill/>
              <a:ln w="17463" cmpd="sng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14" name="未知"/>
              <p:cNvSpPr>
                <a:spLocks/>
              </p:cNvSpPr>
              <p:nvPr/>
            </p:nvSpPr>
            <p:spPr bwMode="auto">
              <a:xfrm>
                <a:off x="2522" y="21"/>
                <a:ext cx="1449" cy="168"/>
              </a:xfrm>
              <a:custGeom>
                <a:avLst/>
                <a:gdLst>
                  <a:gd name="T0" fmla="*/ 0 w 4346"/>
                  <a:gd name="T1" fmla="*/ 0 h 504"/>
                  <a:gd name="T2" fmla="*/ 0 w 4346"/>
                  <a:gd name="T3" fmla="*/ 0 h 504"/>
                  <a:gd name="T4" fmla="*/ 0 w 4346"/>
                  <a:gd name="T5" fmla="*/ 0 h 504"/>
                  <a:gd name="T6" fmla="*/ 0 w 4346"/>
                  <a:gd name="T7" fmla="*/ 0 h 504"/>
                  <a:gd name="T8" fmla="*/ 0 w 4346"/>
                  <a:gd name="T9" fmla="*/ 0 h 504"/>
                  <a:gd name="T10" fmla="*/ 0 w 4346"/>
                  <a:gd name="T11" fmla="*/ 0 h 504"/>
                  <a:gd name="T12" fmla="*/ 0 w 4346"/>
                  <a:gd name="T13" fmla="*/ 0 h 504"/>
                  <a:gd name="T14" fmla="*/ 0 w 4346"/>
                  <a:gd name="T15" fmla="*/ 0 h 504"/>
                  <a:gd name="T16" fmla="*/ 0 w 4346"/>
                  <a:gd name="T17" fmla="*/ 0 h 504"/>
                  <a:gd name="T18" fmla="*/ 0 w 4346"/>
                  <a:gd name="T19" fmla="*/ 0 h 504"/>
                  <a:gd name="T20" fmla="*/ 0 w 4346"/>
                  <a:gd name="T21" fmla="*/ 0 h 504"/>
                  <a:gd name="T22" fmla="*/ 0 w 4346"/>
                  <a:gd name="T23" fmla="*/ 0 h 504"/>
                  <a:gd name="T24" fmla="*/ 0 w 4346"/>
                  <a:gd name="T25" fmla="*/ 0 h 504"/>
                  <a:gd name="T26" fmla="*/ 0 w 4346"/>
                  <a:gd name="T27" fmla="*/ 0 h 504"/>
                  <a:gd name="T28" fmla="*/ 0 w 4346"/>
                  <a:gd name="T29" fmla="*/ 0 h 504"/>
                  <a:gd name="T30" fmla="*/ 0 w 4346"/>
                  <a:gd name="T31" fmla="*/ 0 h 504"/>
                  <a:gd name="T32" fmla="*/ 0 w 4346"/>
                  <a:gd name="T33" fmla="*/ 0 h 504"/>
                  <a:gd name="T34" fmla="*/ 0 w 4346"/>
                  <a:gd name="T35" fmla="*/ 0 h 504"/>
                  <a:gd name="T36" fmla="*/ 0 w 4346"/>
                  <a:gd name="T37" fmla="*/ 0 h 504"/>
                  <a:gd name="T38" fmla="*/ 0 w 4346"/>
                  <a:gd name="T39" fmla="*/ 0 h 504"/>
                  <a:gd name="T40" fmla="*/ 1 w 4346"/>
                  <a:gd name="T41" fmla="*/ 0 h 504"/>
                  <a:gd name="T42" fmla="*/ 1 w 4346"/>
                  <a:gd name="T43" fmla="*/ 0 h 504"/>
                  <a:gd name="T44" fmla="*/ 1 w 4346"/>
                  <a:gd name="T45" fmla="*/ 0 h 504"/>
                  <a:gd name="T46" fmla="*/ 1 w 4346"/>
                  <a:gd name="T47" fmla="*/ 0 h 504"/>
                  <a:gd name="T48" fmla="*/ 1 w 4346"/>
                  <a:gd name="T49" fmla="*/ 0 h 504"/>
                  <a:gd name="T50" fmla="*/ 1 w 4346"/>
                  <a:gd name="T51" fmla="*/ 0 h 504"/>
                  <a:gd name="T52" fmla="*/ 1 w 4346"/>
                  <a:gd name="T53" fmla="*/ 0 h 504"/>
                  <a:gd name="T54" fmla="*/ 1 w 4346"/>
                  <a:gd name="T55" fmla="*/ 0 h 504"/>
                  <a:gd name="T56" fmla="*/ 1 w 4346"/>
                  <a:gd name="T57" fmla="*/ 0 h 504"/>
                  <a:gd name="T58" fmla="*/ 1 w 4346"/>
                  <a:gd name="T59" fmla="*/ 0 h 504"/>
                  <a:gd name="T60" fmla="*/ 1 w 4346"/>
                  <a:gd name="T61" fmla="*/ 0 h 504"/>
                  <a:gd name="T62" fmla="*/ 1 w 4346"/>
                  <a:gd name="T63" fmla="*/ 0 h 504"/>
                  <a:gd name="T64" fmla="*/ 1 w 4346"/>
                  <a:gd name="T65" fmla="*/ 0 h 504"/>
                  <a:gd name="T66" fmla="*/ 1 w 4346"/>
                  <a:gd name="T67" fmla="*/ 0 h 504"/>
                  <a:gd name="T68" fmla="*/ 1 w 4346"/>
                  <a:gd name="T69" fmla="*/ 0 h 504"/>
                  <a:gd name="T70" fmla="*/ 1 w 4346"/>
                  <a:gd name="T71" fmla="*/ 0 h 504"/>
                  <a:gd name="T72" fmla="*/ 1 w 4346"/>
                  <a:gd name="T73" fmla="*/ 0 h 504"/>
                  <a:gd name="T74" fmla="*/ 1 w 4346"/>
                  <a:gd name="T75" fmla="*/ 0 h 504"/>
                  <a:gd name="T76" fmla="*/ 1 w 4346"/>
                  <a:gd name="T77" fmla="*/ 0 h 504"/>
                  <a:gd name="T78" fmla="*/ 1 w 4346"/>
                  <a:gd name="T79" fmla="*/ 0 h 504"/>
                  <a:gd name="T80" fmla="*/ 1 w 4346"/>
                  <a:gd name="T81" fmla="*/ 0 h 504"/>
                  <a:gd name="T82" fmla="*/ 1 w 4346"/>
                  <a:gd name="T83" fmla="*/ 0 h 504"/>
                  <a:gd name="T84" fmla="*/ 1 w 4346"/>
                  <a:gd name="T85" fmla="*/ 0 h 504"/>
                  <a:gd name="T86" fmla="*/ 1 w 4346"/>
                  <a:gd name="T87" fmla="*/ 0 h 504"/>
                  <a:gd name="T88" fmla="*/ 1 w 4346"/>
                  <a:gd name="T89" fmla="*/ 0 h 504"/>
                  <a:gd name="T90" fmla="*/ 1 w 4346"/>
                  <a:gd name="T91" fmla="*/ 0 h 504"/>
                  <a:gd name="T92" fmla="*/ 1 w 4346"/>
                  <a:gd name="T93" fmla="*/ 0 h 504"/>
                  <a:gd name="T94" fmla="*/ 1 w 4346"/>
                  <a:gd name="T95" fmla="*/ 0 h 504"/>
                  <a:gd name="T96" fmla="*/ 1 w 4346"/>
                  <a:gd name="T97" fmla="*/ 0 h 504"/>
                  <a:gd name="T98" fmla="*/ 1 w 4346"/>
                  <a:gd name="T99" fmla="*/ 0 h 504"/>
                  <a:gd name="T100" fmla="*/ 1 w 4346"/>
                  <a:gd name="T101" fmla="*/ 0 h 504"/>
                  <a:gd name="T102" fmla="*/ 1 w 4346"/>
                  <a:gd name="T103" fmla="*/ 0 h 504"/>
                  <a:gd name="T104" fmla="*/ 1 w 4346"/>
                  <a:gd name="T105" fmla="*/ 0 h 504"/>
                  <a:gd name="T106" fmla="*/ 0 w 4346"/>
                  <a:gd name="T107" fmla="*/ 0 h 50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346"/>
                  <a:gd name="T163" fmla="*/ 0 h 504"/>
                  <a:gd name="T164" fmla="*/ 4346 w 4346"/>
                  <a:gd name="T165" fmla="*/ 504 h 50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346" h="504">
                    <a:moveTo>
                      <a:pt x="1" y="1"/>
                    </a:moveTo>
                    <a:lnTo>
                      <a:pt x="0" y="19"/>
                    </a:lnTo>
                    <a:lnTo>
                      <a:pt x="1" y="39"/>
                    </a:lnTo>
                    <a:lnTo>
                      <a:pt x="5" y="78"/>
                    </a:lnTo>
                    <a:lnTo>
                      <a:pt x="14" y="114"/>
                    </a:lnTo>
                    <a:lnTo>
                      <a:pt x="28" y="150"/>
                    </a:lnTo>
                    <a:lnTo>
                      <a:pt x="43" y="183"/>
                    </a:lnTo>
                    <a:lnTo>
                      <a:pt x="64" y="218"/>
                    </a:lnTo>
                    <a:lnTo>
                      <a:pt x="75" y="233"/>
                    </a:lnTo>
                    <a:lnTo>
                      <a:pt x="89" y="250"/>
                    </a:lnTo>
                    <a:lnTo>
                      <a:pt x="118" y="282"/>
                    </a:lnTo>
                    <a:lnTo>
                      <a:pt x="150" y="311"/>
                    </a:lnTo>
                    <a:lnTo>
                      <a:pt x="166" y="325"/>
                    </a:lnTo>
                    <a:lnTo>
                      <a:pt x="186" y="340"/>
                    </a:lnTo>
                    <a:lnTo>
                      <a:pt x="226" y="368"/>
                    </a:lnTo>
                    <a:lnTo>
                      <a:pt x="272" y="396"/>
                    </a:lnTo>
                    <a:lnTo>
                      <a:pt x="320" y="421"/>
                    </a:lnTo>
                    <a:lnTo>
                      <a:pt x="373" y="446"/>
                    </a:lnTo>
                    <a:lnTo>
                      <a:pt x="430" y="468"/>
                    </a:lnTo>
                    <a:lnTo>
                      <a:pt x="493" y="492"/>
                    </a:lnTo>
                    <a:lnTo>
                      <a:pt x="3540" y="504"/>
                    </a:lnTo>
                    <a:lnTo>
                      <a:pt x="3620" y="485"/>
                    </a:lnTo>
                    <a:lnTo>
                      <a:pt x="3698" y="465"/>
                    </a:lnTo>
                    <a:lnTo>
                      <a:pt x="3772" y="443"/>
                    </a:lnTo>
                    <a:lnTo>
                      <a:pt x="3841" y="421"/>
                    </a:lnTo>
                    <a:lnTo>
                      <a:pt x="3873" y="407"/>
                    </a:lnTo>
                    <a:lnTo>
                      <a:pt x="3880" y="403"/>
                    </a:lnTo>
                    <a:lnTo>
                      <a:pt x="3888" y="400"/>
                    </a:lnTo>
                    <a:lnTo>
                      <a:pt x="3905" y="395"/>
                    </a:lnTo>
                    <a:lnTo>
                      <a:pt x="3935" y="381"/>
                    </a:lnTo>
                    <a:lnTo>
                      <a:pt x="3966" y="368"/>
                    </a:lnTo>
                    <a:lnTo>
                      <a:pt x="3994" y="353"/>
                    </a:lnTo>
                    <a:lnTo>
                      <a:pt x="4023" y="339"/>
                    </a:lnTo>
                    <a:lnTo>
                      <a:pt x="4035" y="331"/>
                    </a:lnTo>
                    <a:lnTo>
                      <a:pt x="4049" y="324"/>
                    </a:lnTo>
                    <a:lnTo>
                      <a:pt x="4077" y="310"/>
                    </a:lnTo>
                    <a:lnTo>
                      <a:pt x="4124" y="276"/>
                    </a:lnTo>
                    <a:lnTo>
                      <a:pt x="4146" y="258"/>
                    </a:lnTo>
                    <a:lnTo>
                      <a:pt x="4169" y="242"/>
                    </a:lnTo>
                    <a:lnTo>
                      <a:pt x="4208" y="206"/>
                    </a:lnTo>
                    <a:lnTo>
                      <a:pt x="4226" y="186"/>
                    </a:lnTo>
                    <a:lnTo>
                      <a:pt x="4234" y="176"/>
                    </a:lnTo>
                    <a:lnTo>
                      <a:pt x="4244" y="168"/>
                    </a:lnTo>
                    <a:lnTo>
                      <a:pt x="4251" y="157"/>
                    </a:lnTo>
                    <a:lnTo>
                      <a:pt x="4259" y="147"/>
                    </a:lnTo>
                    <a:lnTo>
                      <a:pt x="4274" y="128"/>
                    </a:lnTo>
                    <a:lnTo>
                      <a:pt x="4288" y="107"/>
                    </a:lnTo>
                    <a:lnTo>
                      <a:pt x="4302" y="88"/>
                    </a:lnTo>
                    <a:lnTo>
                      <a:pt x="4313" y="65"/>
                    </a:lnTo>
                    <a:lnTo>
                      <a:pt x="4319" y="54"/>
                    </a:lnTo>
                    <a:lnTo>
                      <a:pt x="4321" y="49"/>
                    </a:lnTo>
                    <a:lnTo>
                      <a:pt x="4326" y="44"/>
                    </a:lnTo>
                    <a:lnTo>
                      <a:pt x="4346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15" name="未知"/>
              <p:cNvSpPr>
                <a:spLocks/>
              </p:cNvSpPr>
              <p:nvPr/>
            </p:nvSpPr>
            <p:spPr bwMode="auto">
              <a:xfrm>
                <a:off x="2522" y="21"/>
                <a:ext cx="1449" cy="168"/>
              </a:xfrm>
              <a:custGeom>
                <a:avLst/>
                <a:gdLst>
                  <a:gd name="T0" fmla="*/ 0 w 4346"/>
                  <a:gd name="T1" fmla="*/ 0 h 504"/>
                  <a:gd name="T2" fmla="*/ 1 w 4346"/>
                  <a:gd name="T3" fmla="*/ 0 h 504"/>
                  <a:gd name="T4" fmla="*/ 1 w 4346"/>
                  <a:gd name="T5" fmla="*/ 0 h 504"/>
                  <a:gd name="T6" fmla="*/ 1 w 4346"/>
                  <a:gd name="T7" fmla="*/ 0 h 504"/>
                  <a:gd name="T8" fmla="*/ 1 w 4346"/>
                  <a:gd name="T9" fmla="*/ 0 h 504"/>
                  <a:gd name="T10" fmla="*/ 1 w 4346"/>
                  <a:gd name="T11" fmla="*/ 0 h 504"/>
                  <a:gd name="T12" fmla="*/ 1 w 4346"/>
                  <a:gd name="T13" fmla="*/ 0 h 504"/>
                  <a:gd name="T14" fmla="*/ 1 w 4346"/>
                  <a:gd name="T15" fmla="*/ 0 h 504"/>
                  <a:gd name="T16" fmla="*/ 1 w 4346"/>
                  <a:gd name="T17" fmla="*/ 0 h 504"/>
                  <a:gd name="T18" fmla="*/ 1 w 4346"/>
                  <a:gd name="T19" fmla="*/ 0 h 504"/>
                  <a:gd name="T20" fmla="*/ 1 w 4346"/>
                  <a:gd name="T21" fmla="*/ 0 h 504"/>
                  <a:gd name="T22" fmla="*/ 1 w 4346"/>
                  <a:gd name="T23" fmla="*/ 0 h 504"/>
                  <a:gd name="T24" fmla="*/ 1 w 4346"/>
                  <a:gd name="T25" fmla="*/ 0 h 504"/>
                  <a:gd name="T26" fmla="*/ 1 w 4346"/>
                  <a:gd name="T27" fmla="*/ 0 h 504"/>
                  <a:gd name="T28" fmla="*/ 1 w 4346"/>
                  <a:gd name="T29" fmla="*/ 0 h 504"/>
                  <a:gd name="T30" fmla="*/ 1 w 4346"/>
                  <a:gd name="T31" fmla="*/ 0 h 504"/>
                  <a:gd name="T32" fmla="*/ 1 w 4346"/>
                  <a:gd name="T33" fmla="*/ 0 h 504"/>
                  <a:gd name="T34" fmla="*/ 1 w 4346"/>
                  <a:gd name="T35" fmla="*/ 0 h 504"/>
                  <a:gd name="T36" fmla="*/ 1 w 4346"/>
                  <a:gd name="T37" fmla="*/ 0 h 504"/>
                  <a:gd name="T38" fmla="*/ 1 w 4346"/>
                  <a:gd name="T39" fmla="*/ 0 h 504"/>
                  <a:gd name="T40" fmla="*/ 1 w 4346"/>
                  <a:gd name="T41" fmla="*/ 0 h 504"/>
                  <a:gd name="T42" fmla="*/ 1 w 4346"/>
                  <a:gd name="T43" fmla="*/ 0 h 504"/>
                  <a:gd name="T44" fmla="*/ 1 w 4346"/>
                  <a:gd name="T45" fmla="*/ 0 h 504"/>
                  <a:gd name="T46" fmla="*/ 1 w 4346"/>
                  <a:gd name="T47" fmla="*/ 0 h 504"/>
                  <a:gd name="T48" fmla="*/ 1 w 4346"/>
                  <a:gd name="T49" fmla="*/ 0 h 504"/>
                  <a:gd name="T50" fmla="*/ 1 w 4346"/>
                  <a:gd name="T51" fmla="*/ 0 h 504"/>
                  <a:gd name="T52" fmla="*/ 1 w 4346"/>
                  <a:gd name="T53" fmla="*/ 0 h 504"/>
                  <a:gd name="T54" fmla="*/ 1 w 4346"/>
                  <a:gd name="T55" fmla="*/ 0 h 504"/>
                  <a:gd name="T56" fmla="*/ 1 w 4346"/>
                  <a:gd name="T57" fmla="*/ 0 h 504"/>
                  <a:gd name="T58" fmla="*/ 1 w 4346"/>
                  <a:gd name="T59" fmla="*/ 0 h 504"/>
                  <a:gd name="T60" fmla="*/ 1 w 4346"/>
                  <a:gd name="T61" fmla="*/ 0 h 504"/>
                  <a:gd name="T62" fmla="*/ 1 w 4346"/>
                  <a:gd name="T63" fmla="*/ 0 h 504"/>
                  <a:gd name="T64" fmla="*/ 1 w 4346"/>
                  <a:gd name="T65" fmla="*/ 0 h 504"/>
                  <a:gd name="T66" fmla="*/ 1 w 4346"/>
                  <a:gd name="T67" fmla="*/ 0 h 504"/>
                  <a:gd name="T68" fmla="*/ 0 w 4346"/>
                  <a:gd name="T69" fmla="*/ 0 h 504"/>
                  <a:gd name="T70" fmla="*/ 0 w 4346"/>
                  <a:gd name="T71" fmla="*/ 0 h 504"/>
                  <a:gd name="T72" fmla="*/ 0 w 4346"/>
                  <a:gd name="T73" fmla="*/ 0 h 504"/>
                  <a:gd name="T74" fmla="*/ 0 w 4346"/>
                  <a:gd name="T75" fmla="*/ 0 h 504"/>
                  <a:gd name="T76" fmla="*/ 0 w 4346"/>
                  <a:gd name="T77" fmla="*/ 0 h 504"/>
                  <a:gd name="T78" fmla="*/ 0 w 4346"/>
                  <a:gd name="T79" fmla="*/ 0 h 504"/>
                  <a:gd name="T80" fmla="*/ 0 w 4346"/>
                  <a:gd name="T81" fmla="*/ 0 h 504"/>
                  <a:gd name="T82" fmla="*/ 0 w 4346"/>
                  <a:gd name="T83" fmla="*/ 0 h 504"/>
                  <a:gd name="T84" fmla="*/ 0 w 4346"/>
                  <a:gd name="T85" fmla="*/ 0 h 504"/>
                  <a:gd name="T86" fmla="*/ 0 w 4346"/>
                  <a:gd name="T87" fmla="*/ 0 h 504"/>
                  <a:gd name="T88" fmla="*/ 0 w 4346"/>
                  <a:gd name="T89" fmla="*/ 0 h 504"/>
                  <a:gd name="T90" fmla="*/ 0 w 4346"/>
                  <a:gd name="T91" fmla="*/ 0 h 504"/>
                  <a:gd name="T92" fmla="*/ 0 w 4346"/>
                  <a:gd name="T93" fmla="*/ 0 h 504"/>
                  <a:gd name="T94" fmla="*/ 0 w 4346"/>
                  <a:gd name="T95" fmla="*/ 0 h 504"/>
                  <a:gd name="T96" fmla="*/ 0 w 4346"/>
                  <a:gd name="T97" fmla="*/ 0 h 504"/>
                  <a:gd name="T98" fmla="*/ 0 w 4346"/>
                  <a:gd name="T99" fmla="*/ 0 h 504"/>
                  <a:gd name="T100" fmla="*/ 0 w 4346"/>
                  <a:gd name="T101" fmla="*/ 0 h 504"/>
                  <a:gd name="T102" fmla="*/ 0 w 4346"/>
                  <a:gd name="T103" fmla="*/ 0 h 504"/>
                  <a:gd name="T104" fmla="*/ 0 w 4346"/>
                  <a:gd name="T105" fmla="*/ 0 h 504"/>
                  <a:gd name="T106" fmla="*/ 0 w 4346"/>
                  <a:gd name="T107" fmla="*/ 0 h 50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346"/>
                  <a:gd name="T163" fmla="*/ 0 h 504"/>
                  <a:gd name="T164" fmla="*/ 4346 w 4346"/>
                  <a:gd name="T165" fmla="*/ 504 h 50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346" h="504">
                    <a:moveTo>
                      <a:pt x="493" y="492"/>
                    </a:moveTo>
                    <a:lnTo>
                      <a:pt x="3540" y="504"/>
                    </a:lnTo>
                    <a:lnTo>
                      <a:pt x="3620" y="485"/>
                    </a:lnTo>
                    <a:lnTo>
                      <a:pt x="3698" y="465"/>
                    </a:lnTo>
                    <a:lnTo>
                      <a:pt x="3772" y="443"/>
                    </a:lnTo>
                    <a:lnTo>
                      <a:pt x="3841" y="421"/>
                    </a:lnTo>
                    <a:lnTo>
                      <a:pt x="3873" y="407"/>
                    </a:lnTo>
                    <a:lnTo>
                      <a:pt x="3880" y="403"/>
                    </a:lnTo>
                    <a:lnTo>
                      <a:pt x="3888" y="400"/>
                    </a:lnTo>
                    <a:lnTo>
                      <a:pt x="3905" y="395"/>
                    </a:lnTo>
                    <a:lnTo>
                      <a:pt x="3935" y="381"/>
                    </a:lnTo>
                    <a:lnTo>
                      <a:pt x="3966" y="368"/>
                    </a:lnTo>
                    <a:lnTo>
                      <a:pt x="3994" y="353"/>
                    </a:lnTo>
                    <a:lnTo>
                      <a:pt x="4023" y="339"/>
                    </a:lnTo>
                    <a:lnTo>
                      <a:pt x="4035" y="331"/>
                    </a:lnTo>
                    <a:lnTo>
                      <a:pt x="4049" y="324"/>
                    </a:lnTo>
                    <a:lnTo>
                      <a:pt x="4077" y="310"/>
                    </a:lnTo>
                    <a:lnTo>
                      <a:pt x="4124" y="276"/>
                    </a:lnTo>
                    <a:lnTo>
                      <a:pt x="4146" y="258"/>
                    </a:lnTo>
                    <a:lnTo>
                      <a:pt x="4169" y="242"/>
                    </a:lnTo>
                    <a:lnTo>
                      <a:pt x="4208" y="206"/>
                    </a:lnTo>
                    <a:lnTo>
                      <a:pt x="4226" y="186"/>
                    </a:lnTo>
                    <a:lnTo>
                      <a:pt x="4234" y="176"/>
                    </a:lnTo>
                    <a:lnTo>
                      <a:pt x="4244" y="168"/>
                    </a:lnTo>
                    <a:lnTo>
                      <a:pt x="4251" y="157"/>
                    </a:lnTo>
                    <a:lnTo>
                      <a:pt x="4259" y="147"/>
                    </a:lnTo>
                    <a:lnTo>
                      <a:pt x="4274" y="128"/>
                    </a:lnTo>
                    <a:lnTo>
                      <a:pt x="4288" y="107"/>
                    </a:lnTo>
                    <a:lnTo>
                      <a:pt x="4302" y="88"/>
                    </a:lnTo>
                    <a:lnTo>
                      <a:pt x="4313" y="65"/>
                    </a:lnTo>
                    <a:lnTo>
                      <a:pt x="4319" y="54"/>
                    </a:lnTo>
                    <a:lnTo>
                      <a:pt x="4321" y="49"/>
                    </a:lnTo>
                    <a:lnTo>
                      <a:pt x="4326" y="44"/>
                    </a:lnTo>
                    <a:lnTo>
                      <a:pt x="4346" y="0"/>
                    </a:lnTo>
                    <a:lnTo>
                      <a:pt x="1" y="1"/>
                    </a:lnTo>
                    <a:lnTo>
                      <a:pt x="0" y="19"/>
                    </a:lnTo>
                    <a:lnTo>
                      <a:pt x="1" y="39"/>
                    </a:lnTo>
                    <a:lnTo>
                      <a:pt x="5" y="78"/>
                    </a:lnTo>
                    <a:lnTo>
                      <a:pt x="14" y="114"/>
                    </a:lnTo>
                    <a:lnTo>
                      <a:pt x="28" y="150"/>
                    </a:lnTo>
                    <a:lnTo>
                      <a:pt x="43" y="183"/>
                    </a:lnTo>
                    <a:lnTo>
                      <a:pt x="64" y="218"/>
                    </a:lnTo>
                    <a:lnTo>
                      <a:pt x="75" y="233"/>
                    </a:lnTo>
                    <a:lnTo>
                      <a:pt x="89" y="250"/>
                    </a:lnTo>
                    <a:lnTo>
                      <a:pt x="118" y="282"/>
                    </a:lnTo>
                    <a:lnTo>
                      <a:pt x="150" y="311"/>
                    </a:lnTo>
                    <a:lnTo>
                      <a:pt x="166" y="325"/>
                    </a:lnTo>
                    <a:lnTo>
                      <a:pt x="186" y="340"/>
                    </a:lnTo>
                    <a:lnTo>
                      <a:pt x="226" y="368"/>
                    </a:lnTo>
                    <a:lnTo>
                      <a:pt x="272" y="396"/>
                    </a:lnTo>
                    <a:lnTo>
                      <a:pt x="320" y="421"/>
                    </a:lnTo>
                    <a:lnTo>
                      <a:pt x="373" y="446"/>
                    </a:lnTo>
                    <a:lnTo>
                      <a:pt x="430" y="468"/>
                    </a:lnTo>
                    <a:lnTo>
                      <a:pt x="493" y="492"/>
                    </a:lnTo>
                  </a:path>
                </a:pathLst>
              </a:custGeom>
              <a:noFill/>
              <a:ln w="17463" cmpd="sng">
                <a:solidFill>
                  <a:srgbClr val="3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16" name="未知"/>
              <p:cNvSpPr>
                <a:spLocks/>
              </p:cNvSpPr>
              <p:nvPr/>
            </p:nvSpPr>
            <p:spPr bwMode="auto">
              <a:xfrm>
                <a:off x="2496" y="0"/>
                <a:ext cx="1490" cy="53"/>
              </a:xfrm>
              <a:custGeom>
                <a:avLst/>
                <a:gdLst>
                  <a:gd name="T0" fmla="*/ 0 w 4468"/>
                  <a:gd name="T1" fmla="*/ 0 h 159"/>
                  <a:gd name="T2" fmla="*/ 0 w 4468"/>
                  <a:gd name="T3" fmla="*/ 0 h 159"/>
                  <a:gd name="T4" fmla="*/ 1 w 4468"/>
                  <a:gd name="T5" fmla="*/ 0 h 159"/>
                  <a:gd name="T6" fmla="*/ 1 w 4468"/>
                  <a:gd name="T7" fmla="*/ 0 h 159"/>
                  <a:gd name="T8" fmla="*/ 0 w 4468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68"/>
                  <a:gd name="T16" fmla="*/ 0 h 159"/>
                  <a:gd name="T17" fmla="*/ 4468 w 4468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68" h="159">
                    <a:moveTo>
                      <a:pt x="0" y="2"/>
                    </a:moveTo>
                    <a:lnTo>
                      <a:pt x="0" y="159"/>
                    </a:lnTo>
                    <a:lnTo>
                      <a:pt x="4468" y="157"/>
                    </a:lnTo>
                    <a:lnTo>
                      <a:pt x="446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17" name="未知"/>
              <p:cNvSpPr>
                <a:spLocks/>
              </p:cNvSpPr>
              <p:nvPr/>
            </p:nvSpPr>
            <p:spPr bwMode="auto">
              <a:xfrm>
                <a:off x="2496" y="0"/>
                <a:ext cx="1490" cy="53"/>
              </a:xfrm>
              <a:custGeom>
                <a:avLst/>
                <a:gdLst>
                  <a:gd name="T0" fmla="*/ 0 w 4468"/>
                  <a:gd name="T1" fmla="*/ 0 h 159"/>
                  <a:gd name="T2" fmla="*/ 1 w 4468"/>
                  <a:gd name="T3" fmla="*/ 0 h 159"/>
                  <a:gd name="T4" fmla="*/ 1 w 4468"/>
                  <a:gd name="T5" fmla="*/ 0 h 159"/>
                  <a:gd name="T6" fmla="*/ 0 w 4468"/>
                  <a:gd name="T7" fmla="*/ 0 h 159"/>
                  <a:gd name="T8" fmla="*/ 0 w 4468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68"/>
                  <a:gd name="T16" fmla="*/ 0 h 159"/>
                  <a:gd name="T17" fmla="*/ 4468 w 4468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68" h="159">
                    <a:moveTo>
                      <a:pt x="0" y="159"/>
                    </a:moveTo>
                    <a:lnTo>
                      <a:pt x="4468" y="157"/>
                    </a:lnTo>
                    <a:lnTo>
                      <a:pt x="4468" y="0"/>
                    </a:lnTo>
                    <a:lnTo>
                      <a:pt x="0" y="2"/>
                    </a:lnTo>
                    <a:lnTo>
                      <a:pt x="0" y="159"/>
                    </a:lnTo>
                  </a:path>
                </a:pathLst>
              </a:custGeom>
              <a:noFill/>
              <a:ln w="17463" cmpd="sng">
                <a:solidFill>
                  <a:srgbClr val="3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18" name="未知"/>
              <p:cNvSpPr>
                <a:spLocks/>
              </p:cNvSpPr>
              <p:nvPr/>
            </p:nvSpPr>
            <p:spPr bwMode="auto">
              <a:xfrm>
                <a:off x="0" y="11"/>
                <a:ext cx="1449" cy="169"/>
              </a:xfrm>
              <a:custGeom>
                <a:avLst/>
                <a:gdLst>
                  <a:gd name="T0" fmla="*/ 0 w 4346"/>
                  <a:gd name="T1" fmla="*/ 0 h 507"/>
                  <a:gd name="T2" fmla="*/ 0 w 4346"/>
                  <a:gd name="T3" fmla="*/ 0 h 507"/>
                  <a:gd name="T4" fmla="*/ 0 w 4346"/>
                  <a:gd name="T5" fmla="*/ 0 h 507"/>
                  <a:gd name="T6" fmla="*/ 0 w 4346"/>
                  <a:gd name="T7" fmla="*/ 0 h 507"/>
                  <a:gd name="T8" fmla="*/ 0 w 4346"/>
                  <a:gd name="T9" fmla="*/ 0 h 507"/>
                  <a:gd name="T10" fmla="*/ 0 w 4346"/>
                  <a:gd name="T11" fmla="*/ 0 h 507"/>
                  <a:gd name="T12" fmla="*/ 0 w 4346"/>
                  <a:gd name="T13" fmla="*/ 0 h 507"/>
                  <a:gd name="T14" fmla="*/ 0 w 4346"/>
                  <a:gd name="T15" fmla="*/ 0 h 507"/>
                  <a:gd name="T16" fmla="*/ 0 w 4346"/>
                  <a:gd name="T17" fmla="*/ 0 h 507"/>
                  <a:gd name="T18" fmla="*/ 0 w 4346"/>
                  <a:gd name="T19" fmla="*/ 0 h 507"/>
                  <a:gd name="T20" fmla="*/ 0 w 4346"/>
                  <a:gd name="T21" fmla="*/ 0 h 507"/>
                  <a:gd name="T22" fmla="*/ 0 w 4346"/>
                  <a:gd name="T23" fmla="*/ 0 h 507"/>
                  <a:gd name="T24" fmla="*/ 0 w 4346"/>
                  <a:gd name="T25" fmla="*/ 0 h 507"/>
                  <a:gd name="T26" fmla="*/ 0 w 4346"/>
                  <a:gd name="T27" fmla="*/ 0 h 507"/>
                  <a:gd name="T28" fmla="*/ 0 w 4346"/>
                  <a:gd name="T29" fmla="*/ 0 h 507"/>
                  <a:gd name="T30" fmla="*/ 0 w 4346"/>
                  <a:gd name="T31" fmla="*/ 0 h 507"/>
                  <a:gd name="T32" fmla="*/ 0 w 4346"/>
                  <a:gd name="T33" fmla="*/ 0 h 507"/>
                  <a:gd name="T34" fmla="*/ 0 w 4346"/>
                  <a:gd name="T35" fmla="*/ 0 h 507"/>
                  <a:gd name="T36" fmla="*/ 0 w 4346"/>
                  <a:gd name="T37" fmla="*/ 0 h 507"/>
                  <a:gd name="T38" fmla="*/ 0 w 4346"/>
                  <a:gd name="T39" fmla="*/ 0 h 507"/>
                  <a:gd name="T40" fmla="*/ 0 w 4346"/>
                  <a:gd name="T41" fmla="*/ 0 h 507"/>
                  <a:gd name="T42" fmla="*/ 1 w 4346"/>
                  <a:gd name="T43" fmla="*/ 0 h 507"/>
                  <a:gd name="T44" fmla="*/ 1 w 4346"/>
                  <a:gd name="T45" fmla="*/ 0 h 507"/>
                  <a:gd name="T46" fmla="*/ 1 w 4346"/>
                  <a:gd name="T47" fmla="*/ 0 h 507"/>
                  <a:gd name="T48" fmla="*/ 1 w 4346"/>
                  <a:gd name="T49" fmla="*/ 0 h 507"/>
                  <a:gd name="T50" fmla="*/ 1 w 4346"/>
                  <a:gd name="T51" fmla="*/ 0 h 507"/>
                  <a:gd name="T52" fmla="*/ 1 w 4346"/>
                  <a:gd name="T53" fmla="*/ 0 h 507"/>
                  <a:gd name="T54" fmla="*/ 1 w 4346"/>
                  <a:gd name="T55" fmla="*/ 0 h 507"/>
                  <a:gd name="T56" fmla="*/ 1 w 4346"/>
                  <a:gd name="T57" fmla="*/ 0 h 507"/>
                  <a:gd name="T58" fmla="*/ 1 w 4346"/>
                  <a:gd name="T59" fmla="*/ 0 h 507"/>
                  <a:gd name="T60" fmla="*/ 1 w 4346"/>
                  <a:gd name="T61" fmla="*/ 0 h 507"/>
                  <a:gd name="T62" fmla="*/ 1 w 4346"/>
                  <a:gd name="T63" fmla="*/ 0 h 507"/>
                  <a:gd name="T64" fmla="*/ 1 w 4346"/>
                  <a:gd name="T65" fmla="*/ 0 h 507"/>
                  <a:gd name="T66" fmla="*/ 1 w 4346"/>
                  <a:gd name="T67" fmla="*/ 0 h 507"/>
                  <a:gd name="T68" fmla="*/ 1 w 4346"/>
                  <a:gd name="T69" fmla="*/ 0 h 507"/>
                  <a:gd name="T70" fmla="*/ 1 w 4346"/>
                  <a:gd name="T71" fmla="*/ 0 h 507"/>
                  <a:gd name="T72" fmla="*/ 1 w 4346"/>
                  <a:gd name="T73" fmla="*/ 0 h 507"/>
                  <a:gd name="T74" fmla="*/ 1 w 4346"/>
                  <a:gd name="T75" fmla="*/ 0 h 507"/>
                  <a:gd name="T76" fmla="*/ 1 w 4346"/>
                  <a:gd name="T77" fmla="*/ 0 h 507"/>
                  <a:gd name="T78" fmla="*/ 1 w 4346"/>
                  <a:gd name="T79" fmla="*/ 0 h 507"/>
                  <a:gd name="T80" fmla="*/ 1 w 4346"/>
                  <a:gd name="T81" fmla="*/ 0 h 507"/>
                  <a:gd name="T82" fmla="*/ 1 w 4346"/>
                  <a:gd name="T83" fmla="*/ 0 h 507"/>
                  <a:gd name="T84" fmla="*/ 1 w 4346"/>
                  <a:gd name="T85" fmla="*/ 0 h 507"/>
                  <a:gd name="T86" fmla="*/ 1 w 4346"/>
                  <a:gd name="T87" fmla="*/ 0 h 507"/>
                  <a:gd name="T88" fmla="*/ 1 w 4346"/>
                  <a:gd name="T89" fmla="*/ 0 h 507"/>
                  <a:gd name="T90" fmla="*/ 1 w 4346"/>
                  <a:gd name="T91" fmla="*/ 0 h 507"/>
                  <a:gd name="T92" fmla="*/ 1 w 4346"/>
                  <a:gd name="T93" fmla="*/ 0 h 507"/>
                  <a:gd name="T94" fmla="*/ 1 w 4346"/>
                  <a:gd name="T95" fmla="*/ 0 h 507"/>
                  <a:gd name="T96" fmla="*/ 1 w 4346"/>
                  <a:gd name="T97" fmla="*/ 0 h 507"/>
                  <a:gd name="T98" fmla="*/ 1 w 4346"/>
                  <a:gd name="T99" fmla="*/ 0 h 507"/>
                  <a:gd name="T100" fmla="*/ 1 w 4346"/>
                  <a:gd name="T101" fmla="*/ 0 h 507"/>
                  <a:gd name="T102" fmla="*/ 1 w 4346"/>
                  <a:gd name="T103" fmla="*/ 0 h 507"/>
                  <a:gd name="T104" fmla="*/ 1 w 4346"/>
                  <a:gd name="T105" fmla="*/ 0 h 507"/>
                  <a:gd name="T106" fmla="*/ 1 w 4346"/>
                  <a:gd name="T107" fmla="*/ 0 h 507"/>
                  <a:gd name="T108" fmla="*/ 1 w 4346"/>
                  <a:gd name="T109" fmla="*/ 0 h 507"/>
                  <a:gd name="T110" fmla="*/ 0 w 4346"/>
                  <a:gd name="T111" fmla="*/ 0 h 50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346"/>
                  <a:gd name="T169" fmla="*/ 0 h 507"/>
                  <a:gd name="T170" fmla="*/ 4346 w 4346"/>
                  <a:gd name="T171" fmla="*/ 507 h 50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346" h="507">
                    <a:moveTo>
                      <a:pt x="1" y="3"/>
                    </a:moveTo>
                    <a:lnTo>
                      <a:pt x="0" y="21"/>
                    </a:lnTo>
                    <a:lnTo>
                      <a:pt x="1" y="40"/>
                    </a:lnTo>
                    <a:lnTo>
                      <a:pt x="5" y="79"/>
                    </a:lnTo>
                    <a:lnTo>
                      <a:pt x="14" y="115"/>
                    </a:lnTo>
                    <a:lnTo>
                      <a:pt x="19" y="133"/>
                    </a:lnTo>
                    <a:lnTo>
                      <a:pt x="28" y="153"/>
                    </a:lnTo>
                    <a:lnTo>
                      <a:pt x="43" y="186"/>
                    </a:lnTo>
                    <a:lnTo>
                      <a:pt x="64" y="221"/>
                    </a:lnTo>
                    <a:lnTo>
                      <a:pt x="75" y="236"/>
                    </a:lnTo>
                    <a:lnTo>
                      <a:pt x="89" y="253"/>
                    </a:lnTo>
                    <a:lnTo>
                      <a:pt x="118" y="285"/>
                    </a:lnTo>
                    <a:lnTo>
                      <a:pt x="150" y="314"/>
                    </a:lnTo>
                    <a:lnTo>
                      <a:pt x="166" y="328"/>
                    </a:lnTo>
                    <a:lnTo>
                      <a:pt x="186" y="343"/>
                    </a:lnTo>
                    <a:lnTo>
                      <a:pt x="226" y="369"/>
                    </a:lnTo>
                    <a:lnTo>
                      <a:pt x="272" y="397"/>
                    </a:lnTo>
                    <a:lnTo>
                      <a:pt x="320" y="422"/>
                    </a:lnTo>
                    <a:lnTo>
                      <a:pt x="373" y="447"/>
                    </a:lnTo>
                    <a:lnTo>
                      <a:pt x="430" y="469"/>
                    </a:lnTo>
                    <a:lnTo>
                      <a:pt x="493" y="493"/>
                    </a:lnTo>
                    <a:lnTo>
                      <a:pt x="3541" y="507"/>
                    </a:lnTo>
                    <a:lnTo>
                      <a:pt x="3622" y="487"/>
                    </a:lnTo>
                    <a:lnTo>
                      <a:pt x="3699" y="468"/>
                    </a:lnTo>
                    <a:lnTo>
                      <a:pt x="3772" y="446"/>
                    </a:lnTo>
                    <a:lnTo>
                      <a:pt x="3788" y="439"/>
                    </a:lnTo>
                    <a:lnTo>
                      <a:pt x="3806" y="433"/>
                    </a:lnTo>
                    <a:lnTo>
                      <a:pt x="3841" y="422"/>
                    </a:lnTo>
                    <a:lnTo>
                      <a:pt x="3873" y="408"/>
                    </a:lnTo>
                    <a:lnTo>
                      <a:pt x="3880" y="404"/>
                    </a:lnTo>
                    <a:lnTo>
                      <a:pt x="3888" y="401"/>
                    </a:lnTo>
                    <a:lnTo>
                      <a:pt x="3905" y="396"/>
                    </a:lnTo>
                    <a:lnTo>
                      <a:pt x="3935" y="382"/>
                    </a:lnTo>
                    <a:lnTo>
                      <a:pt x="3966" y="369"/>
                    </a:lnTo>
                    <a:lnTo>
                      <a:pt x="3994" y="354"/>
                    </a:lnTo>
                    <a:lnTo>
                      <a:pt x="4023" y="340"/>
                    </a:lnTo>
                    <a:lnTo>
                      <a:pt x="4035" y="332"/>
                    </a:lnTo>
                    <a:lnTo>
                      <a:pt x="4049" y="325"/>
                    </a:lnTo>
                    <a:lnTo>
                      <a:pt x="4077" y="311"/>
                    </a:lnTo>
                    <a:lnTo>
                      <a:pt x="4124" y="278"/>
                    </a:lnTo>
                    <a:lnTo>
                      <a:pt x="4146" y="260"/>
                    </a:lnTo>
                    <a:lnTo>
                      <a:pt x="4169" y="243"/>
                    </a:lnTo>
                    <a:lnTo>
                      <a:pt x="4208" y="207"/>
                    </a:lnTo>
                    <a:lnTo>
                      <a:pt x="4226" y="187"/>
                    </a:lnTo>
                    <a:lnTo>
                      <a:pt x="4234" y="178"/>
                    </a:lnTo>
                    <a:lnTo>
                      <a:pt x="4244" y="169"/>
                    </a:lnTo>
                    <a:lnTo>
                      <a:pt x="4251" y="158"/>
                    </a:lnTo>
                    <a:lnTo>
                      <a:pt x="4259" y="148"/>
                    </a:lnTo>
                    <a:lnTo>
                      <a:pt x="4274" y="129"/>
                    </a:lnTo>
                    <a:lnTo>
                      <a:pt x="4302" y="87"/>
                    </a:lnTo>
                    <a:lnTo>
                      <a:pt x="4313" y="65"/>
                    </a:lnTo>
                    <a:lnTo>
                      <a:pt x="4319" y="54"/>
                    </a:lnTo>
                    <a:lnTo>
                      <a:pt x="4321" y="48"/>
                    </a:lnTo>
                    <a:lnTo>
                      <a:pt x="4326" y="44"/>
                    </a:lnTo>
                    <a:lnTo>
                      <a:pt x="4346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19" name="未知"/>
              <p:cNvSpPr>
                <a:spLocks/>
              </p:cNvSpPr>
              <p:nvPr/>
            </p:nvSpPr>
            <p:spPr bwMode="auto">
              <a:xfrm>
                <a:off x="0" y="11"/>
                <a:ext cx="1449" cy="169"/>
              </a:xfrm>
              <a:custGeom>
                <a:avLst/>
                <a:gdLst>
                  <a:gd name="T0" fmla="*/ 0 w 4346"/>
                  <a:gd name="T1" fmla="*/ 0 h 507"/>
                  <a:gd name="T2" fmla="*/ 1 w 4346"/>
                  <a:gd name="T3" fmla="*/ 0 h 507"/>
                  <a:gd name="T4" fmla="*/ 1 w 4346"/>
                  <a:gd name="T5" fmla="*/ 0 h 507"/>
                  <a:gd name="T6" fmla="*/ 1 w 4346"/>
                  <a:gd name="T7" fmla="*/ 0 h 507"/>
                  <a:gd name="T8" fmla="*/ 1 w 4346"/>
                  <a:gd name="T9" fmla="*/ 0 h 507"/>
                  <a:gd name="T10" fmla="*/ 1 w 4346"/>
                  <a:gd name="T11" fmla="*/ 0 h 507"/>
                  <a:gd name="T12" fmla="*/ 1 w 4346"/>
                  <a:gd name="T13" fmla="*/ 0 h 507"/>
                  <a:gd name="T14" fmla="*/ 1 w 4346"/>
                  <a:gd name="T15" fmla="*/ 0 h 507"/>
                  <a:gd name="T16" fmla="*/ 1 w 4346"/>
                  <a:gd name="T17" fmla="*/ 0 h 507"/>
                  <a:gd name="T18" fmla="*/ 1 w 4346"/>
                  <a:gd name="T19" fmla="*/ 0 h 507"/>
                  <a:gd name="T20" fmla="*/ 1 w 4346"/>
                  <a:gd name="T21" fmla="*/ 0 h 507"/>
                  <a:gd name="T22" fmla="*/ 1 w 4346"/>
                  <a:gd name="T23" fmla="*/ 0 h 507"/>
                  <a:gd name="T24" fmla="*/ 1 w 4346"/>
                  <a:gd name="T25" fmla="*/ 0 h 507"/>
                  <a:gd name="T26" fmla="*/ 1 w 4346"/>
                  <a:gd name="T27" fmla="*/ 0 h 507"/>
                  <a:gd name="T28" fmla="*/ 1 w 4346"/>
                  <a:gd name="T29" fmla="*/ 0 h 507"/>
                  <a:gd name="T30" fmla="*/ 1 w 4346"/>
                  <a:gd name="T31" fmla="*/ 0 h 507"/>
                  <a:gd name="T32" fmla="*/ 1 w 4346"/>
                  <a:gd name="T33" fmla="*/ 0 h 507"/>
                  <a:gd name="T34" fmla="*/ 1 w 4346"/>
                  <a:gd name="T35" fmla="*/ 0 h 507"/>
                  <a:gd name="T36" fmla="*/ 1 w 4346"/>
                  <a:gd name="T37" fmla="*/ 0 h 507"/>
                  <a:gd name="T38" fmla="*/ 1 w 4346"/>
                  <a:gd name="T39" fmla="*/ 0 h 507"/>
                  <a:gd name="T40" fmla="*/ 1 w 4346"/>
                  <a:gd name="T41" fmla="*/ 0 h 507"/>
                  <a:gd name="T42" fmla="*/ 1 w 4346"/>
                  <a:gd name="T43" fmla="*/ 0 h 507"/>
                  <a:gd name="T44" fmla="*/ 1 w 4346"/>
                  <a:gd name="T45" fmla="*/ 0 h 507"/>
                  <a:gd name="T46" fmla="*/ 1 w 4346"/>
                  <a:gd name="T47" fmla="*/ 0 h 507"/>
                  <a:gd name="T48" fmla="*/ 1 w 4346"/>
                  <a:gd name="T49" fmla="*/ 0 h 507"/>
                  <a:gd name="T50" fmla="*/ 1 w 4346"/>
                  <a:gd name="T51" fmla="*/ 0 h 507"/>
                  <a:gd name="T52" fmla="*/ 1 w 4346"/>
                  <a:gd name="T53" fmla="*/ 0 h 507"/>
                  <a:gd name="T54" fmla="*/ 1 w 4346"/>
                  <a:gd name="T55" fmla="*/ 0 h 507"/>
                  <a:gd name="T56" fmla="*/ 1 w 4346"/>
                  <a:gd name="T57" fmla="*/ 0 h 507"/>
                  <a:gd name="T58" fmla="*/ 1 w 4346"/>
                  <a:gd name="T59" fmla="*/ 0 h 507"/>
                  <a:gd name="T60" fmla="*/ 1 w 4346"/>
                  <a:gd name="T61" fmla="*/ 0 h 507"/>
                  <a:gd name="T62" fmla="*/ 1 w 4346"/>
                  <a:gd name="T63" fmla="*/ 0 h 507"/>
                  <a:gd name="T64" fmla="*/ 1 w 4346"/>
                  <a:gd name="T65" fmla="*/ 0 h 507"/>
                  <a:gd name="T66" fmla="*/ 1 w 4346"/>
                  <a:gd name="T67" fmla="*/ 0 h 507"/>
                  <a:gd name="T68" fmla="*/ 1 w 4346"/>
                  <a:gd name="T69" fmla="*/ 0 h 507"/>
                  <a:gd name="T70" fmla="*/ 0 w 4346"/>
                  <a:gd name="T71" fmla="*/ 0 h 507"/>
                  <a:gd name="T72" fmla="*/ 0 w 4346"/>
                  <a:gd name="T73" fmla="*/ 0 h 507"/>
                  <a:gd name="T74" fmla="*/ 0 w 4346"/>
                  <a:gd name="T75" fmla="*/ 0 h 507"/>
                  <a:gd name="T76" fmla="*/ 0 w 4346"/>
                  <a:gd name="T77" fmla="*/ 0 h 507"/>
                  <a:gd name="T78" fmla="*/ 0 w 4346"/>
                  <a:gd name="T79" fmla="*/ 0 h 507"/>
                  <a:gd name="T80" fmla="*/ 0 w 4346"/>
                  <a:gd name="T81" fmla="*/ 0 h 507"/>
                  <a:gd name="T82" fmla="*/ 0 w 4346"/>
                  <a:gd name="T83" fmla="*/ 0 h 507"/>
                  <a:gd name="T84" fmla="*/ 0 w 4346"/>
                  <a:gd name="T85" fmla="*/ 0 h 507"/>
                  <a:gd name="T86" fmla="*/ 0 w 4346"/>
                  <a:gd name="T87" fmla="*/ 0 h 507"/>
                  <a:gd name="T88" fmla="*/ 0 w 4346"/>
                  <a:gd name="T89" fmla="*/ 0 h 507"/>
                  <a:gd name="T90" fmla="*/ 0 w 4346"/>
                  <a:gd name="T91" fmla="*/ 0 h 507"/>
                  <a:gd name="T92" fmla="*/ 0 w 4346"/>
                  <a:gd name="T93" fmla="*/ 0 h 507"/>
                  <a:gd name="T94" fmla="*/ 0 w 4346"/>
                  <a:gd name="T95" fmla="*/ 0 h 507"/>
                  <a:gd name="T96" fmla="*/ 0 w 4346"/>
                  <a:gd name="T97" fmla="*/ 0 h 507"/>
                  <a:gd name="T98" fmla="*/ 0 w 4346"/>
                  <a:gd name="T99" fmla="*/ 0 h 507"/>
                  <a:gd name="T100" fmla="*/ 0 w 4346"/>
                  <a:gd name="T101" fmla="*/ 0 h 507"/>
                  <a:gd name="T102" fmla="*/ 0 w 4346"/>
                  <a:gd name="T103" fmla="*/ 0 h 507"/>
                  <a:gd name="T104" fmla="*/ 0 w 4346"/>
                  <a:gd name="T105" fmla="*/ 0 h 507"/>
                  <a:gd name="T106" fmla="*/ 0 w 4346"/>
                  <a:gd name="T107" fmla="*/ 0 h 507"/>
                  <a:gd name="T108" fmla="*/ 0 w 4346"/>
                  <a:gd name="T109" fmla="*/ 0 h 507"/>
                  <a:gd name="T110" fmla="*/ 0 w 4346"/>
                  <a:gd name="T111" fmla="*/ 0 h 50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346"/>
                  <a:gd name="T169" fmla="*/ 0 h 507"/>
                  <a:gd name="T170" fmla="*/ 4346 w 4346"/>
                  <a:gd name="T171" fmla="*/ 507 h 50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346" h="507">
                    <a:moveTo>
                      <a:pt x="493" y="493"/>
                    </a:moveTo>
                    <a:lnTo>
                      <a:pt x="3541" y="507"/>
                    </a:lnTo>
                    <a:lnTo>
                      <a:pt x="3622" y="487"/>
                    </a:lnTo>
                    <a:lnTo>
                      <a:pt x="3699" y="468"/>
                    </a:lnTo>
                    <a:lnTo>
                      <a:pt x="3772" y="446"/>
                    </a:lnTo>
                    <a:lnTo>
                      <a:pt x="3788" y="439"/>
                    </a:lnTo>
                    <a:lnTo>
                      <a:pt x="3806" y="433"/>
                    </a:lnTo>
                    <a:lnTo>
                      <a:pt x="3841" y="422"/>
                    </a:lnTo>
                    <a:lnTo>
                      <a:pt x="3873" y="408"/>
                    </a:lnTo>
                    <a:lnTo>
                      <a:pt x="3880" y="404"/>
                    </a:lnTo>
                    <a:lnTo>
                      <a:pt x="3888" y="401"/>
                    </a:lnTo>
                    <a:lnTo>
                      <a:pt x="3905" y="396"/>
                    </a:lnTo>
                    <a:lnTo>
                      <a:pt x="3935" y="382"/>
                    </a:lnTo>
                    <a:lnTo>
                      <a:pt x="3966" y="369"/>
                    </a:lnTo>
                    <a:lnTo>
                      <a:pt x="3994" y="354"/>
                    </a:lnTo>
                    <a:lnTo>
                      <a:pt x="4023" y="340"/>
                    </a:lnTo>
                    <a:lnTo>
                      <a:pt x="4035" y="332"/>
                    </a:lnTo>
                    <a:lnTo>
                      <a:pt x="4049" y="325"/>
                    </a:lnTo>
                    <a:lnTo>
                      <a:pt x="4077" y="311"/>
                    </a:lnTo>
                    <a:lnTo>
                      <a:pt x="4124" y="278"/>
                    </a:lnTo>
                    <a:lnTo>
                      <a:pt x="4146" y="260"/>
                    </a:lnTo>
                    <a:lnTo>
                      <a:pt x="4169" y="243"/>
                    </a:lnTo>
                    <a:lnTo>
                      <a:pt x="4208" y="207"/>
                    </a:lnTo>
                    <a:lnTo>
                      <a:pt x="4226" y="187"/>
                    </a:lnTo>
                    <a:lnTo>
                      <a:pt x="4234" y="178"/>
                    </a:lnTo>
                    <a:lnTo>
                      <a:pt x="4244" y="169"/>
                    </a:lnTo>
                    <a:lnTo>
                      <a:pt x="4251" y="158"/>
                    </a:lnTo>
                    <a:lnTo>
                      <a:pt x="4259" y="148"/>
                    </a:lnTo>
                    <a:lnTo>
                      <a:pt x="4274" y="129"/>
                    </a:lnTo>
                    <a:lnTo>
                      <a:pt x="4302" y="87"/>
                    </a:lnTo>
                    <a:lnTo>
                      <a:pt x="4313" y="65"/>
                    </a:lnTo>
                    <a:lnTo>
                      <a:pt x="4319" y="54"/>
                    </a:lnTo>
                    <a:lnTo>
                      <a:pt x="4321" y="48"/>
                    </a:lnTo>
                    <a:lnTo>
                      <a:pt x="4326" y="44"/>
                    </a:lnTo>
                    <a:lnTo>
                      <a:pt x="4346" y="0"/>
                    </a:lnTo>
                    <a:lnTo>
                      <a:pt x="1" y="3"/>
                    </a:lnTo>
                    <a:lnTo>
                      <a:pt x="0" y="21"/>
                    </a:lnTo>
                    <a:lnTo>
                      <a:pt x="1" y="40"/>
                    </a:lnTo>
                    <a:lnTo>
                      <a:pt x="5" y="79"/>
                    </a:lnTo>
                    <a:lnTo>
                      <a:pt x="14" y="115"/>
                    </a:lnTo>
                    <a:lnTo>
                      <a:pt x="19" y="133"/>
                    </a:lnTo>
                    <a:lnTo>
                      <a:pt x="28" y="153"/>
                    </a:lnTo>
                    <a:lnTo>
                      <a:pt x="43" y="186"/>
                    </a:lnTo>
                    <a:lnTo>
                      <a:pt x="64" y="221"/>
                    </a:lnTo>
                    <a:lnTo>
                      <a:pt x="75" y="236"/>
                    </a:lnTo>
                    <a:lnTo>
                      <a:pt x="89" y="253"/>
                    </a:lnTo>
                    <a:lnTo>
                      <a:pt x="118" y="285"/>
                    </a:lnTo>
                    <a:lnTo>
                      <a:pt x="150" y="314"/>
                    </a:lnTo>
                    <a:lnTo>
                      <a:pt x="166" y="328"/>
                    </a:lnTo>
                    <a:lnTo>
                      <a:pt x="186" y="343"/>
                    </a:lnTo>
                    <a:lnTo>
                      <a:pt x="226" y="369"/>
                    </a:lnTo>
                    <a:lnTo>
                      <a:pt x="272" y="397"/>
                    </a:lnTo>
                    <a:lnTo>
                      <a:pt x="320" y="422"/>
                    </a:lnTo>
                    <a:lnTo>
                      <a:pt x="373" y="447"/>
                    </a:lnTo>
                    <a:lnTo>
                      <a:pt x="430" y="469"/>
                    </a:lnTo>
                    <a:lnTo>
                      <a:pt x="493" y="493"/>
                    </a:lnTo>
                  </a:path>
                </a:pathLst>
              </a:custGeom>
              <a:noFill/>
              <a:ln w="17463" cmpd="sng">
                <a:solidFill>
                  <a:srgbClr val="3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218" name="未知"/>
            <p:cNvSpPr>
              <a:spLocks/>
            </p:cNvSpPr>
            <p:nvPr/>
          </p:nvSpPr>
          <p:spPr bwMode="auto">
            <a:xfrm>
              <a:off x="37" y="38"/>
              <a:ext cx="1490" cy="54"/>
            </a:xfrm>
            <a:custGeom>
              <a:avLst/>
              <a:gdLst>
                <a:gd name="T0" fmla="*/ 0 w 4468"/>
                <a:gd name="T1" fmla="*/ 0 h 161"/>
                <a:gd name="T2" fmla="*/ 0 w 4468"/>
                <a:gd name="T3" fmla="*/ 0 h 161"/>
                <a:gd name="T4" fmla="*/ 1 w 4468"/>
                <a:gd name="T5" fmla="*/ 0 h 161"/>
                <a:gd name="T6" fmla="*/ 1 w 4468"/>
                <a:gd name="T7" fmla="*/ 0 h 161"/>
                <a:gd name="T8" fmla="*/ 0 w 4468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8"/>
                <a:gd name="T16" fmla="*/ 0 h 161"/>
                <a:gd name="T17" fmla="*/ 4468 w 4468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8" h="161">
                  <a:moveTo>
                    <a:pt x="0" y="3"/>
                  </a:moveTo>
                  <a:lnTo>
                    <a:pt x="0" y="161"/>
                  </a:lnTo>
                  <a:lnTo>
                    <a:pt x="4468" y="159"/>
                  </a:lnTo>
                  <a:lnTo>
                    <a:pt x="446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9" name="未知"/>
            <p:cNvSpPr>
              <a:spLocks/>
            </p:cNvSpPr>
            <p:nvPr/>
          </p:nvSpPr>
          <p:spPr bwMode="auto">
            <a:xfrm>
              <a:off x="37" y="38"/>
              <a:ext cx="1490" cy="54"/>
            </a:xfrm>
            <a:custGeom>
              <a:avLst/>
              <a:gdLst>
                <a:gd name="T0" fmla="*/ 0 w 4468"/>
                <a:gd name="T1" fmla="*/ 0 h 161"/>
                <a:gd name="T2" fmla="*/ 1 w 4468"/>
                <a:gd name="T3" fmla="*/ 0 h 161"/>
                <a:gd name="T4" fmla="*/ 1 w 4468"/>
                <a:gd name="T5" fmla="*/ 0 h 161"/>
                <a:gd name="T6" fmla="*/ 0 w 4468"/>
                <a:gd name="T7" fmla="*/ 0 h 161"/>
                <a:gd name="T8" fmla="*/ 0 w 4468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8"/>
                <a:gd name="T16" fmla="*/ 0 h 161"/>
                <a:gd name="T17" fmla="*/ 4468 w 4468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8" h="161">
                  <a:moveTo>
                    <a:pt x="0" y="161"/>
                  </a:moveTo>
                  <a:lnTo>
                    <a:pt x="4468" y="159"/>
                  </a:lnTo>
                  <a:lnTo>
                    <a:pt x="4468" y="0"/>
                  </a:lnTo>
                  <a:lnTo>
                    <a:pt x="0" y="3"/>
                  </a:lnTo>
                  <a:lnTo>
                    <a:pt x="0" y="161"/>
                  </a:lnTo>
                </a:path>
              </a:pathLst>
            </a:custGeom>
            <a:noFill/>
            <a:ln w="17463" cmpd="sng">
              <a:solidFill>
                <a:srgbClr val="3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5" name="Rectangle 208"/>
          <p:cNvSpPr>
            <a:spLocks noChangeArrowheads="1"/>
          </p:cNvSpPr>
          <p:nvPr/>
        </p:nvSpPr>
        <p:spPr bwMode="auto">
          <a:xfrm>
            <a:off x="1187450" y="1127125"/>
            <a:ext cx="1008063" cy="1296988"/>
          </a:xfrm>
          <a:prstGeom prst="rect">
            <a:avLst/>
          </a:pr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grpSp>
        <p:nvGrpSpPr>
          <p:cNvPr id="4" name="Group 209"/>
          <p:cNvGrpSpPr>
            <a:grpSpLocks/>
          </p:cNvGrpSpPr>
          <p:nvPr/>
        </p:nvGrpSpPr>
        <p:grpSpPr bwMode="auto">
          <a:xfrm>
            <a:off x="2268538" y="1414463"/>
            <a:ext cx="1004887" cy="1009650"/>
            <a:chOff x="0" y="0"/>
            <a:chExt cx="633" cy="636"/>
          </a:xfrm>
        </p:grpSpPr>
        <p:sp>
          <p:nvSpPr>
            <p:cNvPr id="8213" name="Rectangle 210"/>
            <p:cNvSpPr>
              <a:spLocks noChangeArrowheads="1"/>
            </p:cNvSpPr>
            <p:nvPr/>
          </p:nvSpPr>
          <p:spPr bwMode="auto">
            <a:xfrm>
              <a:off x="0" y="318"/>
              <a:ext cx="317" cy="31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14" name="Rectangle 211"/>
            <p:cNvSpPr>
              <a:spLocks noChangeArrowheads="1"/>
            </p:cNvSpPr>
            <p:nvPr/>
          </p:nvSpPr>
          <p:spPr bwMode="auto">
            <a:xfrm>
              <a:off x="316" y="318"/>
              <a:ext cx="317" cy="31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15" name="Rectangle 212"/>
            <p:cNvSpPr>
              <a:spLocks noChangeArrowheads="1"/>
            </p:cNvSpPr>
            <p:nvPr/>
          </p:nvSpPr>
          <p:spPr bwMode="auto">
            <a:xfrm>
              <a:off x="181" y="0"/>
              <a:ext cx="317" cy="31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8197" name="Rectangle 213"/>
          <p:cNvSpPr>
            <a:spLocks noChangeArrowheads="1"/>
          </p:cNvSpPr>
          <p:nvPr/>
        </p:nvSpPr>
        <p:spPr bwMode="auto">
          <a:xfrm>
            <a:off x="5870575" y="1919288"/>
            <a:ext cx="503238" cy="504825"/>
          </a:xfrm>
          <a:prstGeom prst="rect">
            <a:avLst/>
          </a:pr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198" name="Rectangle 214"/>
          <p:cNvSpPr>
            <a:spLocks noChangeArrowheads="1"/>
          </p:cNvSpPr>
          <p:nvPr/>
        </p:nvSpPr>
        <p:spPr bwMode="auto">
          <a:xfrm>
            <a:off x="6372225" y="1919288"/>
            <a:ext cx="503238" cy="504825"/>
          </a:xfrm>
          <a:prstGeom prst="rect">
            <a:avLst/>
          </a:pr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199" name="Rectangle 215"/>
          <p:cNvSpPr>
            <a:spLocks noChangeArrowheads="1"/>
          </p:cNvSpPr>
          <p:nvPr/>
        </p:nvSpPr>
        <p:spPr bwMode="auto">
          <a:xfrm>
            <a:off x="6875463" y="1920875"/>
            <a:ext cx="503237" cy="504825"/>
          </a:xfrm>
          <a:prstGeom prst="rect">
            <a:avLst/>
          </a:pr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200" name="Rectangle 216"/>
          <p:cNvSpPr>
            <a:spLocks noChangeArrowheads="1"/>
          </p:cNvSpPr>
          <p:nvPr/>
        </p:nvSpPr>
        <p:spPr bwMode="auto">
          <a:xfrm>
            <a:off x="5867400" y="1412875"/>
            <a:ext cx="503238" cy="504825"/>
          </a:xfrm>
          <a:prstGeom prst="rect">
            <a:avLst/>
          </a:pr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201" name="Rectangle 217"/>
          <p:cNvSpPr>
            <a:spLocks noChangeArrowheads="1"/>
          </p:cNvSpPr>
          <p:nvPr/>
        </p:nvSpPr>
        <p:spPr bwMode="auto">
          <a:xfrm>
            <a:off x="6369050" y="1412875"/>
            <a:ext cx="503238" cy="504825"/>
          </a:xfrm>
          <a:prstGeom prst="rect">
            <a:avLst/>
          </a:pr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202" name="Rectangle 218"/>
          <p:cNvSpPr>
            <a:spLocks noChangeArrowheads="1"/>
          </p:cNvSpPr>
          <p:nvPr/>
        </p:nvSpPr>
        <p:spPr bwMode="auto">
          <a:xfrm>
            <a:off x="6872288" y="1414463"/>
            <a:ext cx="503237" cy="504825"/>
          </a:xfrm>
          <a:prstGeom prst="rect">
            <a:avLst/>
          </a:pr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5" name="Group 219"/>
          <p:cNvGrpSpPr>
            <a:grpSpLocks/>
          </p:cNvGrpSpPr>
          <p:nvPr/>
        </p:nvGrpSpPr>
        <p:grpSpPr bwMode="auto">
          <a:xfrm>
            <a:off x="5870575" y="981075"/>
            <a:ext cx="1508125" cy="506413"/>
            <a:chOff x="0" y="0"/>
            <a:chExt cx="950" cy="319"/>
          </a:xfrm>
        </p:grpSpPr>
        <p:sp>
          <p:nvSpPr>
            <p:cNvPr id="8210" name="Rectangle 220"/>
            <p:cNvSpPr>
              <a:spLocks noChangeArrowheads="1"/>
            </p:cNvSpPr>
            <p:nvPr/>
          </p:nvSpPr>
          <p:spPr bwMode="auto">
            <a:xfrm>
              <a:off x="0" y="0"/>
              <a:ext cx="317" cy="31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11" name="Rectangle 221"/>
            <p:cNvSpPr>
              <a:spLocks noChangeArrowheads="1"/>
            </p:cNvSpPr>
            <p:nvPr/>
          </p:nvSpPr>
          <p:spPr bwMode="auto">
            <a:xfrm>
              <a:off x="316" y="0"/>
              <a:ext cx="317" cy="31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12" name="Rectangle 222"/>
            <p:cNvSpPr>
              <a:spLocks noChangeArrowheads="1"/>
            </p:cNvSpPr>
            <p:nvPr/>
          </p:nvSpPr>
          <p:spPr bwMode="auto">
            <a:xfrm>
              <a:off x="633" y="1"/>
              <a:ext cx="317" cy="31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6367" name="Rectangle 223"/>
          <p:cNvSpPr>
            <a:spLocks noChangeArrowheads="1"/>
          </p:cNvSpPr>
          <p:nvPr/>
        </p:nvSpPr>
        <p:spPr bwMode="auto">
          <a:xfrm>
            <a:off x="3059113" y="404813"/>
            <a:ext cx="280828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zh-CN" altLang="en-US" sz="2800" b="1"/>
              <a:t>方程两边同时减去同一个数，左右两边仍然相等</a:t>
            </a:r>
            <a:r>
              <a:rPr lang="zh-CN" altLang="en-US" sz="2800"/>
              <a:t>。</a:t>
            </a:r>
          </a:p>
        </p:txBody>
      </p:sp>
      <p:sp>
        <p:nvSpPr>
          <p:cNvPr id="8205" name="Rectangle 224"/>
          <p:cNvSpPr>
            <a:spLocks noChangeArrowheads="1"/>
          </p:cNvSpPr>
          <p:nvPr/>
        </p:nvSpPr>
        <p:spPr bwMode="auto">
          <a:xfrm>
            <a:off x="3059113" y="4941888"/>
            <a:ext cx="2576512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/>
              <a:t> + 3      =  9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3200" b="1"/>
              <a:t>        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3200" b="1"/>
              <a:t>=</a:t>
            </a:r>
          </a:p>
        </p:txBody>
      </p:sp>
      <p:sp>
        <p:nvSpPr>
          <p:cNvPr id="6369" name="Rectangle 225"/>
          <p:cNvSpPr>
            <a:spLocks noChangeArrowheads="1"/>
          </p:cNvSpPr>
          <p:nvPr/>
        </p:nvSpPr>
        <p:spPr bwMode="auto">
          <a:xfrm>
            <a:off x="4067175" y="4941888"/>
            <a:ext cx="660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- 3</a:t>
            </a:r>
          </a:p>
        </p:txBody>
      </p:sp>
      <p:sp>
        <p:nvSpPr>
          <p:cNvPr id="6370" name="Rectangle 226"/>
          <p:cNvSpPr>
            <a:spLocks noChangeArrowheads="1"/>
          </p:cNvSpPr>
          <p:nvPr/>
        </p:nvSpPr>
        <p:spPr bwMode="auto">
          <a:xfrm>
            <a:off x="5435600" y="4941888"/>
            <a:ext cx="660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- 3</a:t>
            </a:r>
          </a:p>
        </p:txBody>
      </p:sp>
      <p:sp>
        <p:nvSpPr>
          <p:cNvPr id="6371" name="Rectangle 227"/>
          <p:cNvSpPr>
            <a:spLocks noChangeArrowheads="1"/>
          </p:cNvSpPr>
          <p:nvPr/>
        </p:nvSpPr>
        <p:spPr bwMode="auto">
          <a:xfrm>
            <a:off x="4572000" y="5589588"/>
            <a:ext cx="4095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09" name="AutoShape 228"/>
          <p:cNvSpPr>
            <a:spLocks noChangeArrowheads="1"/>
          </p:cNvSpPr>
          <p:nvPr/>
        </p:nvSpPr>
        <p:spPr bwMode="auto">
          <a:xfrm>
            <a:off x="1763713" y="4797425"/>
            <a:ext cx="5761037" cy="1439863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42775E-6 L -1.38889E-6 0.345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7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17919E-6 L 8.33333E-7 0.466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7" grpId="0"/>
      <p:bldP spid="6369" grpId="0"/>
      <p:bldP spid="6370" grpId="0"/>
      <p:bldP spid="63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女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850" y="3141663"/>
            <a:ext cx="14398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611188" y="765175"/>
            <a:ext cx="4464050" cy="2160588"/>
          </a:xfrm>
          <a:prstGeom prst="cloudCallout">
            <a:avLst>
              <a:gd name="adj1" fmla="val -32324"/>
              <a:gd name="adj2" fmla="val 109736"/>
            </a:avLst>
          </a:prstGeom>
          <a:solidFill>
            <a:srgbClr val="FFFFCC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=6</a:t>
            </a:r>
            <a:r>
              <a:rPr lang="zh-CN" altLang="en-US" sz="3200" b="1"/>
              <a:t>是不是正确答案呢？验算一下。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724525" y="981075"/>
            <a:ext cx="1511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/>
              <a:t>+3=9</a:t>
            </a:r>
          </a:p>
          <a:p>
            <a:pPr eaLnBrk="1" hangingPunct="1"/>
            <a:r>
              <a:rPr lang="en-US" altLang="zh-CN" sz="3200" b="1"/>
              <a:t>    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/>
              <a:t>=6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170363" y="2586038"/>
            <a:ext cx="205740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  <a:defRPr/>
            </a:pPr>
            <a:r>
              <a:rPr lang="zh-CN" altLang="en-US" sz="3200" b="1" dirty="0">
                <a:latin typeface="+mj-lt"/>
                <a:ea typeface="黑体" pitchFamily="49" charset="-122"/>
              </a:rPr>
              <a:t>  方程左边</a:t>
            </a:r>
            <a:endParaRPr lang="en-US" altLang="zh-CN" sz="3200" b="1" dirty="0">
              <a:latin typeface="+mj-lt"/>
              <a:ea typeface="黑体" pitchFamily="49" charset="-122"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3200" b="1" dirty="0">
                <a:latin typeface="+mj-lt"/>
                <a:ea typeface="黑体" pitchFamily="49" charset="-122"/>
              </a:rPr>
              <a:t>=</a:t>
            </a: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latin typeface="+mj-lt"/>
                <a:ea typeface="黑体" pitchFamily="49" charset="-122"/>
              </a:rPr>
              <a:t>+3</a:t>
            </a:r>
          </a:p>
          <a:p>
            <a:pPr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3200" b="1" dirty="0">
                <a:latin typeface="+mj-lt"/>
                <a:ea typeface="黑体" pitchFamily="49" charset="-122"/>
              </a:rPr>
              <a:t>=6+3</a:t>
            </a:r>
          </a:p>
          <a:p>
            <a:pPr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3200" b="1" dirty="0">
                <a:latin typeface="+mj-lt"/>
                <a:ea typeface="黑体" pitchFamily="49" charset="-122"/>
              </a:rPr>
              <a:t>=9</a:t>
            </a:r>
          </a:p>
          <a:p>
            <a:pPr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3200" b="1" dirty="0">
                <a:latin typeface="+mj-lt"/>
                <a:ea typeface="黑体" pitchFamily="49" charset="-122"/>
              </a:rPr>
              <a:t> </a:t>
            </a:r>
            <a:endParaRPr lang="zh-CN" altLang="en-US" sz="3200" b="1" dirty="0">
              <a:latin typeface="+mj-lt"/>
              <a:ea typeface="黑体" pitchFamily="49" charset="-122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146550" y="4868863"/>
            <a:ext cx="40957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所以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=6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是方程的解。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84888" y="2581275"/>
            <a:ext cx="20701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3200" b="1" dirty="0">
                <a:latin typeface="+mj-lt"/>
                <a:ea typeface="黑体" pitchFamily="49" charset="-122"/>
              </a:rPr>
              <a:t>=</a:t>
            </a:r>
            <a:r>
              <a:rPr lang="zh-CN" altLang="en-US" sz="3200" b="1" dirty="0">
                <a:latin typeface="+mj-lt"/>
                <a:ea typeface="黑体" pitchFamily="49" charset="-122"/>
              </a:rPr>
              <a:t>方程右边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 autoUpdateAnimBg="0"/>
      <p:bldP spid="7175" grpId="0" autoUpdateAnimBg="0"/>
      <p:bldP spid="7176" grpId="0" autoUpdateAnimBg="0"/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 descr="cw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060575"/>
            <a:ext cx="17272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900113" y="2555875"/>
            <a:ext cx="4752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 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/>
              <a:t>=6</a:t>
            </a:r>
            <a:r>
              <a:rPr lang="zh-CN" altLang="en-US" sz="3200" b="1"/>
              <a:t>就是方程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/>
              <a:t>+3=9</a:t>
            </a:r>
            <a:r>
              <a:rPr lang="zh-CN" altLang="en-US" sz="3200" b="1"/>
              <a:t>的解。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65200" y="1035050"/>
            <a:ext cx="699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使方程左右两边相等的未知数的值，</a:t>
            </a:r>
            <a:endParaRPr lang="en-US" altLang="zh-CN" sz="3200" b="1"/>
          </a:p>
          <a:p>
            <a:pPr eaLnBrk="1" hangingPunct="1"/>
            <a:r>
              <a:rPr lang="zh-CN" altLang="en-US" sz="3200" b="1"/>
              <a:t>叫作方程的</a:t>
            </a:r>
            <a:r>
              <a:rPr lang="zh-CN" altLang="en-US" sz="3200" b="1">
                <a:solidFill>
                  <a:srgbClr val="FF0000"/>
                </a:solidFill>
              </a:rPr>
              <a:t>解</a:t>
            </a:r>
            <a:r>
              <a:rPr lang="zh-CN" altLang="en-US" sz="3200" b="1"/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3860800"/>
            <a:ext cx="6659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3200" b="1"/>
              <a:t>求方程的解的过程叫做</a:t>
            </a:r>
            <a:r>
              <a:rPr lang="zh-CN" altLang="en-US" sz="3200" b="1">
                <a:solidFill>
                  <a:srgbClr val="FF0000"/>
                </a:solidFill>
              </a:rPr>
              <a:t>解方程</a:t>
            </a:r>
            <a:r>
              <a:rPr lang="zh-CN" altLang="en-US" sz="3200" b="1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 descr="cw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060575"/>
            <a:ext cx="17272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00113" y="836613"/>
            <a:ext cx="5954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2800" b="1"/>
              <a:t>“方程的解”和“解方程”的区别。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258888" y="2590800"/>
            <a:ext cx="56705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方程的解是一个具体的数值。</a:t>
            </a:r>
            <a:endParaRPr lang="en-US" altLang="zh-CN" sz="3200" b="1">
              <a:solidFill>
                <a:srgbClr val="FF0000"/>
              </a:solidFill>
            </a:endParaRPr>
          </a:p>
          <a:p>
            <a:pPr eaLnBrk="1" hangingPunct="1"/>
            <a:endParaRPr lang="en-US" altLang="zh-CN" sz="3200" b="1">
              <a:solidFill>
                <a:srgbClr val="FF0000"/>
              </a:solidFill>
            </a:endParaRPr>
          </a:p>
          <a:p>
            <a:pPr eaLnBrk="1" hangingPunct="1"/>
            <a:endParaRPr lang="en-US" altLang="zh-CN" sz="3200" b="1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而解方程是求方程的解的过程。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900113" y="836613"/>
            <a:ext cx="2546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zh-CN" altLang="en-US" sz="3200" b="1"/>
              <a:t>解方程</a:t>
            </a:r>
            <a:r>
              <a:rPr lang="en-US" altLang="zh-CN" sz="3200" b="1"/>
              <a:t>3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/>
              <a:t>=18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92275" y="4787900"/>
            <a:ext cx="6048375" cy="1809750"/>
            <a:chOff x="0" y="0"/>
            <a:chExt cx="4087" cy="1223"/>
          </a:xfrm>
        </p:grpSpPr>
        <p:sp>
          <p:nvSpPr>
            <p:cNvPr id="12316" name="AutoShape 5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4087" cy="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317" name="Group 6"/>
            <p:cNvGrpSpPr>
              <a:grpSpLocks/>
            </p:cNvGrpSpPr>
            <p:nvPr/>
          </p:nvGrpSpPr>
          <p:grpSpPr bwMode="auto">
            <a:xfrm>
              <a:off x="65" y="48"/>
              <a:ext cx="3986" cy="1137"/>
              <a:chOff x="0" y="0"/>
              <a:chExt cx="3986" cy="1137"/>
            </a:xfrm>
          </p:grpSpPr>
          <p:sp>
            <p:nvSpPr>
              <p:cNvPr id="12320" name="未知"/>
              <p:cNvSpPr>
                <a:spLocks/>
              </p:cNvSpPr>
              <p:nvPr/>
            </p:nvSpPr>
            <p:spPr bwMode="auto">
              <a:xfrm>
                <a:off x="1896" y="21"/>
                <a:ext cx="11" cy="1009"/>
              </a:xfrm>
              <a:custGeom>
                <a:avLst/>
                <a:gdLst>
                  <a:gd name="T0" fmla="*/ 0 w 35"/>
                  <a:gd name="T1" fmla="*/ 0 h 3026"/>
                  <a:gd name="T2" fmla="*/ 0 w 35"/>
                  <a:gd name="T3" fmla="*/ 0 h 3026"/>
                  <a:gd name="T4" fmla="*/ 0 w 35"/>
                  <a:gd name="T5" fmla="*/ 0 h 3026"/>
                  <a:gd name="T6" fmla="*/ 0 w 35"/>
                  <a:gd name="T7" fmla="*/ 0 h 3026"/>
                  <a:gd name="T8" fmla="*/ 0 w 35"/>
                  <a:gd name="T9" fmla="*/ 0 h 30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026"/>
                  <a:gd name="T17" fmla="*/ 35 w 35"/>
                  <a:gd name="T18" fmla="*/ 3026 h 30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026">
                    <a:moveTo>
                      <a:pt x="34" y="0"/>
                    </a:moveTo>
                    <a:lnTo>
                      <a:pt x="0" y="0"/>
                    </a:lnTo>
                    <a:lnTo>
                      <a:pt x="2" y="3026"/>
                    </a:lnTo>
                    <a:lnTo>
                      <a:pt x="35" y="302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3D4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1" name="未知"/>
              <p:cNvSpPr>
                <a:spLocks/>
              </p:cNvSpPr>
              <p:nvPr/>
            </p:nvSpPr>
            <p:spPr bwMode="auto">
              <a:xfrm>
                <a:off x="1884" y="21"/>
                <a:ext cx="12" cy="1010"/>
              </a:xfrm>
              <a:custGeom>
                <a:avLst/>
                <a:gdLst>
                  <a:gd name="T0" fmla="*/ 0 w 36"/>
                  <a:gd name="T1" fmla="*/ 0 h 3030"/>
                  <a:gd name="T2" fmla="*/ 0 w 36"/>
                  <a:gd name="T3" fmla="*/ 0 h 3030"/>
                  <a:gd name="T4" fmla="*/ 0 w 36"/>
                  <a:gd name="T5" fmla="*/ 0 h 3030"/>
                  <a:gd name="T6" fmla="*/ 0 w 36"/>
                  <a:gd name="T7" fmla="*/ 0 h 3030"/>
                  <a:gd name="T8" fmla="*/ 0 w 36"/>
                  <a:gd name="T9" fmla="*/ 0 h 30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030"/>
                  <a:gd name="T17" fmla="*/ 36 w 36"/>
                  <a:gd name="T18" fmla="*/ 3030 h 30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030">
                    <a:moveTo>
                      <a:pt x="34" y="0"/>
                    </a:moveTo>
                    <a:lnTo>
                      <a:pt x="0" y="1"/>
                    </a:lnTo>
                    <a:lnTo>
                      <a:pt x="1" y="3030"/>
                    </a:lnTo>
                    <a:lnTo>
                      <a:pt x="36" y="302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3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2" name="未知"/>
              <p:cNvSpPr>
                <a:spLocks/>
              </p:cNvSpPr>
              <p:nvPr/>
            </p:nvSpPr>
            <p:spPr bwMode="auto">
              <a:xfrm>
                <a:off x="1918" y="21"/>
                <a:ext cx="12" cy="1006"/>
              </a:xfrm>
              <a:custGeom>
                <a:avLst/>
                <a:gdLst>
                  <a:gd name="T0" fmla="*/ 0 w 35"/>
                  <a:gd name="T1" fmla="*/ 0 h 3016"/>
                  <a:gd name="T2" fmla="*/ 0 w 35"/>
                  <a:gd name="T3" fmla="*/ 0 h 3016"/>
                  <a:gd name="T4" fmla="*/ 0 w 35"/>
                  <a:gd name="T5" fmla="*/ 0 h 3016"/>
                  <a:gd name="T6" fmla="*/ 0 w 35"/>
                  <a:gd name="T7" fmla="*/ 0 h 3016"/>
                  <a:gd name="T8" fmla="*/ 0 w 35"/>
                  <a:gd name="T9" fmla="*/ 0 h 30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016"/>
                  <a:gd name="T17" fmla="*/ 35 w 35"/>
                  <a:gd name="T18" fmla="*/ 3016 h 30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016">
                    <a:moveTo>
                      <a:pt x="33" y="3"/>
                    </a:moveTo>
                    <a:lnTo>
                      <a:pt x="0" y="0"/>
                    </a:lnTo>
                    <a:lnTo>
                      <a:pt x="1" y="3016"/>
                    </a:lnTo>
                    <a:lnTo>
                      <a:pt x="35" y="3014"/>
                    </a:ln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37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3" name="未知"/>
              <p:cNvSpPr>
                <a:spLocks/>
              </p:cNvSpPr>
              <p:nvPr/>
            </p:nvSpPr>
            <p:spPr bwMode="auto">
              <a:xfrm>
                <a:off x="1907" y="21"/>
                <a:ext cx="11" cy="1007"/>
              </a:xfrm>
              <a:custGeom>
                <a:avLst/>
                <a:gdLst>
                  <a:gd name="T0" fmla="*/ 0 w 34"/>
                  <a:gd name="T1" fmla="*/ 0 h 3022"/>
                  <a:gd name="T2" fmla="*/ 0 w 34"/>
                  <a:gd name="T3" fmla="*/ 0 h 3022"/>
                  <a:gd name="T4" fmla="*/ 0 w 34"/>
                  <a:gd name="T5" fmla="*/ 0 h 3022"/>
                  <a:gd name="T6" fmla="*/ 0 w 34"/>
                  <a:gd name="T7" fmla="*/ 0 h 3022"/>
                  <a:gd name="T8" fmla="*/ 0 w 34"/>
                  <a:gd name="T9" fmla="*/ 0 h 30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022"/>
                  <a:gd name="T17" fmla="*/ 34 w 34"/>
                  <a:gd name="T18" fmla="*/ 3022 h 30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022">
                    <a:moveTo>
                      <a:pt x="33" y="1"/>
                    </a:moveTo>
                    <a:lnTo>
                      <a:pt x="0" y="0"/>
                    </a:lnTo>
                    <a:lnTo>
                      <a:pt x="1" y="3022"/>
                    </a:lnTo>
                    <a:lnTo>
                      <a:pt x="34" y="3017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3A4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4" name="未知"/>
              <p:cNvSpPr>
                <a:spLocks/>
              </p:cNvSpPr>
              <p:nvPr/>
            </p:nvSpPr>
            <p:spPr bwMode="auto">
              <a:xfrm>
                <a:off x="1941" y="24"/>
                <a:ext cx="11" cy="1000"/>
              </a:xfrm>
              <a:custGeom>
                <a:avLst/>
                <a:gdLst>
                  <a:gd name="T0" fmla="*/ 0 w 33"/>
                  <a:gd name="T1" fmla="*/ 0 h 2999"/>
                  <a:gd name="T2" fmla="*/ 0 w 33"/>
                  <a:gd name="T3" fmla="*/ 0 h 2999"/>
                  <a:gd name="T4" fmla="*/ 0 w 33"/>
                  <a:gd name="T5" fmla="*/ 0 h 2999"/>
                  <a:gd name="T6" fmla="*/ 0 w 33"/>
                  <a:gd name="T7" fmla="*/ 0 h 2999"/>
                  <a:gd name="T8" fmla="*/ 0 w 33"/>
                  <a:gd name="T9" fmla="*/ 0 h 29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999"/>
                  <a:gd name="T17" fmla="*/ 33 w 33"/>
                  <a:gd name="T18" fmla="*/ 2999 h 29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999">
                    <a:moveTo>
                      <a:pt x="32" y="5"/>
                    </a:moveTo>
                    <a:lnTo>
                      <a:pt x="0" y="0"/>
                    </a:lnTo>
                    <a:lnTo>
                      <a:pt x="1" y="2999"/>
                    </a:lnTo>
                    <a:lnTo>
                      <a:pt x="33" y="2996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324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5" name="未知"/>
              <p:cNvSpPr>
                <a:spLocks/>
              </p:cNvSpPr>
              <p:nvPr/>
            </p:nvSpPr>
            <p:spPr bwMode="auto">
              <a:xfrm>
                <a:off x="1951" y="26"/>
                <a:ext cx="12" cy="997"/>
              </a:xfrm>
              <a:custGeom>
                <a:avLst/>
                <a:gdLst>
                  <a:gd name="T0" fmla="*/ 0 w 35"/>
                  <a:gd name="T1" fmla="*/ 0 h 2991"/>
                  <a:gd name="T2" fmla="*/ 0 w 35"/>
                  <a:gd name="T3" fmla="*/ 0 h 2991"/>
                  <a:gd name="T4" fmla="*/ 0 w 35"/>
                  <a:gd name="T5" fmla="*/ 0 h 2991"/>
                  <a:gd name="T6" fmla="*/ 0 w 35"/>
                  <a:gd name="T7" fmla="*/ 0 h 2991"/>
                  <a:gd name="T8" fmla="*/ 0 w 35"/>
                  <a:gd name="T9" fmla="*/ 0 h 29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991"/>
                  <a:gd name="T17" fmla="*/ 35 w 35"/>
                  <a:gd name="T18" fmla="*/ 2991 h 29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991">
                    <a:moveTo>
                      <a:pt x="33" y="7"/>
                    </a:moveTo>
                    <a:lnTo>
                      <a:pt x="0" y="0"/>
                    </a:lnTo>
                    <a:lnTo>
                      <a:pt x="1" y="2991"/>
                    </a:lnTo>
                    <a:lnTo>
                      <a:pt x="35" y="2987"/>
                    </a:lnTo>
                    <a:lnTo>
                      <a:pt x="33" y="7"/>
                    </a:lnTo>
                    <a:close/>
                  </a:path>
                </a:pathLst>
              </a:custGeom>
              <a:solidFill>
                <a:srgbClr val="2F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6" name="未知"/>
              <p:cNvSpPr>
                <a:spLocks/>
              </p:cNvSpPr>
              <p:nvPr/>
            </p:nvSpPr>
            <p:spPr bwMode="auto">
              <a:xfrm>
                <a:off x="1974" y="30"/>
                <a:ext cx="12" cy="990"/>
              </a:xfrm>
              <a:custGeom>
                <a:avLst/>
                <a:gdLst>
                  <a:gd name="T0" fmla="*/ 0 w 36"/>
                  <a:gd name="T1" fmla="*/ 0 h 2970"/>
                  <a:gd name="T2" fmla="*/ 0 w 36"/>
                  <a:gd name="T3" fmla="*/ 0 h 2970"/>
                  <a:gd name="T4" fmla="*/ 0 w 36"/>
                  <a:gd name="T5" fmla="*/ 0 h 2970"/>
                  <a:gd name="T6" fmla="*/ 0 w 36"/>
                  <a:gd name="T7" fmla="*/ 0 h 2970"/>
                  <a:gd name="T8" fmla="*/ 0 w 36"/>
                  <a:gd name="T9" fmla="*/ 0 h 2970"/>
                  <a:gd name="T10" fmla="*/ 0 w 36"/>
                  <a:gd name="T11" fmla="*/ 0 h 29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2970"/>
                  <a:gd name="T20" fmla="*/ 36 w 36"/>
                  <a:gd name="T21" fmla="*/ 2970 h 29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2970">
                    <a:moveTo>
                      <a:pt x="34" y="10"/>
                    </a:moveTo>
                    <a:lnTo>
                      <a:pt x="16" y="4"/>
                    </a:lnTo>
                    <a:lnTo>
                      <a:pt x="0" y="0"/>
                    </a:lnTo>
                    <a:lnTo>
                      <a:pt x="1" y="2970"/>
                    </a:lnTo>
                    <a:lnTo>
                      <a:pt x="36" y="2966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293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7" name="未知"/>
              <p:cNvSpPr>
                <a:spLocks/>
              </p:cNvSpPr>
              <p:nvPr/>
            </p:nvSpPr>
            <p:spPr bwMode="auto">
              <a:xfrm>
                <a:off x="1962" y="28"/>
                <a:ext cx="12" cy="994"/>
              </a:xfrm>
              <a:custGeom>
                <a:avLst/>
                <a:gdLst>
                  <a:gd name="T0" fmla="*/ 0 w 35"/>
                  <a:gd name="T1" fmla="*/ 0 h 2980"/>
                  <a:gd name="T2" fmla="*/ 0 w 35"/>
                  <a:gd name="T3" fmla="*/ 0 h 2980"/>
                  <a:gd name="T4" fmla="*/ 0 w 35"/>
                  <a:gd name="T5" fmla="*/ 0 h 2980"/>
                  <a:gd name="T6" fmla="*/ 0 w 35"/>
                  <a:gd name="T7" fmla="*/ 0 h 2980"/>
                  <a:gd name="T8" fmla="*/ 0 w 35"/>
                  <a:gd name="T9" fmla="*/ 0 h 2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980"/>
                  <a:gd name="T17" fmla="*/ 35 w 35"/>
                  <a:gd name="T18" fmla="*/ 2980 h 2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980">
                    <a:moveTo>
                      <a:pt x="34" y="6"/>
                    </a:moveTo>
                    <a:lnTo>
                      <a:pt x="0" y="0"/>
                    </a:lnTo>
                    <a:lnTo>
                      <a:pt x="2" y="2980"/>
                    </a:lnTo>
                    <a:lnTo>
                      <a:pt x="35" y="2976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2D4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8" name="未知"/>
              <p:cNvSpPr>
                <a:spLocks/>
              </p:cNvSpPr>
              <p:nvPr/>
            </p:nvSpPr>
            <p:spPr bwMode="auto">
              <a:xfrm>
                <a:off x="1929" y="22"/>
                <a:ext cx="12" cy="1004"/>
              </a:xfrm>
              <a:custGeom>
                <a:avLst/>
                <a:gdLst>
                  <a:gd name="T0" fmla="*/ 0 w 36"/>
                  <a:gd name="T1" fmla="*/ 0 h 3011"/>
                  <a:gd name="T2" fmla="*/ 0 w 36"/>
                  <a:gd name="T3" fmla="*/ 0 h 3011"/>
                  <a:gd name="T4" fmla="*/ 0 w 36"/>
                  <a:gd name="T5" fmla="*/ 0 h 3011"/>
                  <a:gd name="T6" fmla="*/ 0 w 36"/>
                  <a:gd name="T7" fmla="*/ 0 h 3011"/>
                  <a:gd name="T8" fmla="*/ 0 w 36"/>
                  <a:gd name="T9" fmla="*/ 0 h 30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011"/>
                  <a:gd name="T17" fmla="*/ 36 w 36"/>
                  <a:gd name="T18" fmla="*/ 3011 h 30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011">
                    <a:moveTo>
                      <a:pt x="35" y="6"/>
                    </a:moveTo>
                    <a:lnTo>
                      <a:pt x="0" y="0"/>
                    </a:lnTo>
                    <a:lnTo>
                      <a:pt x="2" y="3011"/>
                    </a:lnTo>
                    <a:lnTo>
                      <a:pt x="36" y="3005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3447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9" name="未知"/>
              <p:cNvSpPr>
                <a:spLocks/>
              </p:cNvSpPr>
              <p:nvPr/>
            </p:nvSpPr>
            <p:spPr bwMode="auto">
              <a:xfrm>
                <a:off x="2018" y="44"/>
                <a:ext cx="12" cy="971"/>
              </a:xfrm>
              <a:custGeom>
                <a:avLst/>
                <a:gdLst>
                  <a:gd name="T0" fmla="*/ 0 w 36"/>
                  <a:gd name="T1" fmla="*/ 0 h 2914"/>
                  <a:gd name="T2" fmla="*/ 0 w 36"/>
                  <a:gd name="T3" fmla="*/ 0 h 2914"/>
                  <a:gd name="T4" fmla="*/ 0 w 36"/>
                  <a:gd name="T5" fmla="*/ 0 h 2914"/>
                  <a:gd name="T6" fmla="*/ 0 w 36"/>
                  <a:gd name="T7" fmla="*/ 0 h 2914"/>
                  <a:gd name="T8" fmla="*/ 0 w 36"/>
                  <a:gd name="T9" fmla="*/ 0 h 2914"/>
                  <a:gd name="T10" fmla="*/ 0 w 36"/>
                  <a:gd name="T11" fmla="*/ 0 h 29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2914"/>
                  <a:gd name="T20" fmla="*/ 36 w 36"/>
                  <a:gd name="T21" fmla="*/ 2914 h 29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2914">
                    <a:moveTo>
                      <a:pt x="7" y="2"/>
                    </a:moveTo>
                    <a:lnTo>
                      <a:pt x="0" y="0"/>
                    </a:lnTo>
                    <a:lnTo>
                      <a:pt x="1" y="2914"/>
                    </a:lnTo>
                    <a:lnTo>
                      <a:pt x="36" y="2910"/>
                    </a:lnTo>
                    <a:lnTo>
                      <a:pt x="35" y="1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203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30" name="未知"/>
              <p:cNvSpPr>
                <a:spLocks/>
              </p:cNvSpPr>
              <p:nvPr/>
            </p:nvSpPr>
            <p:spPr bwMode="auto">
              <a:xfrm>
                <a:off x="2007" y="40"/>
                <a:ext cx="11" cy="976"/>
              </a:xfrm>
              <a:custGeom>
                <a:avLst/>
                <a:gdLst>
                  <a:gd name="T0" fmla="*/ 0 w 33"/>
                  <a:gd name="T1" fmla="*/ 0 h 2927"/>
                  <a:gd name="T2" fmla="*/ 0 w 33"/>
                  <a:gd name="T3" fmla="*/ 0 h 2927"/>
                  <a:gd name="T4" fmla="*/ 0 w 33"/>
                  <a:gd name="T5" fmla="*/ 0 h 2927"/>
                  <a:gd name="T6" fmla="*/ 0 w 33"/>
                  <a:gd name="T7" fmla="*/ 0 h 2927"/>
                  <a:gd name="T8" fmla="*/ 0 w 33"/>
                  <a:gd name="T9" fmla="*/ 0 h 29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927"/>
                  <a:gd name="T17" fmla="*/ 33 w 33"/>
                  <a:gd name="T18" fmla="*/ 2927 h 29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927">
                    <a:moveTo>
                      <a:pt x="32" y="11"/>
                    </a:moveTo>
                    <a:lnTo>
                      <a:pt x="0" y="0"/>
                    </a:lnTo>
                    <a:lnTo>
                      <a:pt x="1" y="2927"/>
                    </a:lnTo>
                    <a:lnTo>
                      <a:pt x="33" y="2925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223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31" name="未知"/>
              <p:cNvSpPr>
                <a:spLocks/>
              </p:cNvSpPr>
              <p:nvPr/>
            </p:nvSpPr>
            <p:spPr bwMode="auto">
              <a:xfrm>
                <a:off x="1996" y="37"/>
                <a:ext cx="12" cy="981"/>
              </a:xfrm>
              <a:custGeom>
                <a:avLst/>
                <a:gdLst>
                  <a:gd name="T0" fmla="*/ 0 w 34"/>
                  <a:gd name="T1" fmla="*/ 0 h 2944"/>
                  <a:gd name="T2" fmla="*/ 0 w 34"/>
                  <a:gd name="T3" fmla="*/ 0 h 2944"/>
                  <a:gd name="T4" fmla="*/ 0 w 34"/>
                  <a:gd name="T5" fmla="*/ 0 h 2944"/>
                  <a:gd name="T6" fmla="*/ 0 w 34"/>
                  <a:gd name="T7" fmla="*/ 0 h 2944"/>
                  <a:gd name="T8" fmla="*/ 0 w 34"/>
                  <a:gd name="T9" fmla="*/ 0 h 2944"/>
                  <a:gd name="T10" fmla="*/ 0 w 34"/>
                  <a:gd name="T11" fmla="*/ 0 h 29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944"/>
                  <a:gd name="T20" fmla="*/ 34 w 34"/>
                  <a:gd name="T21" fmla="*/ 2944 h 29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944">
                    <a:moveTo>
                      <a:pt x="33" y="11"/>
                    </a:moveTo>
                    <a:lnTo>
                      <a:pt x="15" y="4"/>
                    </a:lnTo>
                    <a:lnTo>
                      <a:pt x="0" y="0"/>
                    </a:lnTo>
                    <a:lnTo>
                      <a:pt x="1" y="2944"/>
                    </a:lnTo>
                    <a:lnTo>
                      <a:pt x="34" y="2938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253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32" name="未知"/>
              <p:cNvSpPr>
                <a:spLocks/>
              </p:cNvSpPr>
              <p:nvPr/>
            </p:nvSpPr>
            <p:spPr bwMode="auto">
              <a:xfrm>
                <a:off x="1985" y="34"/>
                <a:ext cx="12" cy="985"/>
              </a:xfrm>
              <a:custGeom>
                <a:avLst/>
                <a:gdLst>
                  <a:gd name="T0" fmla="*/ 0 w 35"/>
                  <a:gd name="T1" fmla="*/ 0 h 2956"/>
                  <a:gd name="T2" fmla="*/ 0 w 35"/>
                  <a:gd name="T3" fmla="*/ 0 h 2956"/>
                  <a:gd name="T4" fmla="*/ 0 w 35"/>
                  <a:gd name="T5" fmla="*/ 0 h 2956"/>
                  <a:gd name="T6" fmla="*/ 0 w 35"/>
                  <a:gd name="T7" fmla="*/ 0 h 2956"/>
                  <a:gd name="T8" fmla="*/ 0 w 35"/>
                  <a:gd name="T9" fmla="*/ 0 h 2956"/>
                  <a:gd name="T10" fmla="*/ 0 w 35"/>
                  <a:gd name="T11" fmla="*/ 0 h 29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2956"/>
                  <a:gd name="T20" fmla="*/ 35 w 35"/>
                  <a:gd name="T21" fmla="*/ 2956 h 29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2956">
                    <a:moveTo>
                      <a:pt x="34" y="9"/>
                    </a:moveTo>
                    <a:lnTo>
                      <a:pt x="16" y="2"/>
                    </a:lnTo>
                    <a:lnTo>
                      <a:pt x="0" y="0"/>
                    </a:lnTo>
                    <a:lnTo>
                      <a:pt x="2" y="2956"/>
                    </a:lnTo>
                    <a:lnTo>
                      <a:pt x="35" y="2953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273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33" name="未知"/>
              <p:cNvSpPr>
                <a:spLocks/>
              </p:cNvSpPr>
              <p:nvPr/>
            </p:nvSpPr>
            <p:spPr bwMode="auto">
              <a:xfrm>
                <a:off x="2041" y="93"/>
                <a:ext cx="11" cy="919"/>
              </a:xfrm>
              <a:custGeom>
                <a:avLst/>
                <a:gdLst>
                  <a:gd name="T0" fmla="*/ 0 w 35"/>
                  <a:gd name="T1" fmla="*/ 0 h 2759"/>
                  <a:gd name="T2" fmla="*/ 0 w 35"/>
                  <a:gd name="T3" fmla="*/ 0 h 2759"/>
                  <a:gd name="T4" fmla="*/ 0 w 35"/>
                  <a:gd name="T5" fmla="*/ 0 h 2759"/>
                  <a:gd name="T6" fmla="*/ 0 w 35"/>
                  <a:gd name="T7" fmla="*/ 0 h 2759"/>
                  <a:gd name="T8" fmla="*/ 0 w 35"/>
                  <a:gd name="T9" fmla="*/ 0 h 27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759"/>
                  <a:gd name="T17" fmla="*/ 35 w 35"/>
                  <a:gd name="T18" fmla="*/ 2759 h 27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759">
                    <a:moveTo>
                      <a:pt x="33" y="159"/>
                    </a:moveTo>
                    <a:lnTo>
                      <a:pt x="0" y="0"/>
                    </a:lnTo>
                    <a:lnTo>
                      <a:pt x="1" y="2759"/>
                    </a:lnTo>
                    <a:lnTo>
                      <a:pt x="35" y="2755"/>
                    </a:lnTo>
                    <a:lnTo>
                      <a:pt x="33" y="159"/>
                    </a:lnTo>
                    <a:close/>
                  </a:path>
                </a:pathLst>
              </a:custGeom>
              <a:solidFill>
                <a:srgbClr val="193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34" name="未知"/>
              <p:cNvSpPr>
                <a:spLocks/>
              </p:cNvSpPr>
              <p:nvPr/>
            </p:nvSpPr>
            <p:spPr bwMode="auto">
              <a:xfrm>
                <a:off x="2030" y="48"/>
                <a:ext cx="11" cy="966"/>
              </a:xfrm>
              <a:custGeom>
                <a:avLst/>
                <a:gdLst>
                  <a:gd name="T0" fmla="*/ 0 w 34"/>
                  <a:gd name="T1" fmla="*/ 0 h 2898"/>
                  <a:gd name="T2" fmla="*/ 0 w 34"/>
                  <a:gd name="T3" fmla="*/ 0 h 2898"/>
                  <a:gd name="T4" fmla="*/ 0 w 34"/>
                  <a:gd name="T5" fmla="*/ 0 h 2898"/>
                  <a:gd name="T6" fmla="*/ 0 w 34"/>
                  <a:gd name="T7" fmla="*/ 0 h 2898"/>
                  <a:gd name="T8" fmla="*/ 0 w 34"/>
                  <a:gd name="T9" fmla="*/ 0 h 2898"/>
                  <a:gd name="T10" fmla="*/ 0 w 34"/>
                  <a:gd name="T11" fmla="*/ 0 h 28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898"/>
                  <a:gd name="T20" fmla="*/ 34 w 34"/>
                  <a:gd name="T21" fmla="*/ 2898 h 28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898">
                    <a:moveTo>
                      <a:pt x="33" y="134"/>
                    </a:moveTo>
                    <a:lnTo>
                      <a:pt x="5" y="1"/>
                    </a:lnTo>
                    <a:lnTo>
                      <a:pt x="0" y="0"/>
                    </a:lnTo>
                    <a:lnTo>
                      <a:pt x="1" y="2898"/>
                    </a:lnTo>
                    <a:lnTo>
                      <a:pt x="34" y="2893"/>
                    </a:lnTo>
                    <a:lnTo>
                      <a:pt x="33" y="134"/>
                    </a:lnTo>
                    <a:close/>
                  </a:path>
                </a:pathLst>
              </a:custGeom>
              <a:solidFill>
                <a:srgbClr val="1C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35" name="未知"/>
              <p:cNvSpPr>
                <a:spLocks/>
              </p:cNvSpPr>
              <p:nvPr/>
            </p:nvSpPr>
            <p:spPr bwMode="auto">
              <a:xfrm>
                <a:off x="2052" y="146"/>
                <a:ext cx="179" cy="865"/>
              </a:xfrm>
              <a:custGeom>
                <a:avLst/>
                <a:gdLst>
                  <a:gd name="T0" fmla="*/ 0 w 538"/>
                  <a:gd name="T1" fmla="*/ 0 h 2596"/>
                  <a:gd name="T2" fmla="*/ 0 w 538"/>
                  <a:gd name="T3" fmla="*/ 0 h 2596"/>
                  <a:gd name="T4" fmla="*/ 0 w 538"/>
                  <a:gd name="T5" fmla="*/ 0 h 2596"/>
                  <a:gd name="T6" fmla="*/ 0 w 538"/>
                  <a:gd name="T7" fmla="*/ 0 h 25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8"/>
                  <a:gd name="T13" fmla="*/ 0 h 2596"/>
                  <a:gd name="T14" fmla="*/ 538 w 538"/>
                  <a:gd name="T15" fmla="*/ 2596 h 25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8" h="2596">
                    <a:moveTo>
                      <a:pt x="2" y="2596"/>
                    </a:moveTo>
                    <a:lnTo>
                      <a:pt x="538" y="2534"/>
                    </a:lnTo>
                    <a:lnTo>
                      <a:pt x="0" y="0"/>
                    </a:lnTo>
                    <a:lnTo>
                      <a:pt x="2" y="2596"/>
                    </a:lnTo>
                    <a:close/>
                  </a:path>
                </a:pathLst>
              </a:custGeom>
              <a:solidFill>
                <a:srgbClr val="1831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36" name="未知"/>
              <p:cNvSpPr>
                <a:spLocks/>
              </p:cNvSpPr>
              <p:nvPr/>
            </p:nvSpPr>
            <p:spPr bwMode="auto">
              <a:xfrm>
                <a:off x="1873" y="21"/>
                <a:ext cx="12" cy="1011"/>
              </a:xfrm>
              <a:custGeom>
                <a:avLst/>
                <a:gdLst>
                  <a:gd name="T0" fmla="*/ 0 w 35"/>
                  <a:gd name="T1" fmla="*/ 0 h 3032"/>
                  <a:gd name="T2" fmla="*/ 0 w 35"/>
                  <a:gd name="T3" fmla="*/ 0 h 3032"/>
                  <a:gd name="T4" fmla="*/ 0 w 35"/>
                  <a:gd name="T5" fmla="*/ 0 h 3032"/>
                  <a:gd name="T6" fmla="*/ 0 w 35"/>
                  <a:gd name="T7" fmla="*/ 0 h 3032"/>
                  <a:gd name="T8" fmla="*/ 0 w 35"/>
                  <a:gd name="T9" fmla="*/ 0 h 30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032"/>
                  <a:gd name="T17" fmla="*/ 35 w 35"/>
                  <a:gd name="T18" fmla="*/ 3032 h 30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032">
                    <a:moveTo>
                      <a:pt x="35" y="3029"/>
                    </a:moveTo>
                    <a:lnTo>
                      <a:pt x="34" y="0"/>
                    </a:lnTo>
                    <a:lnTo>
                      <a:pt x="0" y="3"/>
                    </a:lnTo>
                    <a:lnTo>
                      <a:pt x="2" y="3032"/>
                    </a:lnTo>
                    <a:lnTo>
                      <a:pt x="35" y="3029"/>
                    </a:lnTo>
                    <a:close/>
                  </a:path>
                </a:pathLst>
              </a:custGeom>
              <a:solidFill>
                <a:srgbClr val="4253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37" name="未知"/>
              <p:cNvSpPr>
                <a:spLocks/>
              </p:cNvSpPr>
              <p:nvPr/>
            </p:nvSpPr>
            <p:spPr bwMode="auto">
              <a:xfrm>
                <a:off x="1818" y="33"/>
                <a:ext cx="11" cy="1006"/>
              </a:xfrm>
              <a:custGeom>
                <a:avLst/>
                <a:gdLst>
                  <a:gd name="T0" fmla="*/ 0 w 35"/>
                  <a:gd name="T1" fmla="*/ 0 h 3018"/>
                  <a:gd name="T2" fmla="*/ 0 w 35"/>
                  <a:gd name="T3" fmla="*/ 0 h 3018"/>
                  <a:gd name="T4" fmla="*/ 0 w 35"/>
                  <a:gd name="T5" fmla="*/ 0 h 3018"/>
                  <a:gd name="T6" fmla="*/ 0 w 35"/>
                  <a:gd name="T7" fmla="*/ 0 h 3018"/>
                  <a:gd name="T8" fmla="*/ 0 w 35"/>
                  <a:gd name="T9" fmla="*/ 0 h 3018"/>
                  <a:gd name="T10" fmla="*/ 0 w 35"/>
                  <a:gd name="T11" fmla="*/ 0 h 30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018"/>
                  <a:gd name="T20" fmla="*/ 35 w 35"/>
                  <a:gd name="T21" fmla="*/ 3018 h 30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018">
                    <a:moveTo>
                      <a:pt x="33" y="0"/>
                    </a:moveTo>
                    <a:lnTo>
                      <a:pt x="15" y="4"/>
                    </a:lnTo>
                    <a:lnTo>
                      <a:pt x="0" y="13"/>
                    </a:lnTo>
                    <a:lnTo>
                      <a:pt x="1" y="3018"/>
                    </a:lnTo>
                    <a:lnTo>
                      <a:pt x="35" y="301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E5C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38" name="未知"/>
              <p:cNvSpPr>
                <a:spLocks/>
              </p:cNvSpPr>
              <p:nvPr/>
            </p:nvSpPr>
            <p:spPr bwMode="auto">
              <a:xfrm>
                <a:off x="1807" y="37"/>
                <a:ext cx="11" cy="1003"/>
              </a:xfrm>
              <a:custGeom>
                <a:avLst/>
                <a:gdLst>
                  <a:gd name="T0" fmla="*/ 0 w 34"/>
                  <a:gd name="T1" fmla="*/ 0 h 3007"/>
                  <a:gd name="T2" fmla="*/ 0 w 34"/>
                  <a:gd name="T3" fmla="*/ 0 h 3007"/>
                  <a:gd name="T4" fmla="*/ 0 w 34"/>
                  <a:gd name="T5" fmla="*/ 0 h 3007"/>
                  <a:gd name="T6" fmla="*/ 0 w 34"/>
                  <a:gd name="T7" fmla="*/ 0 h 3007"/>
                  <a:gd name="T8" fmla="*/ 0 w 34"/>
                  <a:gd name="T9" fmla="*/ 0 h 3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007"/>
                  <a:gd name="T17" fmla="*/ 34 w 34"/>
                  <a:gd name="T18" fmla="*/ 3007 h 3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007">
                    <a:moveTo>
                      <a:pt x="33" y="0"/>
                    </a:moveTo>
                    <a:lnTo>
                      <a:pt x="0" y="15"/>
                    </a:lnTo>
                    <a:lnTo>
                      <a:pt x="1" y="3007"/>
                    </a:lnTo>
                    <a:lnTo>
                      <a:pt x="34" y="300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51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39" name="未知"/>
              <p:cNvSpPr>
                <a:spLocks/>
              </p:cNvSpPr>
              <p:nvPr/>
            </p:nvSpPr>
            <p:spPr bwMode="auto">
              <a:xfrm>
                <a:off x="1862" y="22"/>
                <a:ext cx="12" cy="1012"/>
              </a:xfrm>
              <a:custGeom>
                <a:avLst/>
                <a:gdLst>
                  <a:gd name="T0" fmla="*/ 0 w 35"/>
                  <a:gd name="T1" fmla="*/ 0 h 3034"/>
                  <a:gd name="T2" fmla="*/ 0 w 35"/>
                  <a:gd name="T3" fmla="*/ 0 h 3034"/>
                  <a:gd name="T4" fmla="*/ 0 w 35"/>
                  <a:gd name="T5" fmla="*/ 0 h 3034"/>
                  <a:gd name="T6" fmla="*/ 0 w 35"/>
                  <a:gd name="T7" fmla="*/ 0 h 3034"/>
                  <a:gd name="T8" fmla="*/ 0 w 35"/>
                  <a:gd name="T9" fmla="*/ 0 h 3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034"/>
                  <a:gd name="T17" fmla="*/ 35 w 35"/>
                  <a:gd name="T18" fmla="*/ 3034 h 30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034">
                    <a:moveTo>
                      <a:pt x="33" y="0"/>
                    </a:moveTo>
                    <a:lnTo>
                      <a:pt x="0" y="6"/>
                    </a:lnTo>
                    <a:lnTo>
                      <a:pt x="1" y="3034"/>
                    </a:lnTo>
                    <a:lnTo>
                      <a:pt x="35" y="302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45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40" name="未知"/>
              <p:cNvSpPr>
                <a:spLocks/>
              </p:cNvSpPr>
              <p:nvPr/>
            </p:nvSpPr>
            <p:spPr bwMode="auto">
              <a:xfrm>
                <a:off x="1851" y="24"/>
                <a:ext cx="11" cy="1011"/>
              </a:xfrm>
              <a:custGeom>
                <a:avLst/>
                <a:gdLst>
                  <a:gd name="T0" fmla="*/ 0 w 33"/>
                  <a:gd name="T1" fmla="*/ 0 h 3031"/>
                  <a:gd name="T2" fmla="*/ 0 w 33"/>
                  <a:gd name="T3" fmla="*/ 0 h 3031"/>
                  <a:gd name="T4" fmla="*/ 0 w 33"/>
                  <a:gd name="T5" fmla="*/ 0 h 3031"/>
                  <a:gd name="T6" fmla="*/ 0 w 33"/>
                  <a:gd name="T7" fmla="*/ 0 h 3031"/>
                  <a:gd name="T8" fmla="*/ 0 w 33"/>
                  <a:gd name="T9" fmla="*/ 0 h 30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031"/>
                  <a:gd name="T17" fmla="*/ 33 w 33"/>
                  <a:gd name="T18" fmla="*/ 3031 h 30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031">
                    <a:moveTo>
                      <a:pt x="32" y="0"/>
                    </a:moveTo>
                    <a:lnTo>
                      <a:pt x="0" y="5"/>
                    </a:lnTo>
                    <a:lnTo>
                      <a:pt x="2" y="3031"/>
                    </a:lnTo>
                    <a:lnTo>
                      <a:pt x="33" y="302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65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41" name="未知"/>
              <p:cNvSpPr>
                <a:spLocks/>
              </p:cNvSpPr>
              <p:nvPr/>
            </p:nvSpPr>
            <p:spPr bwMode="auto">
              <a:xfrm>
                <a:off x="1840" y="26"/>
                <a:ext cx="12" cy="1010"/>
              </a:xfrm>
              <a:custGeom>
                <a:avLst/>
                <a:gdLst>
                  <a:gd name="T0" fmla="*/ 0 w 37"/>
                  <a:gd name="T1" fmla="*/ 0 h 3030"/>
                  <a:gd name="T2" fmla="*/ 0 w 37"/>
                  <a:gd name="T3" fmla="*/ 0 h 3030"/>
                  <a:gd name="T4" fmla="*/ 0 w 37"/>
                  <a:gd name="T5" fmla="*/ 0 h 3030"/>
                  <a:gd name="T6" fmla="*/ 0 w 37"/>
                  <a:gd name="T7" fmla="*/ 0 h 3030"/>
                  <a:gd name="T8" fmla="*/ 0 w 37"/>
                  <a:gd name="T9" fmla="*/ 0 h 30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030"/>
                  <a:gd name="T17" fmla="*/ 37 w 37"/>
                  <a:gd name="T18" fmla="*/ 3030 h 30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030">
                    <a:moveTo>
                      <a:pt x="35" y="0"/>
                    </a:moveTo>
                    <a:lnTo>
                      <a:pt x="0" y="10"/>
                    </a:lnTo>
                    <a:lnTo>
                      <a:pt x="2" y="3030"/>
                    </a:lnTo>
                    <a:lnTo>
                      <a:pt x="37" y="302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4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42" name="未知"/>
              <p:cNvSpPr>
                <a:spLocks/>
              </p:cNvSpPr>
              <p:nvPr/>
            </p:nvSpPr>
            <p:spPr bwMode="auto">
              <a:xfrm>
                <a:off x="1829" y="29"/>
                <a:ext cx="11" cy="1008"/>
              </a:xfrm>
              <a:custGeom>
                <a:avLst/>
                <a:gdLst>
                  <a:gd name="T0" fmla="*/ 0 w 35"/>
                  <a:gd name="T1" fmla="*/ 0 h 3024"/>
                  <a:gd name="T2" fmla="*/ 0 w 35"/>
                  <a:gd name="T3" fmla="*/ 0 h 3024"/>
                  <a:gd name="T4" fmla="*/ 0 w 35"/>
                  <a:gd name="T5" fmla="*/ 0 h 3024"/>
                  <a:gd name="T6" fmla="*/ 0 w 35"/>
                  <a:gd name="T7" fmla="*/ 0 h 3024"/>
                  <a:gd name="T8" fmla="*/ 0 w 35"/>
                  <a:gd name="T9" fmla="*/ 0 h 3024"/>
                  <a:gd name="T10" fmla="*/ 0 w 35"/>
                  <a:gd name="T11" fmla="*/ 0 h 30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024"/>
                  <a:gd name="T20" fmla="*/ 35 w 35"/>
                  <a:gd name="T21" fmla="*/ 3024 h 30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024">
                    <a:moveTo>
                      <a:pt x="33" y="0"/>
                    </a:moveTo>
                    <a:lnTo>
                      <a:pt x="15" y="4"/>
                    </a:lnTo>
                    <a:lnTo>
                      <a:pt x="0" y="11"/>
                    </a:lnTo>
                    <a:lnTo>
                      <a:pt x="2" y="3024"/>
                    </a:lnTo>
                    <a:lnTo>
                      <a:pt x="35" y="302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C5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43" name="未知"/>
              <p:cNvSpPr>
                <a:spLocks/>
              </p:cNvSpPr>
              <p:nvPr/>
            </p:nvSpPr>
            <p:spPr bwMode="auto">
              <a:xfrm>
                <a:off x="1784" y="49"/>
                <a:ext cx="11" cy="994"/>
              </a:xfrm>
              <a:custGeom>
                <a:avLst/>
                <a:gdLst>
                  <a:gd name="T0" fmla="*/ 0 w 35"/>
                  <a:gd name="T1" fmla="*/ 0 h 2982"/>
                  <a:gd name="T2" fmla="*/ 0 w 35"/>
                  <a:gd name="T3" fmla="*/ 0 h 2982"/>
                  <a:gd name="T4" fmla="*/ 0 w 35"/>
                  <a:gd name="T5" fmla="*/ 0 h 2982"/>
                  <a:gd name="T6" fmla="*/ 0 w 35"/>
                  <a:gd name="T7" fmla="*/ 0 h 2982"/>
                  <a:gd name="T8" fmla="*/ 0 w 35"/>
                  <a:gd name="T9" fmla="*/ 0 h 29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982"/>
                  <a:gd name="T17" fmla="*/ 35 w 35"/>
                  <a:gd name="T18" fmla="*/ 2982 h 29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982">
                    <a:moveTo>
                      <a:pt x="34" y="0"/>
                    </a:moveTo>
                    <a:lnTo>
                      <a:pt x="0" y="23"/>
                    </a:lnTo>
                    <a:lnTo>
                      <a:pt x="2" y="2982"/>
                    </a:lnTo>
                    <a:lnTo>
                      <a:pt x="35" y="297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6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44" name="未知"/>
              <p:cNvSpPr>
                <a:spLocks/>
              </p:cNvSpPr>
              <p:nvPr/>
            </p:nvSpPr>
            <p:spPr bwMode="auto">
              <a:xfrm>
                <a:off x="1773" y="56"/>
                <a:ext cx="11" cy="988"/>
              </a:xfrm>
              <a:custGeom>
                <a:avLst/>
                <a:gdLst>
                  <a:gd name="T0" fmla="*/ 0 w 33"/>
                  <a:gd name="T1" fmla="*/ 0 h 2963"/>
                  <a:gd name="T2" fmla="*/ 0 w 33"/>
                  <a:gd name="T3" fmla="*/ 0 h 2963"/>
                  <a:gd name="T4" fmla="*/ 0 w 33"/>
                  <a:gd name="T5" fmla="*/ 0 h 2963"/>
                  <a:gd name="T6" fmla="*/ 0 w 33"/>
                  <a:gd name="T7" fmla="*/ 0 h 2963"/>
                  <a:gd name="T8" fmla="*/ 0 w 33"/>
                  <a:gd name="T9" fmla="*/ 0 h 29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963"/>
                  <a:gd name="T17" fmla="*/ 33 w 33"/>
                  <a:gd name="T18" fmla="*/ 2963 h 29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963">
                    <a:moveTo>
                      <a:pt x="31" y="0"/>
                    </a:moveTo>
                    <a:lnTo>
                      <a:pt x="0" y="25"/>
                    </a:lnTo>
                    <a:lnTo>
                      <a:pt x="1" y="2963"/>
                    </a:lnTo>
                    <a:lnTo>
                      <a:pt x="33" y="295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59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45" name="未知"/>
              <p:cNvSpPr>
                <a:spLocks/>
              </p:cNvSpPr>
              <p:nvPr/>
            </p:nvSpPr>
            <p:spPr bwMode="auto">
              <a:xfrm>
                <a:off x="1728" y="221"/>
                <a:ext cx="12" cy="829"/>
              </a:xfrm>
              <a:custGeom>
                <a:avLst/>
                <a:gdLst>
                  <a:gd name="T0" fmla="*/ 0 w 35"/>
                  <a:gd name="T1" fmla="*/ 0 h 2487"/>
                  <a:gd name="T2" fmla="*/ 0 w 35"/>
                  <a:gd name="T3" fmla="*/ 0 h 2487"/>
                  <a:gd name="T4" fmla="*/ 0 w 35"/>
                  <a:gd name="T5" fmla="*/ 0 h 2487"/>
                  <a:gd name="T6" fmla="*/ 0 w 35"/>
                  <a:gd name="T7" fmla="*/ 0 h 2487"/>
                  <a:gd name="T8" fmla="*/ 0 w 35"/>
                  <a:gd name="T9" fmla="*/ 0 h 2487"/>
                  <a:gd name="T10" fmla="*/ 0 w 35"/>
                  <a:gd name="T11" fmla="*/ 0 h 24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2487"/>
                  <a:gd name="T20" fmla="*/ 35 w 35"/>
                  <a:gd name="T21" fmla="*/ 2487 h 24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2487">
                    <a:moveTo>
                      <a:pt x="33" y="0"/>
                    </a:moveTo>
                    <a:lnTo>
                      <a:pt x="17" y="73"/>
                    </a:lnTo>
                    <a:lnTo>
                      <a:pt x="0" y="153"/>
                    </a:lnTo>
                    <a:lnTo>
                      <a:pt x="1" y="2487"/>
                    </a:lnTo>
                    <a:lnTo>
                      <a:pt x="35" y="248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3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46" name="未知"/>
              <p:cNvSpPr>
                <a:spLocks/>
              </p:cNvSpPr>
              <p:nvPr/>
            </p:nvSpPr>
            <p:spPr bwMode="auto">
              <a:xfrm>
                <a:off x="1739" y="168"/>
                <a:ext cx="12" cy="880"/>
              </a:xfrm>
              <a:custGeom>
                <a:avLst/>
                <a:gdLst>
                  <a:gd name="T0" fmla="*/ 0 w 35"/>
                  <a:gd name="T1" fmla="*/ 0 h 2638"/>
                  <a:gd name="T2" fmla="*/ 0 w 35"/>
                  <a:gd name="T3" fmla="*/ 0 h 2638"/>
                  <a:gd name="T4" fmla="*/ 0 w 35"/>
                  <a:gd name="T5" fmla="*/ 0 h 2638"/>
                  <a:gd name="T6" fmla="*/ 0 w 35"/>
                  <a:gd name="T7" fmla="*/ 0 h 2638"/>
                  <a:gd name="T8" fmla="*/ 0 w 35"/>
                  <a:gd name="T9" fmla="*/ 0 h 26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638"/>
                  <a:gd name="T17" fmla="*/ 35 w 35"/>
                  <a:gd name="T18" fmla="*/ 2638 h 26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638">
                    <a:moveTo>
                      <a:pt x="34" y="0"/>
                    </a:moveTo>
                    <a:lnTo>
                      <a:pt x="0" y="157"/>
                    </a:lnTo>
                    <a:lnTo>
                      <a:pt x="2" y="2638"/>
                    </a:lnTo>
                    <a:lnTo>
                      <a:pt x="35" y="263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60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47" name="未知"/>
              <p:cNvSpPr>
                <a:spLocks/>
              </p:cNvSpPr>
              <p:nvPr/>
            </p:nvSpPr>
            <p:spPr bwMode="auto">
              <a:xfrm>
                <a:off x="1751" y="111"/>
                <a:ext cx="12" cy="936"/>
              </a:xfrm>
              <a:custGeom>
                <a:avLst/>
                <a:gdLst>
                  <a:gd name="T0" fmla="*/ 0 w 36"/>
                  <a:gd name="T1" fmla="*/ 0 h 2806"/>
                  <a:gd name="T2" fmla="*/ 0 w 36"/>
                  <a:gd name="T3" fmla="*/ 0 h 2806"/>
                  <a:gd name="T4" fmla="*/ 0 w 36"/>
                  <a:gd name="T5" fmla="*/ 0 h 2806"/>
                  <a:gd name="T6" fmla="*/ 0 w 36"/>
                  <a:gd name="T7" fmla="*/ 0 h 2806"/>
                  <a:gd name="T8" fmla="*/ 0 w 36"/>
                  <a:gd name="T9" fmla="*/ 0 h 28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806"/>
                  <a:gd name="T17" fmla="*/ 36 w 36"/>
                  <a:gd name="T18" fmla="*/ 2806 h 28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806">
                    <a:moveTo>
                      <a:pt x="34" y="0"/>
                    </a:moveTo>
                    <a:lnTo>
                      <a:pt x="0" y="171"/>
                    </a:lnTo>
                    <a:lnTo>
                      <a:pt x="1" y="2806"/>
                    </a:lnTo>
                    <a:lnTo>
                      <a:pt x="36" y="280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E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48" name="未知"/>
              <p:cNvSpPr>
                <a:spLocks/>
              </p:cNvSpPr>
              <p:nvPr/>
            </p:nvSpPr>
            <p:spPr bwMode="auto">
              <a:xfrm>
                <a:off x="1762" y="65"/>
                <a:ext cx="12" cy="980"/>
              </a:xfrm>
              <a:custGeom>
                <a:avLst/>
                <a:gdLst>
                  <a:gd name="T0" fmla="*/ 0 w 35"/>
                  <a:gd name="T1" fmla="*/ 0 h 2942"/>
                  <a:gd name="T2" fmla="*/ 0 w 35"/>
                  <a:gd name="T3" fmla="*/ 0 h 2942"/>
                  <a:gd name="T4" fmla="*/ 0 w 35"/>
                  <a:gd name="T5" fmla="*/ 0 h 2942"/>
                  <a:gd name="T6" fmla="*/ 0 w 35"/>
                  <a:gd name="T7" fmla="*/ 0 h 2942"/>
                  <a:gd name="T8" fmla="*/ 0 w 35"/>
                  <a:gd name="T9" fmla="*/ 0 h 2942"/>
                  <a:gd name="T10" fmla="*/ 0 w 35"/>
                  <a:gd name="T11" fmla="*/ 0 h 2942"/>
                  <a:gd name="T12" fmla="*/ 0 w 35"/>
                  <a:gd name="T13" fmla="*/ 0 h 29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2942"/>
                  <a:gd name="T23" fmla="*/ 35 w 35"/>
                  <a:gd name="T24" fmla="*/ 2942 h 29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2942">
                    <a:moveTo>
                      <a:pt x="27" y="5"/>
                    </a:moveTo>
                    <a:lnTo>
                      <a:pt x="13" y="70"/>
                    </a:lnTo>
                    <a:lnTo>
                      <a:pt x="0" y="140"/>
                    </a:lnTo>
                    <a:lnTo>
                      <a:pt x="2" y="2942"/>
                    </a:lnTo>
                    <a:lnTo>
                      <a:pt x="35" y="2938"/>
                    </a:lnTo>
                    <a:lnTo>
                      <a:pt x="34" y="0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5C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49" name="未知"/>
              <p:cNvSpPr>
                <a:spLocks/>
              </p:cNvSpPr>
              <p:nvPr/>
            </p:nvSpPr>
            <p:spPr bwMode="auto">
              <a:xfrm>
                <a:off x="1795" y="42"/>
                <a:ext cx="12" cy="1000"/>
              </a:xfrm>
              <a:custGeom>
                <a:avLst/>
                <a:gdLst>
                  <a:gd name="T0" fmla="*/ 0 w 36"/>
                  <a:gd name="T1" fmla="*/ 0 h 2998"/>
                  <a:gd name="T2" fmla="*/ 0 w 36"/>
                  <a:gd name="T3" fmla="*/ 0 h 2998"/>
                  <a:gd name="T4" fmla="*/ 0 w 36"/>
                  <a:gd name="T5" fmla="*/ 0 h 2998"/>
                  <a:gd name="T6" fmla="*/ 0 w 36"/>
                  <a:gd name="T7" fmla="*/ 0 h 2998"/>
                  <a:gd name="T8" fmla="*/ 0 w 36"/>
                  <a:gd name="T9" fmla="*/ 0 h 2998"/>
                  <a:gd name="T10" fmla="*/ 0 w 36"/>
                  <a:gd name="T11" fmla="*/ 0 h 29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2998"/>
                  <a:gd name="T20" fmla="*/ 36 w 36"/>
                  <a:gd name="T21" fmla="*/ 2998 h 29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2998">
                    <a:moveTo>
                      <a:pt x="35" y="0"/>
                    </a:moveTo>
                    <a:lnTo>
                      <a:pt x="16" y="8"/>
                    </a:lnTo>
                    <a:lnTo>
                      <a:pt x="0" y="19"/>
                    </a:lnTo>
                    <a:lnTo>
                      <a:pt x="1" y="2998"/>
                    </a:lnTo>
                    <a:lnTo>
                      <a:pt x="36" y="299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536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50" name="未知"/>
              <p:cNvSpPr>
                <a:spLocks/>
              </p:cNvSpPr>
              <p:nvPr/>
            </p:nvSpPr>
            <p:spPr bwMode="auto">
              <a:xfrm>
                <a:off x="1706" y="322"/>
                <a:ext cx="12" cy="730"/>
              </a:xfrm>
              <a:custGeom>
                <a:avLst/>
                <a:gdLst>
                  <a:gd name="T0" fmla="*/ 0 w 36"/>
                  <a:gd name="T1" fmla="*/ 0 h 2190"/>
                  <a:gd name="T2" fmla="*/ 0 w 36"/>
                  <a:gd name="T3" fmla="*/ 0 h 2190"/>
                  <a:gd name="T4" fmla="*/ 0 w 36"/>
                  <a:gd name="T5" fmla="*/ 0 h 2190"/>
                  <a:gd name="T6" fmla="*/ 0 w 36"/>
                  <a:gd name="T7" fmla="*/ 0 h 2190"/>
                  <a:gd name="T8" fmla="*/ 0 w 36"/>
                  <a:gd name="T9" fmla="*/ 0 h 2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190"/>
                  <a:gd name="T17" fmla="*/ 36 w 36"/>
                  <a:gd name="T18" fmla="*/ 2190 h 21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190">
                    <a:moveTo>
                      <a:pt x="35" y="0"/>
                    </a:moveTo>
                    <a:lnTo>
                      <a:pt x="0" y="154"/>
                    </a:lnTo>
                    <a:lnTo>
                      <a:pt x="1" y="2190"/>
                    </a:lnTo>
                    <a:lnTo>
                      <a:pt x="36" y="218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68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51" name="未知"/>
              <p:cNvSpPr>
                <a:spLocks/>
              </p:cNvSpPr>
              <p:nvPr/>
            </p:nvSpPr>
            <p:spPr bwMode="auto">
              <a:xfrm>
                <a:off x="1695" y="373"/>
                <a:ext cx="11" cy="680"/>
              </a:xfrm>
              <a:custGeom>
                <a:avLst/>
                <a:gdLst>
                  <a:gd name="T0" fmla="*/ 0 w 33"/>
                  <a:gd name="T1" fmla="*/ 0 h 2041"/>
                  <a:gd name="T2" fmla="*/ 0 w 33"/>
                  <a:gd name="T3" fmla="*/ 0 h 2041"/>
                  <a:gd name="T4" fmla="*/ 0 w 33"/>
                  <a:gd name="T5" fmla="*/ 0 h 2041"/>
                  <a:gd name="T6" fmla="*/ 0 w 33"/>
                  <a:gd name="T7" fmla="*/ 0 h 2041"/>
                  <a:gd name="T8" fmla="*/ 0 w 33"/>
                  <a:gd name="T9" fmla="*/ 0 h 2041"/>
                  <a:gd name="T10" fmla="*/ 0 w 33"/>
                  <a:gd name="T11" fmla="*/ 0 h 20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2041"/>
                  <a:gd name="T20" fmla="*/ 33 w 33"/>
                  <a:gd name="T21" fmla="*/ 2041 h 20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2041">
                    <a:moveTo>
                      <a:pt x="32" y="0"/>
                    </a:moveTo>
                    <a:lnTo>
                      <a:pt x="15" y="71"/>
                    </a:lnTo>
                    <a:lnTo>
                      <a:pt x="0" y="146"/>
                    </a:lnTo>
                    <a:lnTo>
                      <a:pt x="1" y="2041"/>
                    </a:lnTo>
                    <a:lnTo>
                      <a:pt x="33" y="203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B7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52" name="未知"/>
              <p:cNvSpPr>
                <a:spLocks/>
              </p:cNvSpPr>
              <p:nvPr/>
            </p:nvSpPr>
            <p:spPr bwMode="auto">
              <a:xfrm>
                <a:off x="1684" y="422"/>
                <a:ext cx="11" cy="633"/>
              </a:xfrm>
              <a:custGeom>
                <a:avLst/>
                <a:gdLst>
                  <a:gd name="T0" fmla="*/ 0 w 34"/>
                  <a:gd name="T1" fmla="*/ 0 h 1899"/>
                  <a:gd name="T2" fmla="*/ 0 w 34"/>
                  <a:gd name="T3" fmla="*/ 0 h 1899"/>
                  <a:gd name="T4" fmla="*/ 0 w 34"/>
                  <a:gd name="T5" fmla="*/ 0 h 1899"/>
                  <a:gd name="T6" fmla="*/ 0 w 34"/>
                  <a:gd name="T7" fmla="*/ 0 h 1899"/>
                  <a:gd name="T8" fmla="*/ 0 w 34"/>
                  <a:gd name="T9" fmla="*/ 0 h 18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899"/>
                  <a:gd name="T17" fmla="*/ 34 w 34"/>
                  <a:gd name="T18" fmla="*/ 1899 h 18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899">
                    <a:moveTo>
                      <a:pt x="33" y="0"/>
                    </a:moveTo>
                    <a:lnTo>
                      <a:pt x="0" y="143"/>
                    </a:lnTo>
                    <a:lnTo>
                      <a:pt x="1" y="1899"/>
                    </a:lnTo>
                    <a:lnTo>
                      <a:pt x="34" y="189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D75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53" name="未知"/>
              <p:cNvSpPr>
                <a:spLocks/>
              </p:cNvSpPr>
              <p:nvPr/>
            </p:nvSpPr>
            <p:spPr bwMode="auto">
              <a:xfrm>
                <a:off x="1673" y="469"/>
                <a:ext cx="11" cy="587"/>
              </a:xfrm>
              <a:custGeom>
                <a:avLst/>
                <a:gdLst>
                  <a:gd name="T0" fmla="*/ 0 w 35"/>
                  <a:gd name="T1" fmla="*/ 0 h 1759"/>
                  <a:gd name="T2" fmla="*/ 0 w 35"/>
                  <a:gd name="T3" fmla="*/ 0 h 1759"/>
                  <a:gd name="T4" fmla="*/ 0 w 35"/>
                  <a:gd name="T5" fmla="*/ 0 h 1759"/>
                  <a:gd name="T6" fmla="*/ 0 w 35"/>
                  <a:gd name="T7" fmla="*/ 0 h 1759"/>
                  <a:gd name="T8" fmla="*/ 0 w 35"/>
                  <a:gd name="T9" fmla="*/ 0 h 1759"/>
                  <a:gd name="T10" fmla="*/ 0 w 35"/>
                  <a:gd name="T11" fmla="*/ 0 h 17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1759"/>
                  <a:gd name="T20" fmla="*/ 35 w 35"/>
                  <a:gd name="T21" fmla="*/ 1759 h 17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1759">
                    <a:moveTo>
                      <a:pt x="32" y="5"/>
                    </a:moveTo>
                    <a:lnTo>
                      <a:pt x="0" y="140"/>
                    </a:lnTo>
                    <a:lnTo>
                      <a:pt x="2" y="1759"/>
                    </a:lnTo>
                    <a:lnTo>
                      <a:pt x="35" y="1756"/>
                    </a:lnTo>
                    <a:lnTo>
                      <a:pt x="34" y="0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71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54" name="未知"/>
              <p:cNvSpPr>
                <a:spLocks/>
              </p:cNvSpPr>
              <p:nvPr/>
            </p:nvSpPr>
            <p:spPr bwMode="auto">
              <a:xfrm>
                <a:off x="1595" y="779"/>
                <a:ext cx="11" cy="286"/>
              </a:xfrm>
              <a:custGeom>
                <a:avLst/>
                <a:gdLst>
                  <a:gd name="T0" fmla="*/ 0 w 33"/>
                  <a:gd name="T1" fmla="*/ 0 h 859"/>
                  <a:gd name="T2" fmla="*/ 0 w 33"/>
                  <a:gd name="T3" fmla="*/ 0 h 859"/>
                  <a:gd name="T4" fmla="*/ 0 w 33"/>
                  <a:gd name="T5" fmla="*/ 0 h 859"/>
                  <a:gd name="T6" fmla="*/ 0 w 33"/>
                  <a:gd name="T7" fmla="*/ 0 h 859"/>
                  <a:gd name="T8" fmla="*/ 0 w 33"/>
                  <a:gd name="T9" fmla="*/ 0 h 859"/>
                  <a:gd name="T10" fmla="*/ 0 w 33"/>
                  <a:gd name="T11" fmla="*/ 0 h 8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859"/>
                  <a:gd name="T20" fmla="*/ 33 w 33"/>
                  <a:gd name="T21" fmla="*/ 859 h 8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859">
                    <a:moveTo>
                      <a:pt x="33" y="0"/>
                    </a:moveTo>
                    <a:lnTo>
                      <a:pt x="15" y="60"/>
                    </a:lnTo>
                    <a:lnTo>
                      <a:pt x="0" y="120"/>
                    </a:lnTo>
                    <a:lnTo>
                      <a:pt x="0" y="859"/>
                    </a:lnTo>
                    <a:lnTo>
                      <a:pt x="33" y="85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3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55" name="未知"/>
              <p:cNvSpPr>
                <a:spLocks/>
              </p:cNvSpPr>
              <p:nvPr/>
            </p:nvSpPr>
            <p:spPr bwMode="auto">
              <a:xfrm>
                <a:off x="1606" y="739"/>
                <a:ext cx="11" cy="324"/>
              </a:xfrm>
              <a:custGeom>
                <a:avLst/>
                <a:gdLst>
                  <a:gd name="T0" fmla="*/ 0 w 32"/>
                  <a:gd name="T1" fmla="*/ 0 h 974"/>
                  <a:gd name="T2" fmla="*/ 0 w 32"/>
                  <a:gd name="T3" fmla="*/ 0 h 974"/>
                  <a:gd name="T4" fmla="*/ 0 w 32"/>
                  <a:gd name="T5" fmla="*/ 0 h 974"/>
                  <a:gd name="T6" fmla="*/ 0 w 32"/>
                  <a:gd name="T7" fmla="*/ 0 h 974"/>
                  <a:gd name="T8" fmla="*/ 0 w 32"/>
                  <a:gd name="T9" fmla="*/ 0 h 9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974"/>
                  <a:gd name="T17" fmla="*/ 32 w 32"/>
                  <a:gd name="T18" fmla="*/ 974 h 9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974">
                    <a:moveTo>
                      <a:pt x="31" y="0"/>
                    </a:moveTo>
                    <a:lnTo>
                      <a:pt x="0" y="121"/>
                    </a:lnTo>
                    <a:lnTo>
                      <a:pt x="0" y="974"/>
                    </a:lnTo>
                    <a:lnTo>
                      <a:pt x="32" y="97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1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56" name="未知"/>
              <p:cNvSpPr>
                <a:spLocks/>
              </p:cNvSpPr>
              <p:nvPr/>
            </p:nvSpPr>
            <p:spPr bwMode="auto">
              <a:xfrm>
                <a:off x="1616" y="695"/>
                <a:ext cx="12" cy="367"/>
              </a:xfrm>
              <a:custGeom>
                <a:avLst/>
                <a:gdLst>
                  <a:gd name="T0" fmla="*/ 0 w 36"/>
                  <a:gd name="T1" fmla="*/ 0 h 1101"/>
                  <a:gd name="T2" fmla="*/ 0 w 36"/>
                  <a:gd name="T3" fmla="*/ 0 h 1101"/>
                  <a:gd name="T4" fmla="*/ 0 w 36"/>
                  <a:gd name="T5" fmla="*/ 0 h 1101"/>
                  <a:gd name="T6" fmla="*/ 0 w 36"/>
                  <a:gd name="T7" fmla="*/ 0 h 1101"/>
                  <a:gd name="T8" fmla="*/ 0 w 36"/>
                  <a:gd name="T9" fmla="*/ 0 h 1101"/>
                  <a:gd name="T10" fmla="*/ 0 w 36"/>
                  <a:gd name="T11" fmla="*/ 0 h 1101"/>
                  <a:gd name="T12" fmla="*/ 0 w 36"/>
                  <a:gd name="T13" fmla="*/ 0 h 1101"/>
                  <a:gd name="T14" fmla="*/ 0 w 36"/>
                  <a:gd name="T15" fmla="*/ 0 h 1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1101"/>
                  <a:gd name="T26" fmla="*/ 36 w 36"/>
                  <a:gd name="T27" fmla="*/ 1101 h 1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1101">
                    <a:moveTo>
                      <a:pt x="35" y="0"/>
                    </a:moveTo>
                    <a:lnTo>
                      <a:pt x="29" y="15"/>
                    </a:lnTo>
                    <a:lnTo>
                      <a:pt x="25" y="32"/>
                    </a:lnTo>
                    <a:lnTo>
                      <a:pt x="17" y="65"/>
                    </a:lnTo>
                    <a:lnTo>
                      <a:pt x="0" y="130"/>
                    </a:lnTo>
                    <a:lnTo>
                      <a:pt x="1" y="1101"/>
                    </a:lnTo>
                    <a:lnTo>
                      <a:pt x="36" y="109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7D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57" name="未知"/>
              <p:cNvSpPr>
                <a:spLocks/>
              </p:cNvSpPr>
              <p:nvPr/>
            </p:nvSpPr>
            <p:spPr bwMode="auto">
              <a:xfrm>
                <a:off x="1628" y="653"/>
                <a:ext cx="11" cy="408"/>
              </a:xfrm>
              <a:custGeom>
                <a:avLst/>
                <a:gdLst>
                  <a:gd name="T0" fmla="*/ 0 w 34"/>
                  <a:gd name="T1" fmla="*/ 0 h 1225"/>
                  <a:gd name="T2" fmla="*/ 0 w 34"/>
                  <a:gd name="T3" fmla="*/ 0 h 1225"/>
                  <a:gd name="T4" fmla="*/ 0 w 34"/>
                  <a:gd name="T5" fmla="*/ 0 h 1225"/>
                  <a:gd name="T6" fmla="*/ 0 w 34"/>
                  <a:gd name="T7" fmla="*/ 0 h 1225"/>
                  <a:gd name="T8" fmla="*/ 0 w 34"/>
                  <a:gd name="T9" fmla="*/ 0 h 1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225"/>
                  <a:gd name="T17" fmla="*/ 34 w 34"/>
                  <a:gd name="T18" fmla="*/ 1225 h 12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225">
                    <a:moveTo>
                      <a:pt x="33" y="0"/>
                    </a:moveTo>
                    <a:lnTo>
                      <a:pt x="0" y="128"/>
                    </a:lnTo>
                    <a:lnTo>
                      <a:pt x="1" y="1225"/>
                    </a:lnTo>
                    <a:lnTo>
                      <a:pt x="34" y="122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7B8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58" name="未知"/>
              <p:cNvSpPr>
                <a:spLocks/>
              </p:cNvSpPr>
              <p:nvPr/>
            </p:nvSpPr>
            <p:spPr bwMode="auto">
              <a:xfrm>
                <a:off x="1639" y="609"/>
                <a:ext cx="12" cy="451"/>
              </a:xfrm>
              <a:custGeom>
                <a:avLst/>
                <a:gdLst>
                  <a:gd name="T0" fmla="*/ 0 w 35"/>
                  <a:gd name="T1" fmla="*/ 0 h 1353"/>
                  <a:gd name="T2" fmla="*/ 0 w 35"/>
                  <a:gd name="T3" fmla="*/ 0 h 1353"/>
                  <a:gd name="T4" fmla="*/ 0 w 35"/>
                  <a:gd name="T5" fmla="*/ 0 h 1353"/>
                  <a:gd name="T6" fmla="*/ 0 w 35"/>
                  <a:gd name="T7" fmla="*/ 0 h 1353"/>
                  <a:gd name="T8" fmla="*/ 0 w 35"/>
                  <a:gd name="T9" fmla="*/ 0 h 1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353"/>
                  <a:gd name="T17" fmla="*/ 35 w 35"/>
                  <a:gd name="T18" fmla="*/ 1353 h 1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353">
                    <a:moveTo>
                      <a:pt x="33" y="0"/>
                    </a:moveTo>
                    <a:lnTo>
                      <a:pt x="0" y="132"/>
                    </a:lnTo>
                    <a:lnTo>
                      <a:pt x="1" y="1353"/>
                    </a:lnTo>
                    <a:lnTo>
                      <a:pt x="35" y="134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797E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59" name="未知"/>
              <p:cNvSpPr>
                <a:spLocks/>
              </p:cNvSpPr>
              <p:nvPr/>
            </p:nvSpPr>
            <p:spPr bwMode="auto">
              <a:xfrm>
                <a:off x="1650" y="564"/>
                <a:ext cx="12" cy="494"/>
              </a:xfrm>
              <a:custGeom>
                <a:avLst/>
                <a:gdLst>
                  <a:gd name="T0" fmla="*/ 0 w 35"/>
                  <a:gd name="T1" fmla="*/ 0 h 1484"/>
                  <a:gd name="T2" fmla="*/ 0 w 35"/>
                  <a:gd name="T3" fmla="*/ 0 h 1484"/>
                  <a:gd name="T4" fmla="*/ 0 w 35"/>
                  <a:gd name="T5" fmla="*/ 0 h 1484"/>
                  <a:gd name="T6" fmla="*/ 0 w 35"/>
                  <a:gd name="T7" fmla="*/ 0 h 1484"/>
                  <a:gd name="T8" fmla="*/ 0 w 35"/>
                  <a:gd name="T9" fmla="*/ 0 h 1484"/>
                  <a:gd name="T10" fmla="*/ 0 w 35"/>
                  <a:gd name="T11" fmla="*/ 0 h 14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1484"/>
                  <a:gd name="T20" fmla="*/ 35 w 35"/>
                  <a:gd name="T21" fmla="*/ 1484 h 14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1484">
                    <a:moveTo>
                      <a:pt x="34" y="0"/>
                    </a:moveTo>
                    <a:lnTo>
                      <a:pt x="16" y="67"/>
                    </a:lnTo>
                    <a:lnTo>
                      <a:pt x="0" y="135"/>
                    </a:lnTo>
                    <a:lnTo>
                      <a:pt x="2" y="1484"/>
                    </a:lnTo>
                    <a:lnTo>
                      <a:pt x="35" y="148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76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60" name="未知"/>
              <p:cNvSpPr>
                <a:spLocks/>
              </p:cNvSpPr>
              <p:nvPr/>
            </p:nvSpPr>
            <p:spPr bwMode="auto">
              <a:xfrm>
                <a:off x="1661" y="516"/>
                <a:ext cx="12" cy="541"/>
              </a:xfrm>
              <a:custGeom>
                <a:avLst/>
                <a:gdLst>
                  <a:gd name="T0" fmla="*/ 0 w 36"/>
                  <a:gd name="T1" fmla="*/ 0 h 1624"/>
                  <a:gd name="T2" fmla="*/ 0 w 36"/>
                  <a:gd name="T3" fmla="*/ 0 h 1624"/>
                  <a:gd name="T4" fmla="*/ 0 w 36"/>
                  <a:gd name="T5" fmla="*/ 0 h 1624"/>
                  <a:gd name="T6" fmla="*/ 0 w 36"/>
                  <a:gd name="T7" fmla="*/ 0 h 1624"/>
                  <a:gd name="T8" fmla="*/ 0 w 36"/>
                  <a:gd name="T9" fmla="*/ 0 h 1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624"/>
                  <a:gd name="T17" fmla="*/ 36 w 36"/>
                  <a:gd name="T18" fmla="*/ 1624 h 1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624">
                    <a:moveTo>
                      <a:pt x="34" y="0"/>
                    </a:moveTo>
                    <a:lnTo>
                      <a:pt x="0" y="143"/>
                    </a:lnTo>
                    <a:lnTo>
                      <a:pt x="1" y="1624"/>
                    </a:lnTo>
                    <a:lnTo>
                      <a:pt x="36" y="161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73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61" name="未知"/>
              <p:cNvSpPr>
                <a:spLocks/>
              </p:cNvSpPr>
              <p:nvPr/>
            </p:nvSpPr>
            <p:spPr bwMode="auto">
              <a:xfrm>
                <a:off x="1717" y="272"/>
                <a:ext cx="12" cy="778"/>
              </a:xfrm>
              <a:custGeom>
                <a:avLst/>
                <a:gdLst>
                  <a:gd name="T0" fmla="*/ 0 w 34"/>
                  <a:gd name="T1" fmla="*/ 0 h 2336"/>
                  <a:gd name="T2" fmla="*/ 0 w 34"/>
                  <a:gd name="T3" fmla="*/ 0 h 2336"/>
                  <a:gd name="T4" fmla="*/ 0 w 34"/>
                  <a:gd name="T5" fmla="*/ 0 h 2336"/>
                  <a:gd name="T6" fmla="*/ 0 w 34"/>
                  <a:gd name="T7" fmla="*/ 0 h 2336"/>
                  <a:gd name="T8" fmla="*/ 0 w 34"/>
                  <a:gd name="T9" fmla="*/ 0 h 2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336"/>
                  <a:gd name="T17" fmla="*/ 34 w 34"/>
                  <a:gd name="T18" fmla="*/ 2336 h 2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336">
                    <a:moveTo>
                      <a:pt x="1" y="2336"/>
                    </a:moveTo>
                    <a:lnTo>
                      <a:pt x="34" y="2334"/>
                    </a:lnTo>
                    <a:lnTo>
                      <a:pt x="33" y="0"/>
                    </a:lnTo>
                    <a:lnTo>
                      <a:pt x="0" y="150"/>
                    </a:lnTo>
                    <a:lnTo>
                      <a:pt x="1" y="2336"/>
                    </a:lnTo>
                    <a:close/>
                  </a:path>
                </a:pathLst>
              </a:custGeom>
              <a:solidFill>
                <a:srgbClr val="66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62" name="未知"/>
              <p:cNvSpPr>
                <a:spLocks/>
              </p:cNvSpPr>
              <p:nvPr/>
            </p:nvSpPr>
            <p:spPr bwMode="auto">
              <a:xfrm>
                <a:off x="1572" y="857"/>
                <a:ext cx="12" cy="211"/>
              </a:xfrm>
              <a:custGeom>
                <a:avLst/>
                <a:gdLst>
                  <a:gd name="T0" fmla="*/ 0 w 35"/>
                  <a:gd name="T1" fmla="*/ 0 h 633"/>
                  <a:gd name="T2" fmla="*/ 0 w 35"/>
                  <a:gd name="T3" fmla="*/ 0 h 633"/>
                  <a:gd name="T4" fmla="*/ 0 w 35"/>
                  <a:gd name="T5" fmla="*/ 0 h 633"/>
                  <a:gd name="T6" fmla="*/ 0 w 35"/>
                  <a:gd name="T7" fmla="*/ 0 h 633"/>
                  <a:gd name="T8" fmla="*/ 0 w 35"/>
                  <a:gd name="T9" fmla="*/ 0 h 633"/>
                  <a:gd name="T10" fmla="*/ 0 w 35"/>
                  <a:gd name="T11" fmla="*/ 0 h 6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633"/>
                  <a:gd name="T20" fmla="*/ 35 w 35"/>
                  <a:gd name="T21" fmla="*/ 633 h 6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633">
                    <a:moveTo>
                      <a:pt x="35" y="0"/>
                    </a:moveTo>
                    <a:lnTo>
                      <a:pt x="17" y="58"/>
                    </a:lnTo>
                    <a:lnTo>
                      <a:pt x="0" y="116"/>
                    </a:lnTo>
                    <a:lnTo>
                      <a:pt x="0" y="633"/>
                    </a:lnTo>
                    <a:lnTo>
                      <a:pt x="35" y="62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888A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63" name="未知"/>
              <p:cNvSpPr>
                <a:spLocks/>
              </p:cNvSpPr>
              <p:nvPr/>
            </p:nvSpPr>
            <p:spPr bwMode="auto">
              <a:xfrm>
                <a:off x="1540" y="969"/>
                <a:ext cx="10" cy="102"/>
              </a:xfrm>
              <a:custGeom>
                <a:avLst/>
                <a:gdLst>
                  <a:gd name="T0" fmla="*/ 0 w 31"/>
                  <a:gd name="T1" fmla="*/ 0 h 307"/>
                  <a:gd name="T2" fmla="*/ 0 w 31"/>
                  <a:gd name="T3" fmla="*/ 0 h 307"/>
                  <a:gd name="T4" fmla="*/ 0 w 31"/>
                  <a:gd name="T5" fmla="*/ 0 h 307"/>
                  <a:gd name="T6" fmla="*/ 0 w 31"/>
                  <a:gd name="T7" fmla="*/ 0 h 307"/>
                  <a:gd name="T8" fmla="*/ 0 w 31"/>
                  <a:gd name="T9" fmla="*/ 0 h 307"/>
                  <a:gd name="T10" fmla="*/ 0 w 31"/>
                  <a:gd name="T11" fmla="*/ 0 h 3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07"/>
                  <a:gd name="T20" fmla="*/ 31 w 31"/>
                  <a:gd name="T21" fmla="*/ 307 h 3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07">
                    <a:moveTo>
                      <a:pt x="31" y="0"/>
                    </a:moveTo>
                    <a:lnTo>
                      <a:pt x="15" y="55"/>
                    </a:lnTo>
                    <a:lnTo>
                      <a:pt x="0" y="108"/>
                    </a:lnTo>
                    <a:lnTo>
                      <a:pt x="0" y="307"/>
                    </a:lnTo>
                    <a:lnTo>
                      <a:pt x="31" y="30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64" name="未知"/>
              <p:cNvSpPr>
                <a:spLocks/>
              </p:cNvSpPr>
              <p:nvPr/>
            </p:nvSpPr>
            <p:spPr bwMode="auto">
              <a:xfrm>
                <a:off x="1517" y="1005"/>
                <a:ext cx="23" cy="69"/>
              </a:xfrm>
              <a:custGeom>
                <a:avLst/>
                <a:gdLst>
                  <a:gd name="T0" fmla="*/ 0 w 69"/>
                  <a:gd name="T1" fmla="*/ 0 h 207"/>
                  <a:gd name="T2" fmla="*/ 0 w 69"/>
                  <a:gd name="T3" fmla="*/ 0 h 207"/>
                  <a:gd name="T4" fmla="*/ 0 w 69"/>
                  <a:gd name="T5" fmla="*/ 0 h 207"/>
                  <a:gd name="T6" fmla="*/ 0 w 69"/>
                  <a:gd name="T7" fmla="*/ 0 h 207"/>
                  <a:gd name="T8" fmla="*/ 0 w 69"/>
                  <a:gd name="T9" fmla="*/ 0 h 207"/>
                  <a:gd name="T10" fmla="*/ 0 w 69"/>
                  <a:gd name="T11" fmla="*/ 0 h 207"/>
                  <a:gd name="T12" fmla="*/ 0 w 69"/>
                  <a:gd name="T13" fmla="*/ 0 h 207"/>
                  <a:gd name="T14" fmla="*/ 0 w 69"/>
                  <a:gd name="T15" fmla="*/ 0 h 207"/>
                  <a:gd name="T16" fmla="*/ 0 w 69"/>
                  <a:gd name="T17" fmla="*/ 0 h 207"/>
                  <a:gd name="T18" fmla="*/ 0 w 69"/>
                  <a:gd name="T19" fmla="*/ 0 h 207"/>
                  <a:gd name="T20" fmla="*/ 0 w 69"/>
                  <a:gd name="T21" fmla="*/ 0 h 2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"/>
                  <a:gd name="T34" fmla="*/ 0 h 207"/>
                  <a:gd name="T35" fmla="*/ 69 w 69"/>
                  <a:gd name="T36" fmla="*/ 207 h 2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" h="207">
                    <a:moveTo>
                      <a:pt x="0" y="207"/>
                    </a:moveTo>
                    <a:lnTo>
                      <a:pt x="69" y="199"/>
                    </a:lnTo>
                    <a:lnTo>
                      <a:pt x="69" y="0"/>
                    </a:lnTo>
                    <a:lnTo>
                      <a:pt x="55" y="38"/>
                    </a:lnTo>
                    <a:lnTo>
                      <a:pt x="44" y="74"/>
                    </a:lnTo>
                    <a:lnTo>
                      <a:pt x="34" y="104"/>
                    </a:lnTo>
                    <a:lnTo>
                      <a:pt x="25" y="134"/>
                    </a:lnTo>
                    <a:lnTo>
                      <a:pt x="17" y="156"/>
                    </a:lnTo>
                    <a:lnTo>
                      <a:pt x="10" y="177"/>
                    </a:lnTo>
                    <a:lnTo>
                      <a:pt x="5" y="193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65" name="未知"/>
              <p:cNvSpPr>
                <a:spLocks/>
              </p:cNvSpPr>
              <p:nvPr/>
            </p:nvSpPr>
            <p:spPr bwMode="auto">
              <a:xfrm>
                <a:off x="1550" y="933"/>
                <a:ext cx="11" cy="137"/>
              </a:xfrm>
              <a:custGeom>
                <a:avLst/>
                <a:gdLst>
                  <a:gd name="T0" fmla="*/ 0 w 34"/>
                  <a:gd name="T1" fmla="*/ 0 h 413"/>
                  <a:gd name="T2" fmla="*/ 0 w 34"/>
                  <a:gd name="T3" fmla="*/ 0 h 413"/>
                  <a:gd name="T4" fmla="*/ 0 w 34"/>
                  <a:gd name="T5" fmla="*/ 0 h 413"/>
                  <a:gd name="T6" fmla="*/ 0 w 34"/>
                  <a:gd name="T7" fmla="*/ 0 h 413"/>
                  <a:gd name="T8" fmla="*/ 0 w 34"/>
                  <a:gd name="T9" fmla="*/ 0 h 413"/>
                  <a:gd name="T10" fmla="*/ 0 w 34"/>
                  <a:gd name="T11" fmla="*/ 0 h 4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13"/>
                  <a:gd name="T20" fmla="*/ 34 w 34"/>
                  <a:gd name="T21" fmla="*/ 413 h 4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13">
                    <a:moveTo>
                      <a:pt x="0" y="413"/>
                    </a:moveTo>
                    <a:lnTo>
                      <a:pt x="34" y="409"/>
                    </a:lnTo>
                    <a:lnTo>
                      <a:pt x="34" y="0"/>
                    </a:lnTo>
                    <a:lnTo>
                      <a:pt x="17" y="56"/>
                    </a:lnTo>
                    <a:lnTo>
                      <a:pt x="0" y="109"/>
                    </a:lnTo>
                    <a:lnTo>
                      <a:pt x="0" y="413"/>
                    </a:lnTo>
                    <a:close/>
                  </a:path>
                </a:pathLst>
              </a:custGeom>
              <a:solidFill>
                <a:srgbClr val="8D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66" name="未知"/>
              <p:cNvSpPr>
                <a:spLocks/>
              </p:cNvSpPr>
              <p:nvPr/>
            </p:nvSpPr>
            <p:spPr bwMode="auto">
              <a:xfrm>
                <a:off x="1584" y="819"/>
                <a:ext cx="11" cy="247"/>
              </a:xfrm>
              <a:custGeom>
                <a:avLst/>
                <a:gdLst>
                  <a:gd name="T0" fmla="*/ 0 w 33"/>
                  <a:gd name="T1" fmla="*/ 0 h 742"/>
                  <a:gd name="T2" fmla="*/ 0 w 33"/>
                  <a:gd name="T3" fmla="*/ 0 h 742"/>
                  <a:gd name="T4" fmla="*/ 0 w 33"/>
                  <a:gd name="T5" fmla="*/ 0 h 742"/>
                  <a:gd name="T6" fmla="*/ 0 w 33"/>
                  <a:gd name="T7" fmla="*/ 0 h 742"/>
                  <a:gd name="T8" fmla="*/ 0 w 33"/>
                  <a:gd name="T9" fmla="*/ 0 h 742"/>
                  <a:gd name="T10" fmla="*/ 0 w 33"/>
                  <a:gd name="T11" fmla="*/ 0 h 7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742"/>
                  <a:gd name="T20" fmla="*/ 33 w 33"/>
                  <a:gd name="T21" fmla="*/ 742 h 7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742">
                    <a:moveTo>
                      <a:pt x="0" y="742"/>
                    </a:moveTo>
                    <a:lnTo>
                      <a:pt x="33" y="739"/>
                    </a:lnTo>
                    <a:lnTo>
                      <a:pt x="33" y="0"/>
                    </a:lnTo>
                    <a:lnTo>
                      <a:pt x="15" y="57"/>
                    </a:lnTo>
                    <a:lnTo>
                      <a:pt x="0" y="114"/>
                    </a:lnTo>
                    <a:lnTo>
                      <a:pt x="0" y="742"/>
                    </a:lnTo>
                    <a:close/>
                  </a:path>
                </a:pathLst>
              </a:custGeom>
              <a:solidFill>
                <a:srgbClr val="85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67" name="未知"/>
              <p:cNvSpPr>
                <a:spLocks/>
              </p:cNvSpPr>
              <p:nvPr/>
            </p:nvSpPr>
            <p:spPr bwMode="auto">
              <a:xfrm>
                <a:off x="1561" y="896"/>
                <a:ext cx="11" cy="173"/>
              </a:xfrm>
              <a:custGeom>
                <a:avLst/>
                <a:gdLst>
                  <a:gd name="T0" fmla="*/ 0 w 33"/>
                  <a:gd name="T1" fmla="*/ 0 h 520"/>
                  <a:gd name="T2" fmla="*/ 0 w 33"/>
                  <a:gd name="T3" fmla="*/ 0 h 520"/>
                  <a:gd name="T4" fmla="*/ 0 w 33"/>
                  <a:gd name="T5" fmla="*/ 0 h 520"/>
                  <a:gd name="T6" fmla="*/ 0 w 33"/>
                  <a:gd name="T7" fmla="*/ 0 h 520"/>
                  <a:gd name="T8" fmla="*/ 0 w 33"/>
                  <a:gd name="T9" fmla="*/ 0 h 520"/>
                  <a:gd name="T10" fmla="*/ 0 w 33"/>
                  <a:gd name="T11" fmla="*/ 0 h 5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520"/>
                  <a:gd name="T20" fmla="*/ 33 w 33"/>
                  <a:gd name="T21" fmla="*/ 520 h 5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520">
                    <a:moveTo>
                      <a:pt x="33" y="517"/>
                    </a:moveTo>
                    <a:lnTo>
                      <a:pt x="33" y="0"/>
                    </a:lnTo>
                    <a:lnTo>
                      <a:pt x="16" y="57"/>
                    </a:lnTo>
                    <a:lnTo>
                      <a:pt x="0" y="111"/>
                    </a:lnTo>
                    <a:lnTo>
                      <a:pt x="0" y="520"/>
                    </a:lnTo>
                    <a:lnTo>
                      <a:pt x="33" y="517"/>
                    </a:lnTo>
                    <a:close/>
                  </a:path>
                </a:pathLst>
              </a:custGeom>
              <a:solidFill>
                <a:srgbClr val="8D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68" name="未知"/>
              <p:cNvSpPr>
                <a:spLocks/>
              </p:cNvSpPr>
              <p:nvPr/>
            </p:nvSpPr>
            <p:spPr bwMode="auto">
              <a:xfrm>
                <a:off x="1517" y="21"/>
                <a:ext cx="714" cy="1053"/>
              </a:xfrm>
              <a:custGeom>
                <a:avLst/>
                <a:gdLst>
                  <a:gd name="T0" fmla="*/ 0 w 2143"/>
                  <a:gd name="T1" fmla="*/ 0 h 3160"/>
                  <a:gd name="T2" fmla="*/ 0 w 2143"/>
                  <a:gd name="T3" fmla="*/ 0 h 3160"/>
                  <a:gd name="T4" fmla="*/ 0 w 2143"/>
                  <a:gd name="T5" fmla="*/ 0 h 3160"/>
                  <a:gd name="T6" fmla="*/ 0 w 2143"/>
                  <a:gd name="T7" fmla="*/ 0 h 3160"/>
                  <a:gd name="T8" fmla="*/ 0 w 2143"/>
                  <a:gd name="T9" fmla="*/ 0 h 3160"/>
                  <a:gd name="T10" fmla="*/ 0 w 2143"/>
                  <a:gd name="T11" fmla="*/ 0 h 3160"/>
                  <a:gd name="T12" fmla="*/ 0 w 2143"/>
                  <a:gd name="T13" fmla="*/ 0 h 3160"/>
                  <a:gd name="T14" fmla="*/ 0 w 2143"/>
                  <a:gd name="T15" fmla="*/ 0 h 3160"/>
                  <a:gd name="T16" fmla="*/ 0 w 2143"/>
                  <a:gd name="T17" fmla="*/ 0 h 3160"/>
                  <a:gd name="T18" fmla="*/ 0 w 2143"/>
                  <a:gd name="T19" fmla="*/ 0 h 3160"/>
                  <a:gd name="T20" fmla="*/ 0 w 2143"/>
                  <a:gd name="T21" fmla="*/ 0 h 3160"/>
                  <a:gd name="T22" fmla="*/ 0 w 2143"/>
                  <a:gd name="T23" fmla="*/ 0 h 3160"/>
                  <a:gd name="T24" fmla="*/ 0 w 2143"/>
                  <a:gd name="T25" fmla="*/ 0 h 3160"/>
                  <a:gd name="T26" fmla="*/ 0 w 2143"/>
                  <a:gd name="T27" fmla="*/ 0 h 3160"/>
                  <a:gd name="T28" fmla="*/ 0 w 2143"/>
                  <a:gd name="T29" fmla="*/ 0 h 3160"/>
                  <a:gd name="T30" fmla="*/ 0 w 2143"/>
                  <a:gd name="T31" fmla="*/ 0 h 3160"/>
                  <a:gd name="T32" fmla="*/ 0 w 2143"/>
                  <a:gd name="T33" fmla="*/ 0 h 3160"/>
                  <a:gd name="T34" fmla="*/ 0 w 2143"/>
                  <a:gd name="T35" fmla="*/ 0 h 3160"/>
                  <a:gd name="T36" fmla="*/ 0 w 2143"/>
                  <a:gd name="T37" fmla="*/ 0 h 3160"/>
                  <a:gd name="T38" fmla="*/ 0 w 2143"/>
                  <a:gd name="T39" fmla="*/ 0 h 3160"/>
                  <a:gd name="T40" fmla="*/ 0 w 2143"/>
                  <a:gd name="T41" fmla="*/ 0 h 3160"/>
                  <a:gd name="T42" fmla="*/ 0 w 2143"/>
                  <a:gd name="T43" fmla="*/ 0 h 3160"/>
                  <a:gd name="T44" fmla="*/ 0 w 2143"/>
                  <a:gd name="T45" fmla="*/ 0 h 3160"/>
                  <a:gd name="T46" fmla="*/ 0 w 2143"/>
                  <a:gd name="T47" fmla="*/ 0 h 3160"/>
                  <a:gd name="T48" fmla="*/ 0 w 2143"/>
                  <a:gd name="T49" fmla="*/ 0 h 3160"/>
                  <a:gd name="T50" fmla="*/ 0 w 2143"/>
                  <a:gd name="T51" fmla="*/ 0 h 3160"/>
                  <a:gd name="T52" fmla="*/ 0 w 2143"/>
                  <a:gd name="T53" fmla="*/ 0 h 3160"/>
                  <a:gd name="T54" fmla="*/ 0 w 2143"/>
                  <a:gd name="T55" fmla="*/ 0 h 3160"/>
                  <a:gd name="T56" fmla="*/ 0 w 2143"/>
                  <a:gd name="T57" fmla="*/ 0 h 3160"/>
                  <a:gd name="T58" fmla="*/ 0 w 2143"/>
                  <a:gd name="T59" fmla="*/ 0 h 3160"/>
                  <a:gd name="T60" fmla="*/ 0 w 2143"/>
                  <a:gd name="T61" fmla="*/ 0 h 3160"/>
                  <a:gd name="T62" fmla="*/ 0 w 2143"/>
                  <a:gd name="T63" fmla="*/ 0 h 3160"/>
                  <a:gd name="T64" fmla="*/ 0 w 2143"/>
                  <a:gd name="T65" fmla="*/ 0 h 3160"/>
                  <a:gd name="T66" fmla="*/ 0 w 2143"/>
                  <a:gd name="T67" fmla="*/ 0 h 3160"/>
                  <a:gd name="T68" fmla="*/ 0 w 2143"/>
                  <a:gd name="T69" fmla="*/ 0 h 3160"/>
                  <a:gd name="T70" fmla="*/ 0 w 2143"/>
                  <a:gd name="T71" fmla="*/ 0 h 3160"/>
                  <a:gd name="T72" fmla="*/ 0 w 2143"/>
                  <a:gd name="T73" fmla="*/ 0 h 3160"/>
                  <a:gd name="T74" fmla="*/ 0 w 2143"/>
                  <a:gd name="T75" fmla="*/ 0 h 3160"/>
                  <a:gd name="T76" fmla="*/ 0 w 2143"/>
                  <a:gd name="T77" fmla="*/ 0 h 3160"/>
                  <a:gd name="T78" fmla="*/ 0 w 2143"/>
                  <a:gd name="T79" fmla="*/ 0 h 3160"/>
                  <a:gd name="T80" fmla="*/ 0 w 2143"/>
                  <a:gd name="T81" fmla="*/ 0 h 3160"/>
                  <a:gd name="T82" fmla="*/ 0 w 2143"/>
                  <a:gd name="T83" fmla="*/ 0 h 3160"/>
                  <a:gd name="T84" fmla="*/ 0 w 2143"/>
                  <a:gd name="T85" fmla="*/ 0 h 3160"/>
                  <a:gd name="T86" fmla="*/ 0 w 2143"/>
                  <a:gd name="T87" fmla="*/ 0 h 3160"/>
                  <a:gd name="T88" fmla="*/ 0 w 2143"/>
                  <a:gd name="T89" fmla="*/ 0 h 3160"/>
                  <a:gd name="T90" fmla="*/ 0 w 2143"/>
                  <a:gd name="T91" fmla="*/ 0 h 3160"/>
                  <a:gd name="T92" fmla="*/ 0 w 2143"/>
                  <a:gd name="T93" fmla="*/ 0 h 3160"/>
                  <a:gd name="T94" fmla="*/ 0 w 2143"/>
                  <a:gd name="T95" fmla="*/ 0 h 3160"/>
                  <a:gd name="T96" fmla="*/ 0 w 2143"/>
                  <a:gd name="T97" fmla="*/ 0 h 3160"/>
                  <a:gd name="T98" fmla="*/ 0 w 2143"/>
                  <a:gd name="T99" fmla="*/ 0 h 3160"/>
                  <a:gd name="T100" fmla="*/ 0 w 2143"/>
                  <a:gd name="T101" fmla="*/ 0 h 3160"/>
                  <a:gd name="T102" fmla="*/ 0 w 2143"/>
                  <a:gd name="T103" fmla="*/ 0 h 3160"/>
                  <a:gd name="T104" fmla="*/ 0 w 2143"/>
                  <a:gd name="T105" fmla="*/ 0 h 3160"/>
                  <a:gd name="T106" fmla="*/ 0 w 2143"/>
                  <a:gd name="T107" fmla="*/ 0 h 3160"/>
                  <a:gd name="T108" fmla="*/ 0 w 2143"/>
                  <a:gd name="T109" fmla="*/ 0 h 3160"/>
                  <a:gd name="T110" fmla="*/ 0 w 2143"/>
                  <a:gd name="T111" fmla="*/ 0 h 31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43"/>
                  <a:gd name="T169" fmla="*/ 0 h 3160"/>
                  <a:gd name="T170" fmla="*/ 2143 w 2143"/>
                  <a:gd name="T171" fmla="*/ 3160 h 31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43" h="3160">
                    <a:moveTo>
                      <a:pt x="1511" y="72"/>
                    </a:moveTo>
                    <a:lnTo>
                      <a:pt x="1451" y="51"/>
                    </a:lnTo>
                    <a:lnTo>
                      <a:pt x="1394" y="34"/>
                    </a:lnTo>
                    <a:lnTo>
                      <a:pt x="1339" y="22"/>
                    </a:lnTo>
                    <a:lnTo>
                      <a:pt x="1286" y="12"/>
                    </a:lnTo>
                    <a:lnTo>
                      <a:pt x="1233" y="5"/>
                    </a:lnTo>
                    <a:lnTo>
                      <a:pt x="1183" y="1"/>
                    </a:lnTo>
                    <a:lnTo>
                      <a:pt x="1133" y="0"/>
                    </a:lnTo>
                    <a:lnTo>
                      <a:pt x="1087" y="4"/>
                    </a:lnTo>
                    <a:lnTo>
                      <a:pt x="1040" y="8"/>
                    </a:lnTo>
                    <a:lnTo>
                      <a:pt x="996" y="18"/>
                    </a:lnTo>
                    <a:lnTo>
                      <a:pt x="953" y="30"/>
                    </a:lnTo>
                    <a:lnTo>
                      <a:pt x="913" y="45"/>
                    </a:lnTo>
                    <a:lnTo>
                      <a:pt x="872" y="64"/>
                    </a:lnTo>
                    <a:lnTo>
                      <a:pt x="835" y="84"/>
                    </a:lnTo>
                    <a:lnTo>
                      <a:pt x="797" y="108"/>
                    </a:lnTo>
                    <a:lnTo>
                      <a:pt x="763" y="137"/>
                    </a:lnTo>
                    <a:lnTo>
                      <a:pt x="749" y="201"/>
                    </a:lnTo>
                    <a:lnTo>
                      <a:pt x="736" y="268"/>
                    </a:lnTo>
                    <a:lnTo>
                      <a:pt x="708" y="404"/>
                    </a:lnTo>
                    <a:lnTo>
                      <a:pt x="678" y="546"/>
                    </a:lnTo>
                    <a:lnTo>
                      <a:pt x="647" y="696"/>
                    </a:lnTo>
                    <a:lnTo>
                      <a:pt x="629" y="771"/>
                    </a:lnTo>
                    <a:lnTo>
                      <a:pt x="613" y="850"/>
                    </a:lnTo>
                    <a:lnTo>
                      <a:pt x="577" y="1011"/>
                    </a:lnTo>
                    <a:lnTo>
                      <a:pt x="557" y="1093"/>
                    </a:lnTo>
                    <a:lnTo>
                      <a:pt x="539" y="1178"/>
                    </a:lnTo>
                    <a:lnTo>
                      <a:pt x="500" y="1351"/>
                    </a:lnTo>
                    <a:lnTo>
                      <a:pt x="478" y="1437"/>
                    </a:lnTo>
                    <a:lnTo>
                      <a:pt x="459" y="1522"/>
                    </a:lnTo>
                    <a:lnTo>
                      <a:pt x="418" y="1689"/>
                    </a:lnTo>
                    <a:lnTo>
                      <a:pt x="378" y="1850"/>
                    </a:lnTo>
                    <a:lnTo>
                      <a:pt x="339" y="2006"/>
                    </a:lnTo>
                    <a:lnTo>
                      <a:pt x="299" y="2153"/>
                    </a:lnTo>
                    <a:lnTo>
                      <a:pt x="260" y="2297"/>
                    </a:lnTo>
                    <a:lnTo>
                      <a:pt x="221" y="2434"/>
                    </a:lnTo>
                    <a:lnTo>
                      <a:pt x="184" y="2567"/>
                    </a:lnTo>
                    <a:lnTo>
                      <a:pt x="164" y="2628"/>
                    </a:lnTo>
                    <a:lnTo>
                      <a:pt x="146" y="2688"/>
                    </a:lnTo>
                    <a:lnTo>
                      <a:pt x="130" y="2742"/>
                    </a:lnTo>
                    <a:lnTo>
                      <a:pt x="114" y="2795"/>
                    </a:lnTo>
                    <a:lnTo>
                      <a:pt x="99" y="2843"/>
                    </a:lnTo>
                    <a:lnTo>
                      <a:pt x="85" y="2889"/>
                    </a:lnTo>
                    <a:lnTo>
                      <a:pt x="73" y="2931"/>
                    </a:lnTo>
                    <a:lnTo>
                      <a:pt x="62" y="2971"/>
                    </a:lnTo>
                    <a:lnTo>
                      <a:pt x="49" y="3006"/>
                    </a:lnTo>
                    <a:lnTo>
                      <a:pt x="39" y="3038"/>
                    </a:lnTo>
                    <a:lnTo>
                      <a:pt x="30" y="3066"/>
                    </a:lnTo>
                    <a:lnTo>
                      <a:pt x="23" y="3092"/>
                    </a:lnTo>
                    <a:lnTo>
                      <a:pt x="14" y="3113"/>
                    </a:lnTo>
                    <a:lnTo>
                      <a:pt x="9" y="3132"/>
                    </a:lnTo>
                    <a:lnTo>
                      <a:pt x="3" y="3148"/>
                    </a:lnTo>
                    <a:lnTo>
                      <a:pt x="0" y="3160"/>
                    </a:lnTo>
                    <a:lnTo>
                      <a:pt x="2143" y="2909"/>
                    </a:lnTo>
                    <a:lnTo>
                      <a:pt x="1544" y="83"/>
                    </a:lnTo>
                    <a:lnTo>
                      <a:pt x="1511" y="72"/>
                    </a:lnTo>
                  </a:path>
                </a:pathLst>
              </a:custGeom>
              <a:noFill/>
              <a:ln w="17463" cmpd="sng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69" name="未知"/>
              <p:cNvSpPr>
                <a:spLocks/>
              </p:cNvSpPr>
              <p:nvPr/>
            </p:nvSpPr>
            <p:spPr bwMode="auto">
              <a:xfrm>
                <a:off x="329" y="242"/>
                <a:ext cx="3276" cy="131"/>
              </a:xfrm>
              <a:custGeom>
                <a:avLst/>
                <a:gdLst>
                  <a:gd name="T0" fmla="*/ 1 w 9827"/>
                  <a:gd name="T1" fmla="*/ 0 h 394"/>
                  <a:gd name="T2" fmla="*/ 1 w 9827"/>
                  <a:gd name="T3" fmla="*/ 0 h 394"/>
                  <a:gd name="T4" fmla="*/ 1 w 9827"/>
                  <a:gd name="T5" fmla="*/ 0 h 394"/>
                  <a:gd name="T6" fmla="*/ 1 w 9827"/>
                  <a:gd name="T7" fmla="*/ 0 h 394"/>
                  <a:gd name="T8" fmla="*/ 0 w 9827"/>
                  <a:gd name="T9" fmla="*/ 0 h 394"/>
                  <a:gd name="T10" fmla="*/ 0 w 9827"/>
                  <a:gd name="T11" fmla="*/ 0 h 394"/>
                  <a:gd name="T12" fmla="*/ 0 w 9827"/>
                  <a:gd name="T13" fmla="*/ 0 h 394"/>
                  <a:gd name="T14" fmla="*/ 0 w 9827"/>
                  <a:gd name="T15" fmla="*/ 0 h 394"/>
                  <a:gd name="T16" fmla="*/ 0 w 9827"/>
                  <a:gd name="T17" fmla="*/ 0 h 394"/>
                  <a:gd name="T18" fmla="*/ 0 w 9827"/>
                  <a:gd name="T19" fmla="*/ 0 h 394"/>
                  <a:gd name="T20" fmla="*/ 0 w 9827"/>
                  <a:gd name="T21" fmla="*/ 0 h 394"/>
                  <a:gd name="T22" fmla="*/ 0 w 9827"/>
                  <a:gd name="T23" fmla="*/ 0 h 394"/>
                  <a:gd name="T24" fmla="*/ 0 w 9827"/>
                  <a:gd name="T25" fmla="*/ 0 h 394"/>
                  <a:gd name="T26" fmla="*/ 0 w 9827"/>
                  <a:gd name="T27" fmla="*/ 0 h 394"/>
                  <a:gd name="T28" fmla="*/ 0 w 9827"/>
                  <a:gd name="T29" fmla="*/ 0 h 394"/>
                  <a:gd name="T30" fmla="*/ 0 w 9827"/>
                  <a:gd name="T31" fmla="*/ 0 h 394"/>
                  <a:gd name="T32" fmla="*/ 1 w 9827"/>
                  <a:gd name="T33" fmla="*/ 0 h 394"/>
                  <a:gd name="T34" fmla="*/ 1 w 9827"/>
                  <a:gd name="T35" fmla="*/ 0 h 394"/>
                  <a:gd name="T36" fmla="*/ 1 w 9827"/>
                  <a:gd name="T37" fmla="*/ 0 h 394"/>
                  <a:gd name="T38" fmla="*/ 1 w 9827"/>
                  <a:gd name="T39" fmla="*/ 0 h 394"/>
                  <a:gd name="T40" fmla="*/ 1 w 9827"/>
                  <a:gd name="T41" fmla="*/ 0 h 394"/>
                  <a:gd name="T42" fmla="*/ 1 w 9827"/>
                  <a:gd name="T43" fmla="*/ 0 h 394"/>
                  <a:gd name="T44" fmla="*/ 1 w 9827"/>
                  <a:gd name="T45" fmla="*/ 0 h 394"/>
                  <a:gd name="T46" fmla="*/ 1 w 9827"/>
                  <a:gd name="T47" fmla="*/ 0 h 394"/>
                  <a:gd name="T48" fmla="*/ 1 w 9827"/>
                  <a:gd name="T49" fmla="*/ 0 h 394"/>
                  <a:gd name="T50" fmla="*/ 1 w 9827"/>
                  <a:gd name="T51" fmla="*/ 0 h 394"/>
                  <a:gd name="T52" fmla="*/ 1 w 9827"/>
                  <a:gd name="T53" fmla="*/ 0 h 394"/>
                  <a:gd name="T54" fmla="*/ 1 w 9827"/>
                  <a:gd name="T55" fmla="*/ 0 h 394"/>
                  <a:gd name="T56" fmla="*/ 1 w 9827"/>
                  <a:gd name="T57" fmla="*/ 0 h 394"/>
                  <a:gd name="T58" fmla="*/ 1 w 9827"/>
                  <a:gd name="T59" fmla="*/ 0 h 394"/>
                  <a:gd name="T60" fmla="*/ 1 w 9827"/>
                  <a:gd name="T61" fmla="*/ 0 h 3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827"/>
                  <a:gd name="T94" fmla="*/ 0 h 394"/>
                  <a:gd name="T95" fmla="*/ 9827 w 9827"/>
                  <a:gd name="T96" fmla="*/ 394 h 3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827" h="394">
                    <a:moveTo>
                      <a:pt x="5113" y="2"/>
                    </a:moveTo>
                    <a:lnTo>
                      <a:pt x="5074" y="2"/>
                    </a:lnTo>
                    <a:lnTo>
                      <a:pt x="4192" y="2"/>
                    </a:lnTo>
                    <a:lnTo>
                      <a:pt x="4019" y="2"/>
                    </a:lnTo>
                    <a:lnTo>
                      <a:pt x="3119" y="4"/>
                    </a:lnTo>
                    <a:lnTo>
                      <a:pt x="2490" y="4"/>
                    </a:lnTo>
                    <a:lnTo>
                      <a:pt x="2458" y="4"/>
                    </a:lnTo>
                    <a:lnTo>
                      <a:pt x="2429" y="4"/>
                    </a:lnTo>
                    <a:lnTo>
                      <a:pt x="1925" y="4"/>
                    </a:lnTo>
                    <a:lnTo>
                      <a:pt x="318" y="5"/>
                    </a:lnTo>
                    <a:lnTo>
                      <a:pt x="0" y="5"/>
                    </a:lnTo>
                    <a:lnTo>
                      <a:pt x="1355" y="366"/>
                    </a:lnTo>
                    <a:lnTo>
                      <a:pt x="1925" y="376"/>
                    </a:lnTo>
                    <a:lnTo>
                      <a:pt x="2458" y="382"/>
                    </a:lnTo>
                    <a:lnTo>
                      <a:pt x="2490" y="383"/>
                    </a:lnTo>
                    <a:lnTo>
                      <a:pt x="3119" y="390"/>
                    </a:lnTo>
                    <a:lnTo>
                      <a:pt x="4019" y="393"/>
                    </a:lnTo>
                    <a:lnTo>
                      <a:pt x="4192" y="394"/>
                    </a:lnTo>
                    <a:lnTo>
                      <a:pt x="5074" y="394"/>
                    </a:lnTo>
                    <a:lnTo>
                      <a:pt x="5113" y="394"/>
                    </a:lnTo>
                    <a:lnTo>
                      <a:pt x="6429" y="386"/>
                    </a:lnTo>
                    <a:lnTo>
                      <a:pt x="6962" y="379"/>
                    </a:lnTo>
                    <a:lnTo>
                      <a:pt x="7120" y="378"/>
                    </a:lnTo>
                    <a:lnTo>
                      <a:pt x="7277" y="375"/>
                    </a:lnTo>
                    <a:lnTo>
                      <a:pt x="7970" y="364"/>
                    </a:lnTo>
                    <a:lnTo>
                      <a:pt x="9827" y="0"/>
                    </a:lnTo>
                    <a:lnTo>
                      <a:pt x="7277" y="1"/>
                    </a:lnTo>
                    <a:lnTo>
                      <a:pt x="7120" y="1"/>
                    </a:lnTo>
                    <a:lnTo>
                      <a:pt x="6962" y="1"/>
                    </a:lnTo>
                    <a:lnTo>
                      <a:pt x="6429" y="1"/>
                    </a:lnTo>
                    <a:lnTo>
                      <a:pt x="5113" y="2"/>
                    </a:ln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70" name="Rectangle 57"/>
              <p:cNvSpPr>
                <a:spLocks noChangeArrowheads="1"/>
              </p:cNvSpPr>
              <p:nvPr/>
            </p:nvSpPr>
            <p:spPr bwMode="auto">
              <a:xfrm>
                <a:off x="2097" y="1084"/>
                <a:ext cx="18" cy="52"/>
              </a:xfrm>
              <a:prstGeom prst="rect">
                <a:avLst/>
              </a:pr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71" name="Rectangle 58"/>
              <p:cNvSpPr>
                <a:spLocks noChangeArrowheads="1"/>
              </p:cNvSpPr>
              <p:nvPr/>
            </p:nvSpPr>
            <p:spPr bwMode="auto">
              <a:xfrm>
                <a:off x="2115" y="1084"/>
                <a:ext cx="18" cy="52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72" name="Rectangle 59"/>
              <p:cNvSpPr>
                <a:spLocks noChangeArrowheads="1"/>
              </p:cNvSpPr>
              <p:nvPr/>
            </p:nvSpPr>
            <p:spPr bwMode="auto">
              <a:xfrm>
                <a:off x="2133" y="1084"/>
                <a:ext cx="17" cy="52"/>
              </a:xfrm>
              <a:prstGeom prst="rect">
                <a:avLst/>
              </a:pr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73" name="Rectangle 60"/>
              <p:cNvSpPr>
                <a:spLocks noChangeArrowheads="1"/>
              </p:cNvSpPr>
              <p:nvPr/>
            </p:nvSpPr>
            <p:spPr bwMode="auto">
              <a:xfrm>
                <a:off x="2150" y="1084"/>
                <a:ext cx="18" cy="52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74" name="Rectangle 61"/>
              <p:cNvSpPr>
                <a:spLocks noChangeArrowheads="1"/>
              </p:cNvSpPr>
              <p:nvPr/>
            </p:nvSpPr>
            <p:spPr bwMode="auto">
              <a:xfrm>
                <a:off x="2168" y="1084"/>
                <a:ext cx="17" cy="52"/>
              </a:xfrm>
              <a:prstGeom prst="rect">
                <a:avLst/>
              </a:pr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75" name="Rectangle 62"/>
              <p:cNvSpPr>
                <a:spLocks noChangeArrowheads="1"/>
              </p:cNvSpPr>
              <p:nvPr/>
            </p:nvSpPr>
            <p:spPr bwMode="auto">
              <a:xfrm>
                <a:off x="2274" y="1084"/>
                <a:ext cx="18" cy="52"/>
              </a:xfrm>
              <a:prstGeom prst="rect">
                <a:avLst/>
              </a:pr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76" name="Rectangle 63"/>
              <p:cNvSpPr>
                <a:spLocks noChangeArrowheads="1"/>
              </p:cNvSpPr>
              <p:nvPr/>
            </p:nvSpPr>
            <p:spPr bwMode="auto">
              <a:xfrm>
                <a:off x="2256" y="1084"/>
                <a:ext cx="18" cy="52"/>
              </a:xfrm>
              <a:prstGeom prst="rect">
                <a:avLst/>
              </a:prstGeom>
              <a:solidFill>
                <a:srgbClr val="272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77" name="Rectangle 64"/>
              <p:cNvSpPr>
                <a:spLocks noChangeArrowheads="1"/>
              </p:cNvSpPr>
              <p:nvPr/>
            </p:nvSpPr>
            <p:spPr bwMode="auto">
              <a:xfrm>
                <a:off x="2204" y="1084"/>
                <a:ext cx="17" cy="52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78" name="Rectangle 65"/>
              <p:cNvSpPr>
                <a:spLocks noChangeArrowheads="1"/>
              </p:cNvSpPr>
              <p:nvPr/>
            </p:nvSpPr>
            <p:spPr bwMode="auto">
              <a:xfrm>
                <a:off x="2221" y="1084"/>
                <a:ext cx="18" cy="52"/>
              </a:xfrm>
              <a:prstGeom prst="rect">
                <a:avLst/>
              </a:pr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79" name="Rectangle 66"/>
              <p:cNvSpPr>
                <a:spLocks noChangeArrowheads="1"/>
              </p:cNvSpPr>
              <p:nvPr/>
            </p:nvSpPr>
            <p:spPr bwMode="auto">
              <a:xfrm>
                <a:off x="2239" y="1084"/>
                <a:ext cx="17" cy="52"/>
              </a:xfrm>
              <a:prstGeom prst="rect">
                <a:avLst/>
              </a:prstGeom>
              <a:solidFill>
                <a:srgbClr val="2B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80" name="Rectangle 67"/>
              <p:cNvSpPr>
                <a:spLocks noChangeArrowheads="1"/>
              </p:cNvSpPr>
              <p:nvPr/>
            </p:nvSpPr>
            <p:spPr bwMode="auto">
              <a:xfrm>
                <a:off x="2185" y="1084"/>
                <a:ext cx="19" cy="52"/>
              </a:xfrm>
              <a:prstGeom prst="rect">
                <a:avLst/>
              </a:pr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81" name="Rectangle 68"/>
              <p:cNvSpPr>
                <a:spLocks noChangeArrowheads="1"/>
              </p:cNvSpPr>
              <p:nvPr/>
            </p:nvSpPr>
            <p:spPr bwMode="auto">
              <a:xfrm>
                <a:off x="1920" y="1084"/>
                <a:ext cx="17" cy="52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82" name="Rectangle 69"/>
              <p:cNvSpPr>
                <a:spLocks noChangeArrowheads="1"/>
              </p:cNvSpPr>
              <p:nvPr/>
            </p:nvSpPr>
            <p:spPr bwMode="auto">
              <a:xfrm>
                <a:off x="1902" y="1084"/>
                <a:ext cx="18" cy="52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83" name="Rectangle 70"/>
              <p:cNvSpPr>
                <a:spLocks noChangeArrowheads="1"/>
              </p:cNvSpPr>
              <p:nvPr/>
            </p:nvSpPr>
            <p:spPr bwMode="auto">
              <a:xfrm>
                <a:off x="1884" y="1084"/>
                <a:ext cx="18" cy="52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84" name="Rectangle 71"/>
              <p:cNvSpPr>
                <a:spLocks noChangeArrowheads="1"/>
              </p:cNvSpPr>
              <p:nvPr/>
            </p:nvSpPr>
            <p:spPr bwMode="auto">
              <a:xfrm>
                <a:off x="1937" y="1084"/>
                <a:ext cx="18" cy="52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85" name="Rectangle 72"/>
              <p:cNvSpPr>
                <a:spLocks noChangeArrowheads="1"/>
              </p:cNvSpPr>
              <p:nvPr/>
            </p:nvSpPr>
            <p:spPr bwMode="auto">
              <a:xfrm>
                <a:off x="1955" y="1084"/>
                <a:ext cx="18" cy="52"/>
              </a:xfrm>
              <a:prstGeom prst="rect">
                <a:avLst/>
              </a:pr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86" name="Rectangle 73"/>
              <p:cNvSpPr>
                <a:spLocks noChangeArrowheads="1"/>
              </p:cNvSpPr>
              <p:nvPr/>
            </p:nvSpPr>
            <p:spPr bwMode="auto">
              <a:xfrm>
                <a:off x="2062" y="1084"/>
                <a:ext cx="17" cy="52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87" name="Rectangle 74"/>
              <p:cNvSpPr>
                <a:spLocks noChangeArrowheads="1"/>
              </p:cNvSpPr>
              <p:nvPr/>
            </p:nvSpPr>
            <p:spPr bwMode="auto">
              <a:xfrm>
                <a:off x="2044" y="1084"/>
                <a:ext cx="18" cy="52"/>
              </a:xfrm>
              <a:prstGeom prst="rect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88" name="Rectangle 75"/>
              <p:cNvSpPr>
                <a:spLocks noChangeArrowheads="1"/>
              </p:cNvSpPr>
              <p:nvPr/>
            </p:nvSpPr>
            <p:spPr bwMode="auto">
              <a:xfrm>
                <a:off x="1991" y="1084"/>
                <a:ext cx="17" cy="52"/>
              </a:xfrm>
              <a:prstGeom prst="rect">
                <a:avLst/>
              </a:pr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89" name="Rectangle 76"/>
              <p:cNvSpPr>
                <a:spLocks noChangeArrowheads="1"/>
              </p:cNvSpPr>
              <p:nvPr/>
            </p:nvSpPr>
            <p:spPr bwMode="auto">
              <a:xfrm>
                <a:off x="2008" y="1084"/>
                <a:ext cx="18" cy="52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90" name="Rectangle 77"/>
              <p:cNvSpPr>
                <a:spLocks noChangeArrowheads="1"/>
              </p:cNvSpPr>
              <p:nvPr/>
            </p:nvSpPr>
            <p:spPr bwMode="auto">
              <a:xfrm>
                <a:off x="2026" y="1084"/>
                <a:ext cx="18" cy="52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91" name="Rectangle 78"/>
              <p:cNvSpPr>
                <a:spLocks noChangeArrowheads="1"/>
              </p:cNvSpPr>
              <p:nvPr/>
            </p:nvSpPr>
            <p:spPr bwMode="auto">
              <a:xfrm>
                <a:off x="1973" y="1084"/>
                <a:ext cx="18" cy="52"/>
              </a:xfrm>
              <a:prstGeom prst="rect">
                <a:avLst/>
              </a:prstGeom>
              <a:solidFill>
                <a:srgbClr val="67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92" name="Rectangle 79"/>
              <p:cNvSpPr>
                <a:spLocks noChangeArrowheads="1"/>
              </p:cNvSpPr>
              <p:nvPr/>
            </p:nvSpPr>
            <p:spPr bwMode="auto">
              <a:xfrm>
                <a:off x="2292" y="1084"/>
                <a:ext cx="18" cy="5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93" name="Rectangle 80"/>
              <p:cNvSpPr>
                <a:spLocks noChangeArrowheads="1"/>
              </p:cNvSpPr>
              <p:nvPr/>
            </p:nvSpPr>
            <p:spPr bwMode="auto">
              <a:xfrm>
                <a:off x="2079" y="1084"/>
                <a:ext cx="18" cy="52"/>
              </a:xfrm>
              <a:prstGeom prst="rect">
                <a:avLst/>
              </a:pr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94" name="Rectangle 81"/>
              <p:cNvSpPr>
                <a:spLocks noChangeArrowheads="1"/>
              </p:cNvSpPr>
              <p:nvPr/>
            </p:nvSpPr>
            <p:spPr bwMode="auto">
              <a:xfrm>
                <a:off x="1866" y="1084"/>
                <a:ext cx="18" cy="52"/>
              </a:xfrm>
              <a:prstGeom prst="rect">
                <a:avLst/>
              </a:pr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95" name="Rectangle 82"/>
              <p:cNvSpPr>
                <a:spLocks noChangeArrowheads="1"/>
              </p:cNvSpPr>
              <p:nvPr/>
            </p:nvSpPr>
            <p:spPr bwMode="auto">
              <a:xfrm>
                <a:off x="2434" y="1083"/>
                <a:ext cx="17" cy="5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96" name="Rectangle 83"/>
              <p:cNvSpPr>
                <a:spLocks noChangeArrowheads="1"/>
              </p:cNvSpPr>
              <p:nvPr/>
            </p:nvSpPr>
            <p:spPr bwMode="auto">
              <a:xfrm>
                <a:off x="2416" y="1083"/>
                <a:ext cx="18" cy="53"/>
              </a:xfrm>
              <a:prstGeom prst="rect">
                <a:avLst/>
              </a:pr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97" name="Rectangle 84"/>
              <p:cNvSpPr>
                <a:spLocks noChangeArrowheads="1"/>
              </p:cNvSpPr>
              <p:nvPr/>
            </p:nvSpPr>
            <p:spPr bwMode="auto">
              <a:xfrm>
                <a:off x="2398" y="1083"/>
                <a:ext cx="18" cy="53"/>
              </a:xfrm>
              <a:prstGeom prst="rect">
                <a:avLst/>
              </a:prstGeom>
              <a:solidFill>
                <a:srgbClr val="070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98" name="Rectangle 85"/>
              <p:cNvSpPr>
                <a:spLocks noChangeArrowheads="1"/>
              </p:cNvSpPr>
              <p:nvPr/>
            </p:nvSpPr>
            <p:spPr bwMode="auto">
              <a:xfrm>
                <a:off x="2380" y="1083"/>
                <a:ext cx="18" cy="53"/>
              </a:xfrm>
              <a:prstGeom prst="rect">
                <a:avLst/>
              </a:prstGeom>
              <a:solidFill>
                <a:srgbClr val="0B0B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99" name="Rectangle 86"/>
              <p:cNvSpPr>
                <a:spLocks noChangeArrowheads="1"/>
              </p:cNvSpPr>
              <p:nvPr/>
            </p:nvSpPr>
            <p:spPr bwMode="auto">
              <a:xfrm>
                <a:off x="2363" y="1083"/>
                <a:ext cx="17" cy="53"/>
              </a:xfrm>
              <a:prstGeom prst="rect">
                <a:avLst/>
              </a:pr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00" name="Rectangle 87"/>
              <p:cNvSpPr>
                <a:spLocks noChangeArrowheads="1"/>
              </p:cNvSpPr>
              <p:nvPr/>
            </p:nvSpPr>
            <p:spPr bwMode="auto">
              <a:xfrm>
                <a:off x="2345" y="1083"/>
                <a:ext cx="18" cy="53"/>
              </a:xfrm>
              <a:prstGeom prst="rect">
                <a:avLst/>
              </a:prstGeom>
              <a:solidFill>
                <a:srgbClr val="1313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01" name="未知"/>
              <p:cNvSpPr>
                <a:spLocks/>
              </p:cNvSpPr>
              <p:nvPr/>
            </p:nvSpPr>
            <p:spPr bwMode="auto">
              <a:xfrm>
                <a:off x="2310" y="1083"/>
                <a:ext cx="18" cy="53"/>
              </a:xfrm>
              <a:custGeom>
                <a:avLst/>
                <a:gdLst>
                  <a:gd name="T0" fmla="*/ 0 w 54"/>
                  <a:gd name="T1" fmla="*/ 0 h 158"/>
                  <a:gd name="T2" fmla="*/ 0 w 54"/>
                  <a:gd name="T3" fmla="*/ 0 h 158"/>
                  <a:gd name="T4" fmla="*/ 0 w 54"/>
                  <a:gd name="T5" fmla="*/ 0 h 158"/>
                  <a:gd name="T6" fmla="*/ 0 w 54"/>
                  <a:gd name="T7" fmla="*/ 0 h 158"/>
                  <a:gd name="T8" fmla="*/ 0 w 54"/>
                  <a:gd name="T9" fmla="*/ 0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58"/>
                  <a:gd name="T17" fmla="*/ 54 w 54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58">
                    <a:moveTo>
                      <a:pt x="54" y="0"/>
                    </a:moveTo>
                    <a:lnTo>
                      <a:pt x="0" y="1"/>
                    </a:lnTo>
                    <a:lnTo>
                      <a:pt x="0" y="158"/>
                    </a:lnTo>
                    <a:lnTo>
                      <a:pt x="54" y="157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02" name="Rectangle 89"/>
              <p:cNvSpPr>
                <a:spLocks noChangeArrowheads="1"/>
              </p:cNvSpPr>
              <p:nvPr/>
            </p:nvSpPr>
            <p:spPr bwMode="auto">
              <a:xfrm>
                <a:off x="2328" y="1083"/>
                <a:ext cx="17" cy="53"/>
              </a:xfrm>
              <a:prstGeom prst="rect">
                <a:avLst/>
              </a:prstGeom>
              <a:solidFill>
                <a:srgbClr val="171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03" name="Rectangle 90"/>
              <p:cNvSpPr>
                <a:spLocks noChangeArrowheads="1"/>
              </p:cNvSpPr>
              <p:nvPr/>
            </p:nvSpPr>
            <p:spPr bwMode="auto">
              <a:xfrm>
                <a:off x="1424" y="1084"/>
                <a:ext cx="17" cy="53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04" name="Rectangle 91"/>
              <p:cNvSpPr>
                <a:spLocks noChangeArrowheads="1"/>
              </p:cNvSpPr>
              <p:nvPr/>
            </p:nvSpPr>
            <p:spPr bwMode="auto">
              <a:xfrm>
                <a:off x="1406" y="1084"/>
                <a:ext cx="18" cy="53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05" name="Rectangle 92"/>
              <p:cNvSpPr>
                <a:spLocks noChangeArrowheads="1"/>
              </p:cNvSpPr>
              <p:nvPr/>
            </p:nvSpPr>
            <p:spPr bwMode="auto">
              <a:xfrm>
                <a:off x="1388" y="1084"/>
                <a:ext cx="18" cy="53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06" name="Rectangle 93"/>
              <p:cNvSpPr>
                <a:spLocks noChangeArrowheads="1"/>
              </p:cNvSpPr>
              <p:nvPr/>
            </p:nvSpPr>
            <p:spPr bwMode="auto">
              <a:xfrm>
                <a:off x="1370" y="1084"/>
                <a:ext cx="18" cy="53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07" name="Rectangle 94"/>
              <p:cNvSpPr>
                <a:spLocks noChangeArrowheads="1"/>
              </p:cNvSpPr>
              <p:nvPr/>
            </p:nvSpPr>
            <p:spPr bwMode="auto">
              <a:xfrm>
                <a:off x="1317" y="1084"/>
                <a:ext cx="18" cy="53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08" name="Rectangle 95"/>
              <p:cNvSpPr>
                <a:spLocks noChangeArrowheads="1"/>
              </p:cNvSpPr>
              <p:nvPr/>
            </p:nvSpPr>
            <p:spPr bwMode="auto">
              <a:xfrm>
                <a:off x="1335" y="1084"/>
                <a:ext cx="18" cy="53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09" name="Rectangle 96"/>
              <p:cNvSpPr>
                <a:spLocks noChangeArrowheads="1"/>
              </p:cNvSpPr>
              <p:nvPr/>
            </p:nvSpPr>
            <p:spPr bwMode="auto">
              <a:xfrm>
                <a:off x="1353" y="1084"/>
                <a:ext cx="17" cy="53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10" name="未知"/>
              <p:cNvSpPr>
                <a:spLocks/>
              </p:cNvSpPr>
              <p:nvPr/>
            </p:nvSpPr>
            <p:spPr bwMode="auto">
              <a:xfrm>
                <a:off x="1441" y="1084"/>
                <a:ext cx="18" cy="53"/>
              </a:xfrm>
              <a:custGeom>
                <a:avLst/>
                <a:gdLst>
                  <a:gd name="T0" fmla="*/ 0 w 54"/>
                  <a:gd name="T1" fmla="*/ 0 h 159"/>
                  <a:gd name="T2" fmla="*/ 0 w 54"/>
                  <a:gd name="T3" fmla="*/ 0 h 159"/>
                  <a:gd name="T4" fmla="*/ 0 w 54"/>
                  <a:gd name="T5" fmla="*/ 0 h 159"/>
                  <a:gd name="T6" fmla="*/ 0 w 54"/>
                  <a:gd name="T7" fmla="*/ 0 h 159"/>
                  <a:gd name="T8" fmla="*/ 0 w 54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59"/>
                  <a:gd name="T17" fmla="*/ 54 w 54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59">
                    <a:moveTo>
                      <a:pt x="0" y="2"/>
                    </a:moveTo>
                    <a:lnTo>
                      <a:pt x="0" y="159"/>
                    </a:lnTo>
                    <a:lnTo>
                      <a:pt x="54" y="157"/>
                    </a:lnTo>
                    <a:lnTo>
                      <a:pt x="5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11" name="Rectangle 98"/>
              <p:cNvSpPr>
                <a:spLocks noChangeArrowheads="1"/>
              </p:cNvSpPr>
              <p:nvPr/>
            </p:nvSpPr>
            <p:spPr bwMode="auto">
              <a:xfrm>
                <a:off x="1671" y="1084"/>
                <a:ext cx="18" cy="52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12" name="Rectangle 99"/>
              <p:cNvSpPr>
                <a:spLocks noChangeArrowheads="1"/>
              </p:cNvSpPr>
              <p:nvPr/>
            </p:nvSpPr>
            <p:spPr bwMode="auto">
              <a:xfrm>
                <a:off x="1689" y="1084"/>
                <a:ext cx="18" cy="52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13" name="Rectangle 100"/>
              <p:cNvSpPr>
                <a:spLocks noChangeArrowheads="1"/>
              </p:cNvSpPr>
              <p:nvPr/>
            </p:nvSpPr>
            <p:spPr bwMode="auto">
              <a:xfrm>
                <a:off x="1707" y="1084"/>
                <a:ext cx="18" cy="52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14" name="Rectangle 101"/>
              <p:cNvSpPr>
                <a:spLocks noChangeArrowheads="1"/>
              </p:cNvSpPr>
              <p:nvPr/>
            </p:nvSpPr>
            <p:spPr bwMode="auto">
              <a:xfrm>
                <a:off x="1725" y="1084"/>
                <a:ext cx="18" cy="52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15" name="Rectangle 102"/>
              <p:cNvSpPr>
                <a:spLocks noChangeArrowheads="1"/>
              </p:cNvSpPr>
              <p:nvPr/>
            </p:nvSpPr>
            <p:spPr bwMode="auto">
              <a:xfrm>
                <a:off x="1743" y="1084"/>
                <a:ext cx="17" cy="52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16" name="Rectangle 103"/>
              <p:cNvSpPr>
                <a:spLocks noChangeArrowheads="1"/>
              </p:cNvSpPr>
              <p:nvPr/>
            </p:nvSpPr>
            <p:spPr bwMode="auto">
              <a:xfrm>
                <a:off x="1849" y="1084"/>
                <a:ext cx="17" cy="52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17" name="Rectangle 104"/>
              <p:cNvSpPr>
                <a:spLocks noChangeArrowheads="1"/>
              </p:cNvSpPr>
              <p:nvPr/>
            </p:nvSpPr>
            <p:spPr bwMode="auto">
              <a:xfrm>
                <a:off x="1831" y="1084"/>
                <a:ext cx="18" cy="52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18" name="Rectangle 105"/>
              <p:cNvSpPr>
                <a:spLocks noChangeArrowheads="1"/>
              </p:cNvSpPr>
              <p:nvPr/>
            </p:nvSpPr>
            <p:spPr bwMode="auto">
              <a:xfrm>
                <a:off x="1778" y="1084"/>
                <a:ext cx="17" cy="52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19" name="Rectangle 106"/>
              <p:cNvSpPr>
                <a:spLocks noChangeArrowheads="1"/>
              </p:cNvSpPr>
              <p:nvPr/>
            </p:nvSpPr>
            <p:spPr bwMode="auto">
              <a:xfrm>
                <a:off x="1795" y="1084"/>
                <a:ext cx="18" cy="52"/>
              </a:xfrm>
              <a:prstGeom prst="rect">
                <a:avLst/>
              </a:prstGeom>
              <a:solidFill>
                <a:srgbClr val="8F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20" name="Rectangle 107"/>
              <p:cNvSpPr>
                <a:spLocks noChangeArrowheads="1"/>
              </p:cNvSpPr>
              <p:nvPr/>
            </p:nvSpPr>
            <p:spPr bwMode="auto">
              <a:xfrm>
                <a:off x="1813" y="1084"/>
                <a:ext cx="18" cy="52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21" name="Rectangle 108"/>
              <p:cNvSpPr>
                <a:spLocks noChangeArrowheads="1"/>
              </p:cNvSpPr>
              <p:nvPr/>
            </p:nvSpPr>
            <p:spPr bwMode="auto">
              <a:xfrm>
                <a:off x="1760" y="1084"/>
                <a:ext cx="18" cy="5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22" name="Rectangle 109"/>
              <p:cNvSpPr>
                <a:spLocks noChangeArrowheads="1"/>
              </p:cNvSpPr>
              <p:nvPr/>
            </p:nvSpPr>
            <p:spPr bwMode="auto">
              <a:xfrm>
                <a:off x="1495" y="1084"/>
                <a:ext cx="17" cy="52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23" name="Rectangle 110"/>
              <p:cNvSpPr>
                <a:spLocks noChangeArrowheads="1"/>
              </p:cNvSpPr>
              <p:nvPr/>
            </p:nvSpPr>
            <p:spPr bwMode="auto">
              <a:xfrm>
                <a:off x="1477" y="1084"/>
                <a:ext cx="18" cy="52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24" name="Rectangle 111"/>
              <p:cNvSpPr>
                <a:spLocks noChangeArrowheads="1"/>
              </p:cNvSpPr>
              <p:nvPr/>
            </p:nvSpPr>
            <p:spPr bwMode="auto">
              <a:xfrm>
                <a:off x="1459" y="1084"/>
                <a:ext cx="18" cy="52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25" name="Rectangle 112"/>
              <p:cNvSpPr>
                <a:spLocks noChangeArrowheads="1"/>
              </p:cNvSpPr>
              <p:nvPr/>
            </p:nvSpPr>
            <p:spPr bwMode="auto">
              <a:xfrm>
                <a:off x="1512" y="1084"/>
                <a:ext cx="18" cy="52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26" name="Rectangle 113"/>
              <p:cNvSpPr>
                <a:spLocks noChangeArrowheads="1"/>
              </p:cNvSpPr>
              <p:nvPr/>
            </p:nvSpPr>
            <p:spPr bwMode="auto">
              <a:xfrm>
                <a:off x="1530" y="1084"/>
                <a:ext cx="18" cy="52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27" name="Rectangle 114"/>
              <p:cNvSpPr>
                <a:spLocks noChangeArrowheads="1"/>
              </p:cNvSpPr>
              <p:nvPr/>
            </p:nvSpPr>
            <p:spPr bwMode="auto">
              <a:xfrm>
                <a:off x="1636" y="1084"/>
                <a:ext cx="18" cy="52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28" name="Rectangle 115"/>
              <p:cNvSpPr>
                <a:spLocks noChangeArrowheads="1"/>
              </p:cNvSpPr>
              <p:nvPr/>
            </p:nvSpPr>
            <p:spPr bwMode="auto">
              <a:xfrm>
                <a:off x="1619" y="1084"/>
                <a:ext cx="17" cy="52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29" name="Rectangle 116"/>
              <p:cNvSpPr>
                <a:spLocks noChangeArrowheads="1"/>
              </p:cNvSpPr>
              <p:nvPr/>
            </p:nvSpPr>
            <p:spPr bwMode="auto">
              <a:xfrm>
                <a:off x="1565" y="1084"/>
                <a:ext cx="18" cy="52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30" name="Rectangle 117"/>
              <p:cNvSpPr>
                <a:spLocks noChangeArrowheads="1"/>
              </p:cNvSpPr>
              <p:nvPr/>
            </p:nvSpPr>
            <p:spPr bwMode="auto">
              <a:xfrm>
                <a:off x="1583" y="1084"/>
                <a:ext cx="18" cy="5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31" name="Rectangle 118"/>
              <p:cNvSpPr>
                <a:spLocks noChangeArrowheads="1"/>
              </p:cNvSpPr>
              <p:nvPr/>
            </p:nvSpPr>
            <p:spPr bwMode="auto">
              <a:xfrm>
                <a:off x="1601" y="1084"/>
                <a:ext cx="18" cy="52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32" name="Rectangle 119"/>
              <p:cNvSpPr>
                <a:spLocks noChangeArrowheads="1"/>
              </p:cNvSpPr>
              <p:nvPr/>
            </p:nvSpPr>
            <p:spPr bwMode="auto">
              <a:xfrm>
                <a:off x="1548" y="1084"/>
                <a:ext cx="17" cy="52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33" name="Rectangle 120"/>
              <p:cNvSpPr>
                <a:spLocks noChangeArrowheads="1"/>
              </p:cNvSpPr>
              <p:nvPr/>
            </p:nvSpPr>
            <p:spPr bwMode="auto">
              <a:xfrm>
                <a:off x="1654" y="1084"/>
                <a:ext cx="17" cy="52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34" name="未知"/>
              <p:cNvSpPr>
                <a:spLocks/>
              </p:cNvSpPr>
              <p:nvPr/>
            </p:nvSpPr>
            <p:spPr bwMode="auto">
              <a:xfrm>
                <a:off x="1317" y="1083"/>
                <a:ext cx="1134" cy="54"/>
              </a:xfrm>
              <a:custGeom>
                <a:avLst/>
                <a:gdLst>
                  <a:gd name="T0" fmla="*/ 1 w 3401"/>
                  <a:gd name="T1" fmla="*/ 0 h 160"/>
                  <a:gd name="T2" fmla="*/ 0 w 3401"/>
                  <a:gd name="T3" fmla="*/ 0 h 160"/>
                  <a:gd name="T4" fmla="*/ 0 w 3401"/>
                  <a:gd name="T5" fmla="*/ 0 h 160"/>
                  <a:gd name="T6" fmla="*/ 1 w 3401"/>
                  <a:gd name="T7" fmla="*/ 0 h 160"/>
                  <a:gd name="T8" fmla="*/ 1 w 3401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1"/>
                  <a:gd name="T16" fmla="*/ 0 h 160"/>
                  <a:gd name="T17" fmla="*/ 3401 w 3401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1" h="160">
                    <a:moveTo>
                      <a:pt x="3401" y="0"/>
                    </a:moveTo>
                    <a:lnTo>
                      <a:pt x="0" y="3"/>
                    </a:lnTo>
                    <a:lnTo>
                      <a:pt x="0" y="160"/>
                    </a:lnTo>
                    <a:lnTo>
                      <a:pt x="3401" y="157"/>
                    </a:lnTo>
                    <a:lnTo>
                      <a:pt x="3401" y="0"/>
                    </a:lnTo>
                  </a:path>
                </a:pathLst>
              </a:custGeom>
              <a:noFill/>
              <a:ln w="17463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35" name="未知"/>
              <p:cNvSpPr>
                <a:spLocks/>
              </p:cNvSpPr>
              <p:nvPr/>
            </p:nvSpPr>
            <p:spPr bwMode="auto">
              <a:xfrm>
                <a:off x="329" y="242"/>
                <a:ext cx="3276" cy="131"/>
              </a:xfrm>
              <a:custGeom>
                <a:avLst/>
                <a:gdLst>
                  <a:gd name="T0" fmla="*/ 1 w 9827"/>
                  <a:gd name="T1" fmla="*/ 0 h 394"/>
                  <a:gd name="T2" fmla="*/ 1 w 9827"/>
                  <a:gd name="T3" fmla="*/ 0 h 394"/>
                  <a:gd name="T4" fmla="*/ 1 w 9827"/>
                  <a:gd name="T5" fmla="*/ 0 h 394"/>
                  <a:gd name="T6" fmla="*/ 0 w 9827"/>
                  <a:gd name="T7" fmla="*/ 0 h 394"/>
                  <a:gd name="T8" fmla="*/ 0 w 9827"/>
                  <a:gd name="T9" fmla="*/ 0 h 394"/>
                  <a:gd name="T10" fmla="*/ 0 w 9827"/>
                  <a:gd name="T11" fmla="*/ 0 h 394"/>
                  <a:gd name="T12" fmla="*/ 0 w 9827"/>
                  <a:gd name="T13" fmla="*/ 0 h 394"/>
                  <a:gd name="T14" fmla="*/ 0 w 9827"/>
                  <a:gd name="T15" fmla="*/ 0 h 394"/>
                  <a:gd name="T16" fmla="*/ 0 w 9827"/>
                  <a:gd name="T17" fmla="*/ 0 h 394"/>
                  <a:gd name="T18" fmla="*/ 0 w 9827"/>
                  <a:gd name="T19" fmla="*/ 0 h 394"/>
                  <a:gd name="T20" fmla="*/ 0 w 9827"/>
                  <a:gd name="T21" fmla="*/ 0 h 394"/>
                  <a:gd name="T22" fmla="*/ 0 w 9827"/>
                  <a:gd name="T23" fmla="*/ 0 h 394"/>
                  <a:gd name="T24" fmla="*/ 0 w 9827"/>
                  <a:gd name="T25" fmla="*/ 0 h 394"/>
                  <a:gd name="T26" fmla="*/ 0 w 9827"/>
                  <a:gd name="T27" fmla="*/ 0 h 394"/>
                  <a:gd name="T28" fmla="*/ 0 w 9827"/>
                  <a:gd name="T29" fmla="*/ 0 h 394"/>
                  <a:gd name="T30" fmla="*/ 1 w 9827"/>
                  <a:gd name="T31" fmla="*/ 0 h 394"/>
                  <a:gd name="T32" fmla="*/ 1 w 9827"/>
                  <a:gd name="T33" fmla="*/ 0 h 394"/>
                  <a:gd name="T34" fmla="*/ 1 w 9827"/>
                  <a:gd name="T35" fmla="*/ 0 h 394"/>
                  <a:gd name="T36" fmla="*/ 1 w 9827"/>
                  <a:gd name="T37" fmla="*/ 0 h 394"/>
                  <a:gd name="T38" fmla="*/ 1 w 9827"/>
                  <a:gd name="T39" fmla="*/ 0 h 394"/>
                  <a:gd name="T40" fmla="*/ 1 w 9827"/>
                  <a:gd name="T41" fmla="*/ 0 h 394"/>
                  <a:gd name="T42" fmla="*/ 1 w 9827"/>
                  <a:gd name="T43" fmla="*/ 0 h 394"/>
                  <a:gd name="T44" fmla="*/ 1 w 9827"/>
                  <a:gd name="T45" fmla="*/ 0 h 394"/>
                  <a:gd name="T46" fmla="*/ 1 w 9827"/>
                  <a:gd name="T47" fmla="*/ 0 h 394"/>
                  <a:gd name="T48" fmla="*/ 1 w 9827"/>
                  <a:gd name="T49" fmla="*/ 0 h 394"/>
                  <a:gd name="T50" fmla="*/ 1 w 9827"/>
                  <a:gd name="T51" fmla="*/ 0 h 394"/>
                  <a:gd name="T52" fmla="*/ 1 w 9827"/>
                  <a:gd name="T53" fmla="*/ 0 h 394"/>
                  <a:gd name="T54" fmla="*/ 1 w 9827"/>
                  <a:gd name="T55" fmla="*/ 0 h 394"/>
                  <a:gd name="T56" fmla="*/ 1 w 9827"/>
                  <a:gd name="T57" fmla="*/ 0 h 394"/>
                  <a:gd name="T58" fmla="*/ 1 w 9827"/>
                  <a:gd name="T59" fmla="*/ 0 h 394"/>
                  <a:gd name="T60" fmla="*/ 1 w 9827"/>
                  <a:gd name="T61" fmla="*/ 0 h 3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827"/>
                  <a:gd name="T94" fmla="*/ 0 h 394"/>
                  <a:gd name="T95" fmla="*/ 9827 w 9827"/>
                  <a:gd name="T96" fmla="*/ 394 h 3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827" h="394">
                    <a:moveTo>
                      <a:pt x="5074" y="2"/>
                    </a:moveTo>
                    <a:lnTo>
                      <a:pt x="4192" y="2"/>
                    </a:lnTo>
                    <a:lnTo>
                      <a:pt x="4019" y="2"/>
                    </a:lnTo>
                    <a:lnTo>
                      <a:pt x="3119" y="4"/>
                    </a:lnTo>
                    <a:lnTo>
                      <a:pt x="2490" y="4"/>
                    </a:lnTo>
                    <a:lnTo>
                      <a:pt x="2458" y="4"/>
                    </a:lnTo>
                    <a:lnTo>
                      <a:pt x="2429" y="4"/>
                    </a:lnTo>
                    <a:lnTo>
                      <a:pt x="1925" y="4"/>
                    </a:lnTo>
                    <a:lnTo>
                      <a:pt x="318" y="5"/>
                    </a:lnTo>
                    <a:lnTo>
                      <a:pt x="0" y="5"/>
                    </a:lnTo>
                    <a:lnTo>
                      <a:pt x="1355" y="366"/>
                    </a:lnTo>
                    <a:lnTo>
                      <a:pt x="1925" y="376"/>
                    </a:lnTo>
                    <a:lnTo>
                      <a:pt x="2458" y="382"/>
                    </a:lnTo>
                    <a:lnTo>
                      <a:pt x="2490" y="383"/>
                    </a:lnTo>
                    <a:lnTo>
                      <a:pt x="3119" y="390"/>
                    </a:lnTo>
                    <a:lnTo>
                      <a:pt x="4019" y="393"/>
                    </a:lnTo>
                    <a:lnTo>
                      <a:pt x="4192" y="394"/>
                    </a:lnTo>
                    <a:lnTo>
                      <a:pt x="5074" y="394"/>
                    </a:lnTo>
                    <a:lnTo>
                      <a:pt x="5113" y="394"/>
                    </a:lnTo>
                    <a:lnTo>
                      <a:pt x="6429" y="386"/>
                    </a:lnTo>
                    <a:lnTo>
                      <a:pt x="6962" y="379"/>
                    </a:lnTo>
                    <a:lnTo>
                      <a:pt x="7120" y="378"/>
                    </a:lnTo>
                    <a:lnTo>
                      <a:pt x="7277" y="375"/>
                    </a:lnTo>
                    <a:lnTo>
                      <a:pt x="7970" y="364"/>
                    </a:lnTo>
                    <a:lnTo>
                      <a:pt x="9827" y="0"/>
                    </a:lnTo>
                    <a:lnTo>
                      <a:pt x="7277" y="1"/>
                    </a:lnTo>
                    <a:lnTo>
                      <a:pt x="7120" y="1"/>
                    </a:lnTo>
                    <a:lnTo>
                      <a:pt x="6962" y="1"/>
                    </a:lnTo>
                    <a:lnTo>
                      <a:pt x="6429" y="1"/>
                    </a:lnTo>
                    <a:lnTo>
                      <a:pt x="5113" y="2"/>
                    </a:lnTo>
                    <a:lnTo>
                      <a:pt x="5074" y="2"/>
                    </a:lnTo>
                  </a:path>
                </a:pathLst>
              </a:custGeom>
              <a:noFill/>
              <a:ln w="17463" cmpd="sng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36" name="Rectangle 123"/>
              <p:cNvSpPr>
                <a:spLocks noChangeArrowheads="1"/>
              </p:cNvSpPr>
              <p:nvPr/>
            </p:nvSpPr>
            <p:spPr bwMode="auto">
              <a:xfrm>
                <a:off x="1887" y="240"/>
                <a:ext cx="2" cy="113"/>
              </a:xfrm>
              <a:prstGeom prst="rect">
                <a:avLst/>
              </a:prstGeom>
              <a:solidFill>
                <a:srgbClr val="2F4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37" name="Rectangle 124"/>
              <p:cNvSpPr>
                <a:spLocks noChangeArrowheads="1"/>
              </p:cNvSpPr>
              <p:nvPr/>
            </p:nvSpPr>
            <p:spPr bwMode="auto">
              <a:xfrm>
                <a:off x="1886" y="240"/>
                <a:ext cx="1" cy="113"/>
              </a:xfrm>
              <a:prstGeom prst="rect">
                <a:avLst/>
              </a:prstGeom>
              <a:solidFill>
                <a:srgbClr val="324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38" name="未知"/>
              <p:cNvSpPr>
                <a:spLocks/>
              </p:cNvSpPr>
              <p:nvPr/>
            </p:nvSpPr>
            <p:spPr bwMode="auto">
              <a:xfrm>
                <a:off x="1884" y="240"/>
                <a:ext cx="2" cy="113"/>
              </a:xfrm>
              <a:custGeom>
                <a:avLst/>
                <a:gdLst>
                  <a:gd name="T0" fmla="*/ 0 w 7"/>
                  <a:gd name="T1" fmla="*/ 0 h 339"/>
                  <a:gd name="T2" fmla="*/ 0 w 7"/>
                  <a:gd name="T3" fmla="*/ 0 h 339"/>
                  <a:gd name="T4" fmla="*/ 0 w 7"/>
                  <a:gd name="T5" fmla="*/ 0 h 339"/>
                  <a:gd name="T6" fmla="*/ 0 w 7"/>
                  <a:gd name="T7" fmla="*/ 0 h 339"/>
                  <a:gd name="T8" fmla="*/ 0 w 7"/>
                  <a:gd name="T9" fmla="*/ 0 h 3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39"/>
                  <a:gd name="T17" fmla="*/ 7 w 7"/>
                  <a:gd name="T18" fmla="*/ 339 h 3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39">
                    <a:moveTo>
                      <a:pt x="7" y="0"/>
                    </a:moveTo>
                    <a:lnTo>
                      <a:pt x="0" y="0"/>
                    </a:lnTo>
                    <a:lnTo>
                      <a:pt x="0" y="338"/>
                    </a:lnTo>
                    <a:lnTo>
                      <a:pt x="7" y="33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548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39" name="Rectangle 126"/>
              <p:cNvSpPr>
                <a:spLocks noChangeArrowheads="1"/>
              </p:cNvSpPr>
              <p:nvPr/>
            </p:nvSpPr>
            <p:spPr bwMode="auto">
              <a:xfrm>
                <a:off x="1894" y="240"/>
                <a:ext cx="2" cy="113"/>
              </a:xfrm>
              <a:prstGeom prst="rect">
                <a:avLst/>
              </a:prstGeom>
              <a:solidFill>
                <a:srgbClr val="213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40" name="未知"/>
              <p:cNvSpPr>
                <a:spLocks/>
              </p:cNvSpPr>
              <p:nvPr/>
            </p:nvSpPr>
            <p:spPr bwMode="auto">
              <a:xfrm>
                <a:off x="1893" y="240"/>
                <a:ext cx="1" cy="113"/>
              </a:xfrm>
              <a:custGeom>
                <a:avLst/>
                <a:gdLst>
                  <a:gd name="T0" fmla="*/ 0 w 5"/>
                  <a:gd name="T1" fmla="*/ 0 h 340"/>
                  <a:gd name="T2" fmla="*/ 0 w 5"/>
                  <a:gd name="T3" fmla="*/ 0 h 340"/>
                  <a:gd name="T4" fmla="*/ 0 w 5"/>
                  <a:gd name="T5" fmla="*/ 0 h 340"/>
                  <a:gd name="T6" fmla="*/ 0 w 5"/>
                  <a:gd name="T7" fmla="*/ 0 h 340"/>
                  <a:gd name="T8" fmla="*/ 0 w 5"/>
                  <a:gd name="T9" fmla="*/ 0 h 340"/>
                  <a:gd name="T10" fmla="*/ 0 w 5"/>
                  <a:gd name="T11" fmla="*/ 0 h 340"/>
                  <a:gd name="T12" fmla="*/ 0 w 5"/>
                  <a:gd name="T13" fmla="*/ 0 h 3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40"/>
                  <a:gd name="T23" fmla="*/ 5 w 5"/>
                  <a:gd name="T24" fmla="*/ 340 h 3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40">
                    <a:moveTo>
                      <a:pt x="5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1" y="340"/>
                    </a:lnTo>
                    <a:lnTo>
                      <a:pt x="5" y="34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4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41" name="Rectangle 128"/>
              <p:cNvSpPr>
                <a:spLocks noChangeArrowheads="1"/>
              </p:cNvSpPr>
              <p:nvPr/>
            </p:nvSpPr>
            <p:spPr bwMode="auto">
              <a:xfrm>
                <a:off x="1891" y="240"/>
                <a:ext cx="2" cy="113"/>
              </a:xfrm>
              <a:prstGeom prst="rect">
                <a:avLst/>
              </a:prstGeom>
              <a:solidFill>
                <a:srgbClr val="283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42" name="未知"/>
              <p:cNvSpPr>
                <a:spLocks/>
              </p:cNvSpPr>
              <p:nvPr/>
            </p:nvSpPr>
            <p:spPr bwMode="auto">
              <a:xfrm>
                <a:off x="1889" y="240"/>
                <a:ext cx="2" cy="113"/>
              </a:xfrm>
              <a:custGeom>
                <a:avLst/>
                <a:gdLst>
                  <a:gd name="T0" fmla="*/ 0 w 7"/>
                  <a:gd name="T1" fmla="*/ 0 h 340"/>
                  <a:gd name="T2" fmla="*/ 0 w 7"/>
                  <a:gd name="T3" fmla="*/ 0 h 340"/>
                  <a:gd name="T4" fmla="*/ 0 w 7"/>
                  <a:gd name="T5" fmla="*/ 0 h 340"/>
                  <a:gd name="T6" fmla="*/ 0 w 7"/>
                  <a:gd name="T7" fmla="*/ 0 h 340"/>
                  <a:gd name="T8" fmla="*/ 0 w 7"/>
                  <a:gd name="T9" fmla="*/ 0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40"/>
                  <a:gd name="T17" fmla="*/ 7 w 7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40">
                    <a:moveTo>
                      <a:pt x="7" y="0"/>
                    </a:moveTo>
                    <a:lnTo>
                      <a:pt x="0" y="1"/>
                    </a:lnTo>
                    <a:lnTo>
                      <a:pt x="0" y="340"/>
                    </a:lnTo>
                    <a:lnTo>
                      <a:pt x="7" y="34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A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43" name="未知"/>
              <p:cNvSpPr>
                <a:spLocks/>
              </p:cNvSpPr>
              <p:nvPr/>
            </p:nvSpPr>
            <p:spPr bwMode="auto">
              <a:xfrm>
                <a:off x="1898" y="240"/>
                <a:ext cx="2" cy="113"/>
              </a:xfrm>
              <a:custGeom>
                <a:avLst/>
                <a:gdLst>
                  <a:gd name="T0" fmla="*/ 0 w 5"/>
                  <a:gd name="T1" fmla="*/ 0 h 340"/>
                  <a:gd name="T2" fmla="*/ 0 w 5"/>
                  <a:gd name="T3" fmla="*/ 0 h 340"/>
                  <a:gd name="T4" fmla="*/ 0 w 5"/>
                  <a:gd name="T5" fmla="*/ 0 h 340"/>
                  <a:gd name="T6" fmla="*/ 0 w 5"/>
                  <a:gd name="T7" fmla="*/ 0 h 340"/>
                  <a:gd name="T8" fmla="*/ 0 w 5"/>
                  <a:gd name="T9" fmla="*/ 0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40"/>
                  <a:gd name="T17" fmla="*/ 5 w 5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40">
                    <a:moveTo>
                      <a:pt x="5" y="1"/>
                    </a:moveTo>
                    <a:lnTo>
                      <a:pt x="0" y="0"/>
                    </a:lnTo>
                    <a:lnTo>
                      <a:pt x="0" y="340"/>
                    </a:lnTo>
                    <a:lnTo>
                      <a:pt x="5" y="34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93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44" name="Rectangle 131"/>
              <p:cNvSpPr>
                <a:spLocks noChangeArrowheads="1"/>
              </p:cNvSpPr>
              <p:nvPr/>
            </p:nvSpPr>
            <p:spPr bwMode="auto">
              <a:xfrm>
                <a:off x="1896" y="240"/>
                <a:ext cx="2" cy="113"/>
              </a:xfrm>
              <a:prstGeom prst="rect">
                <a:avLst/>
              </a:prstGeom>
              <a:solidFill>
                <a:srgbClr val="1D3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45" name="未知"/>
              <p:cNvSpPr>
                <a:spLocks/>
              </p:cNvSpPr>
              <p:nvPr/>
            </p:nvSpPr>
            <p:spPr bwMode="auto">
              <a:xfrm>
                <a:off x="1900" y="240"/>
                <a:ext cx="50" cy="113"/>
              </a:xfrm>
              <a:custGeom>
                <a:avLst/>
                <a:gdLst>
                  <a:gd name="T0" fmla="*/ 0 w 151"/>
                  <a:gd name="T1" fmla="*/ 0 h 339"/>
                  <a:gd name="T2" fmla="*/ 0 w 151"/>
                  <a:gd name="T3" fmla="*/ 0 h 339"/>
                  <a:gd name="T4" fmla="*/ 0 w 151"/>
                  <a:gd name="T5" fmla="*/ 0 h 339"/>
                  <a:gd name="T6" fmla="*/ 0 w 151"/>
                  <a:gd name="T7" fmla="*/ 0 h 339"/>
                  <a:gd name="T8" fmla="*/ 0 w 151"/>
                  <a:gd name="T9" fmla="*/ 0 h 339"/>
                  <a:gd name="T10" fmla="*/ 0 w 151"/>
                  <a:gd name="T11" fmla="*/ 0 h 339"/>
                  <a:gd name="T12" fmla="*/ 0 w 151"/>
                  <a:gd name="T13" fmla="*/ 0 h 339"/>
                  <a:gd name="T14" fmla="*/ 0 w 151"/>
                  <a:gd name="T15" fmla="*/ 0 h 339"/>
                  <a:gd name="T16" fmla="*/ 0 w 151"/>
                  <a:gd name="T17" fmla="*/ 0 h 339"/>
                  <a:gd name="T18" fmla="*/ 0 w 151"/>
                  <a:gd name="T19" fmla="*/ 0 h 339"/>
                  <a:gd name="T20" fmla="*/ 0 w 151"/>
                  <a:gd name="T21" fmla="*/ 0 h 339"/>
                  <a:gd name="T22" fmla="*/ 0 w 151"/>
                  <a:gd name="T23" fmla="*/ 0 h 339"/>
                  <a:gd name="T24" fmla="*/ 0 w 151"/>
                  <a:gd name="T25" fmla="*/ 0 h 339"/>
                  <a:gd name="T26" fmla="*/ 0 w 151"/>
                  <a:gd name="T27" fmla="*/ 0 h 339"/>
                  <a:gd name="T28" fmla="*/ 0 w 151"/>
                  <a:gd name="T29" fmla="*/ 0 h 339"/>
                  <a:gd name="T30" fmla="*/ 0 w 151"/>
                  <a:gd name="T31" fmla="*/ 0 h 339"/>
                  <a:gd name="T32" fmla="*/ 0 w 151"/>
                  <a:gd name="T33" fmla="*/ 0 h 339"/>
                  <a:gd name="T34" fmla="*/ 0 w 151"/>
                  <a:gd name="T35" fmla="*/ 0 h 339"/>
                  <a:gd name="T36" fmla="*/ 0 w 151"/>
                  <a:gd name="T37" fmla="*/ 0 h 339"/>
                  <a:gd name="T38" fmla="*/ 0 w 151"/>
                  <a:gd name="T39" fmla="*/ 0 h 339"/>
                  <a:gd name="T40" fmla="*/ 0 w 151"/>
                  <a:gd name="T41" fmla="*/ 0 h 339"/>
                  <a:gd name="T42" fmla="*/ 0 w 151"/>
                  <a:gd name="T43" fmla="*/ 0 h 339"/>
                  <a:gd name="T44" fmla="*/ 0 w 151"/>
                  <a:gd name="T45" fmla="*/ 0 h 339"/>
                  <a:gd name="T46" fmla="*/ 0 w 151"/>
                  <a:gd name="T47" fmla="*/ 0 h 339"/>
                  <a:gd name="T48" fmla="*/ 0 w 151"/>
                  <a:gd name="T49" fmla="*/ 0 h 339"/>
                  <a:gd name="T50" fmla="*/ 0 w 151"/>
                  <a:gd name="T51" fmla="*/ 0 h 339"/>
                  <a:gd name="T52" fmla="*/ 0 w 151"/>
                  <a:gd name="T53" fmla="*/ 0 h 339"/>
                  <a:gd name="T54" fmla="*/ 0 w 151"/>
                  <a:gd name="T55" fmla="*/ 0 h 339"/>
                  <a:gd name="T56" fmla="*/ 0 w 151"/>
                  <a:gd name="T57" fmla="*/ 0 h 339"/>
                  <a:gd name="T58" fmla="*/ 0 w 151"/>
                  <a:gd name="T59" fmla="*/ 0 h 339"/>
                  <a:gd name="T60" fmla="*/ 0 w 151"/>
                  <a:gd name="T61" fmla="*/ 0 h 339"/>
                  <a:gd name="T62" fmla="*/ 0 w 151"/>
                  <a:gd name="T63" fmla="*/ 0 h 339"/>
                  <a:gd name="T64" fmla="*/ 0 w 151"/>
                  <a:gd name="T65" fmla="*/ 0 h 339"/>
                  <a:gd name="T66" fmla="*/ 0 w 151"/>
                  <a:gd name="T67" fmla="*/ 0 h 339"/>
                  <a:gd name="T68" fmla="*/ 0 w 151"/>
                  <a:gd name="T69" fmla="*/ 0 h 339"/>
                  <a:gd name="T70" fmla="*/ 0 w 151"/>
                  <a:gd name="T71" fmla="*/ 0 h 339"/>
                  <a:gd name="T72" fmla="*/ 0 w 151"/>
                  <a:gd name="T73" fmla="*/ 0 h 339"/>
                  <a:gd name="T74" fmla="*/ 0 w 151"/>
                  <a:gd name="T75" fmla="*/ 0 h 339"/>
                  <a:gd name="T76" fmla="*/ 0 w 151"/>
                  <a:gd name="T77" fmla="*/ 0 h 339"/>
                  <a:gd name="T78" fmla="*/ 0 w 151"/>
                  <a:gd name="T79" fmla="*/ 0 h 339"/>
                  <a:gd name="T80" fmla="*/ 0 w 151"/>
                  <a:gd name="T81" fmla="*/ 0 h 33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1"/>
                  <a:gd name="T124" fmla="*/ 0 h 339"/>
                  <a:gd name="T125" fmla="*/ 151 w 151"/>
                  <a:gd name="T126" fmla="*/ 339 h 33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1" h="339">
                    <a:moveTo>
                      <a:pt x="101" y="47"/>
                    </a:moveTo>
                    <a:lnTo>
                      <a:pt x="88" y="36"/>
                    </a:lnTo>
                    <a:lnTo>
                      <a:pt x="77" y="28"/>
                    </a:lnTo>
                    <a:lnTo>
                      <a:pt x="65" y="20"/>
                    </a:lnTo>
                    <a:lnTo>
                      <a:pt x="54" y="14"/>
                    </a:lnTo>
                    <a:lnTo>
                      <a:pt x="27" y="4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27" y="334"/>
                    </a:lnTo>
                    <a:lnTo>
                      <a:pt x="40" y="328"/>
                    </a:lnTo>
                    <a:lnTo>
                      <a:pt x="54" y="324"/>
                    </a:lnTo>
                    <a:lnTo>
                      <a:pt x="65" y="315"/>
                    </a:lnTo>
                    <a:lnTo>
                      <a:pt x="70" y="311"/>
                    </a:lnTo>
                    <a:lnTo>
                      <a:pt x="77" y="309"/>
                    </a:lnTo>
                    <a:lnTo>
                      <a:pt x="88" y="299"/>
                    </a:lnTo>
                    <a:lnTo>
                      <a:pt x="94" y="293"/>
                    </a:lnTo>
                    <a:lnTo>
                      <a:pt x="97" y="290"/>
                    </a:lnTo>
                    <a:lnTo>
                      <a:pt x="97" y="289"/>
                    </a:lnTo>
                    <a:lnTo>
                      <a:pt x="98" y="289"/>
                    </a:lnTo>
                    <a:lnTo>
                      <a:pt x="101" y="289"/>
                    </a:lnTo>
                    <a:lnTo>
                      <a:pt x="112" y="275"/>
                    </a:lnTo>
                    <a:lnTo>
                      <a:pt x="112" y="272"/>
                    </a:lnTo>
                    <a:lnTo>
                      <a:pt x="112" y="271"/>
                    </a:lnTo>
                    <a:lnTo>
                      <a:pt x="113" y="271"/>
                    </a:lnTo>
                    <a:lnTo>
                      <a:pt x="116" y="268"/>
                    </a:lnTo>
                    <a:lnTo>
                      <a:pt x="122" y="263"/>
                    </a:lnTo>
                    <a:lnTo>
                      <a:pt x="130" y="247"/>
                    </a:lnTo>
                    <a:lnTo>
                      <a:pt x="138" y="234"/>
                    </a:lnTo>
                    <a:lnTo>
                      <a:pt x="143" y="217"/>
                    </a:lnTo>
                    <a:lnTo>
                      <a:pt x="144" y="208"/>
                    </a:lnTo>
                    <a:lnTo>
                      <a:pt x="147" y="202"/>
                    </a:lnTo>
                    <a:lnTo>
                      <a:pt x="149" y="185"/>
                    </a:lnTo>
                    <a:lnTo>
                      <a:pt x="149" y="177"/>
                    </a:lnTo>
                    <a:lnTo>
                      <a:pt x="149" y="172"/>
                    </a:lnTo>
                    <a:lnTo>
                      <a:pt x="151" y="170"/>
                    </a:lnTo>
                    <a:lnTo>
                      <a:pt x="149" y="152"/>
                    </a:lnTo>
                    <a:lnTo>
                      <a:pt x="147" y="135"/>
                    </a:lnTo>
                    <a:lnTo>
                      <a:pt x="138" y="103"/>
                    </a:lnTo>
                    <a:lnTo>
                      <a:pt x="122" y="74"/>
                    </a:lnTo>
                    <a:lnTo>
                      <a:pt x="112" y="60"/>
                    </a:lnTo>
                    <a:lnTo>
                      <a:pt x="101" y="47"/>
                    </a:lnTo>
                    <a:close/>
                  </a:path>
                </a:pathLst>
              </a:custGeom>
              <a:solidFill>
                <a:srgbClr val="1831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46" name="未知"/>
              <p:cNvSpPr>
                <a:spLocks/>
              </p:cNvSpPr>
              <p:nvPr/>
            </p:nvSpPr>
            <p:spPr bwMode="auto">
              <a:xfrm>
                <a:off x="1882" y="240"/>
                <a:ext cx="2" cy="113"/>
              </a:xfrm>
              <a:custGeom>
                <a:avLst/>
                <a:gdLst>
                  <a:gd name="T0" fmla="*/ 1 w 4"/>
                  <a:gd name="T1" fmla="*/ 0 h 338"/>
                  <a:gd name="T2" fmla="*/ 1 w 4"/>
                  <a:gd name="T3" fmla="*/ 0 h 338"/>
                  <a:gd name="T4" fmla="*/ 0 w 4"/>
                  <a:gd name="T5" fmla="*/ 0 h 338"/>
                  <a:gd name="T6" fmla="*/ 0 w 4"/>
                  <a:gd name="T7" fmla="*/ 0 h 338"/>
                  <a:gd name="T8" fmla="*/ 1 w 4"/>
                  <a:gd name="T9" fmla="*/ 0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38"/>
                  <a:gd name="T17" fmla="*/ 4 w 4"/>
                  <a:gd name="T18" fmla="*/ 338 h 3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38">
                    <a:moveTo>
                      <a:pt x="4" y="338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338"/>
                    </a:lnTo>
                    <a:lnTo>
                      <a:pt x="4" y="338"/>
                    </a:lnTo>
                    <a:close/>
                  </a:path>
                </a:pathLst>
              </a:custGeom>
              <a:solidFill>
                <a:srgbClr val="3B4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47" name="未知"/>
              <p:cNvSpPr>
                <a:spLocks/>
              </p:cNvSpPr>
              <p:nvPr/>
            </p:nvSpPr>
            <p:spPr bwMode="auto">
              <a:xfrm>
                <a:off x="1879" y="241"/>
                <a:ext cx="1" cy="111"/>
              </a:xfrm>
              <a:custGeom>
                <a:avLst/>
                <a:gdLst>
                  <a:gd name="T0" fmla="*/ 0 w 4"/>
                  <a:gd name="T1" fmla="*/ 0 h 333"/>
                  <a:gd name="T2" fmla="*/ 0 w 4"/>
                  <a:gd name="T3" fmla="*/ 0 h 333"/>
                  <a:gd name="T4" fmla="*/ 0 w 4"/>
                  <a:gd name="T5" fmla="*/ 0 h 333"/>
                  <a:gd name="T6" fmla="*/ 0 w 4"/>
                  <a:gd name="T7" fmla="*/ 0 h 333"/>
                  <a:gd name="T8" fmla="*/ 0 w 4"/>
                  <a:gd name="T9" fmla="*/ 0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33"/>
                  <a:gd name="T17" fmla="*/ 4 w 4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33">
                    <a:moveTo>
                      <a:pt x="4" y="0"/>
                    </a:moveTo>
                    <a:lnTo>
                      <a:pt x="0" y="0"/>
                    </a:lnTo>
                    <a:lnTo>
                      <a:pt x="0" y="332"/>
                    </a:lnTo>
                    <a:lnTo>
                      <a:pt x="4" y="33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15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48" name="未知"/>
              <p:cNvSpPr>
                <a:spLocks/>
              </p:cNvSpPr>
              <p:nvPr/>
            </p:nvSpPr>
            <p:spPr bwMode="auto">
              <a:xfrm>
                <a:off x="1877" y="241"/>
                <a:ext cx="2" cy="111"/>
              </a:xfrm>
              <a:custGeom>
                <a:avLst/>
                <a:gdLst>
                  <a:gd name="T0" fmla="*/ 0 w 5"/>
                  <a:gd name="T1" fmla="*/ 0 h 332"/>
                  <a:gd name="T2" fmla="*/ 0 w 5"/>
                  <a:gd name="T3" fmla="*/ 0 h 332"/>
                  <a:gd name="T4" fmla="*/ 0 w 5"/>
                  <a:gd name="T5" fmla="*/ 0 h 332"/>
                  <a:gd name="T6" fmla="*/ 0 w 5"/>
                  <a:gd name="T7" fmla="*/ 0 h 332"/>
                  <a:gd name="T8" fmla="*/ 0 w 5"/>
                  <a:gd name="T9" fmla="*/ 0 h 332"/>
                  <a:gd name="T10" fmla="*/ 0 w 5"/>
                  <a:gd name="T11" fmla="*/ 0 h 3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32"/>
                  <a:gd name="T20" fmla="*/ 5 w 5"/>
                  <a:gd name="T21" fmla="*/ 332 h 3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32">
                    <a:moveTo>
                      <a:pt x="5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331"/>
                    </a:lnTo>
                    <a:lnTo>
                      <a:pt x="5" y="33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45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49" name="未知"/>
              <p:cNvSpPr>
                <a:spLocks/>
              </p:cNvSpPr>
              <p:nvPr/>
            </p:nvSpPr>
            <p:spPr bwMode="auto">
              <a:xfrm>
                <a:off x="1875" y="242"/>
                <a:ext cx="2" cy="109"/>
              </a:xfrm>
              <a:custGeom>
                <a:avLst/>
                <a:gdLst>
                  <a:gd name="T0" fmla="*/ 0 w 6"/>
                  <a:gd name="T1" fmla="*/ 0 h 328"/>
                  <a:gd name="T2" fmla="*/ 0 w 6"/>
                  <a:gd name="T3" fmla="*/ 0 h 328"/>
                  <a:gd name="T4" fmla="*/ 0 w 6"/>
                  <a:gd name="T5" fmla="*/ 0 h 328"/>
                  <a:gd name="T6" fmla="*/ 0 w 6"/>
                  <a:gd name="T7" fmla="*/ 0 h 328"/>
                  <a:gd name="T8" fmla="*/ 0 w 6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8"/>
                  <a:gd name="T17" fmla="*/ 6 w 6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8">
                    <a:moveTo>
                      <a:pt x="6" y="0"/>
                    </a:moveTo>
                    <a:lnTo>
                      <a:pt x="0" y="2"/>
                    </a:lnTo>
                    <a:lnTo>
                      <a:pt x="0" y="325"/>
                    </a:lnTo>
                    <a:lnTo>
                      <a:pt x="6" y="32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85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50" name="未知"/>
              <p:cNvSpPr>
                <a:spLocks/>
              </p:cNvSpPr>
              <p:nvPr/>
            </p:nvSpPr>
            <p:spPr bwMode="auto">
              <a:xfrm>
                <a:off x="1873" y="243"/>
                <a:ext cx="2" cy="107"/>
              </a:xfrm>
              <a:custGeom>
                <a:avLst/>
                <a:gdLst>
                  <a:gd name="T0" fmla="*/ 0 w 6"/>
                  <a:gd name="T1" fmla="*/ 0 h 323"/>
                  <a:gd name="T2" fmla="*/ 0 w 6"/>
                  <a:gd name="T3" fmla="*/ 0 h 323"/>
                  <a:gd name="T4" fmla="*/ 0 w 6"/>
                  <a:gd name="T5" fmla="*/ 0 h 323"/>
                  <a:gd name="T6" fmla="*/ 0 w 6"/>
                  <a:gd name="T7" fmla="*/ 0 h 323"/>
                  <a:gd name="T8" fmla="*/ 0 w 6"/>
                  <a:gd name="T9" fmla="*/ 0 h 3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3"/>
                  <a:gd name="T17" fmla="*/ 6 w 6"/>
                  <a:gd name="T18" fmla="*/ 323 h 3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3">
                    <a:moveTo>
                      <a:pt x="6" y="0"/>
                    </a:moveTo>
                    <a:lnTo>
                      <a:pt x="0" y="2"/>
                    </a:lnTo>
                    <a:lnTo>
                      <a:pt x="0" y="321"/>
                    </a:lnTo>
                    <a:lnTo>
                      <a:pt x="6" y="32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B5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51" name="未知"/>
              <p:cNvSpPr>
                <a:spLocks/>
              </p:cNvSpPr>
              <p:nvPr/>
            </p:nvSpPr>
            <p:spPr bwMode="auto">
              <a:xfrm>
                <a:off x="1872" y="243"/>
                <a:ext cx="1" cy="107"/>
              </a:xfrm>
              <a:custGeom>
                <a:avLst/>
                <a:gdLst>
                  <a:gd name="T0" fmla="*/ 0 w 4"/>
                  <a:gd name="T1" fmla="*/ 0 h 319"/>
                  <a:gd name="T2" fmla="*/ 0 w 4"/>
                  <a:gd name="T3" fmla="*/ 0 h 319"/>
                  <a:gd name="T4" fmla="*/ 0 w 4"/>
                  <a:gd name="T5" fmla="*/ 0 h 319"/>
                  <a:gd name="T6" fmla="*/ 0 w 4"/>
                  <a:gd name="T7" fmla="*/ 0 h 319"/>
                  <a:gd name="T8" fmla="*/ 0 w 4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19"/>
                  <a:gd name="T17" fmla="*/ 4 w 4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19">
                    <a:moveTo>
                      <a:pt x="4" y="0"/>
                    </a:moveTo>
                    <a:lnTo>
                      <a:pt x="0" y="1"/>
                    </a:lnTo>
                    <a:lnTo>
                      <a:pt x="0" y="318"/>
                    </a:lnTo>
                    <a:lnTo>
                      <a:pt x="4" y="31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F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52" name="未知"/>
              <p:cNvSpPr>
                <a:spLocks/>
              </p:cNvSpPr>
              <p:nvPr/>
            </p:nvSpPr>
            <p:spPr bwMode="auto">
              <a:xfrm>
                <a:off x="1857" y="251"/>
                <a:ext cx="2" cy="91"/>
              </a:xfrm>
              <a:custGeom>
                <a:avLst/>
                <a:gdLst>
                  <a:gd name="T0" fmla="*/ 0 w 6"/>
                  <a:gd name="T1" fmla="*/ 0 h 274"/>
                  <a:gd name="T2" fmla="*/ 0 w 6"/>
                  <a:gd name="T3" fmla="*/ 0 h 274"/>
                  <a:gd name="T4" fmla="*/ 0 w 6"/>
                  <a:gd name="T5" fmla="*/ 0 h 274"/>
                  <a:gd name="T6" fmla="*/ 0 w 6"/>
                  <a:gd name="T7" fmla="*/ 0 h 274"/>
                  <a:gd name="T8" fmla="*/ 0 w 6"/>
                  <a:gd name="T9" fmla="*/ 0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74"/>
                  <a:gd name="T17" fmla="*/ 6 w 6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74">
                    <a:moveTo>
                      <a:pt x="6" y="0"/>
                    </a:moveTo>
                    <a:lnTo>
                      <a:pt x="0" y="3"/>
                    </a:lnTo>
                    <a:lnTo>
                      <a:pt x="0" y="271"/>
                    </a:lnTo>
                    <a:lnTo>
                      <a:pt x="6" y="27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B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53" name="未知"/>
              <p:cNvSpPr>
                <a:spLocks/>
              </p:cNvSpPr>
              <p:nvPr/>
            </p:nvSpPr>
            <p:spPr bwMode="auto">
              <a:xfrm>
                <a:off x="1859" y="249"/>
                <a:ext cx="2" cy="95"/>
              </a:xfrm>
              <a:custGeom>
                <a:avLst/>
                <a:gdLst>
                  <a:gd name="T0" fmla="*/ 0 w 5"/>
                  <a:gd name="T1" fmla="*/ 0 h 284"/>
                  <a:gd name="T2" fmla="*/ 0 w 5"/>
                  <a:gd name="T3" fmla="*/ 0 h 284"/>
                  <a:gd name="T4" fmla="*/ 0 w 5"/>
                  <a:gd name="T5" fmla="*/ 0 h 284"/>
                  <a:gd name="T6" fmla="*/ 0 w 5"/>
                  <a:gd name="T7" fmla="*/ 0 h 284"/>
                  <a:gd name="T8" fmla="*/ 0 w 5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84"/>
                  <a:gd name="T17" fmla="*/ 5 w 5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84">
                    <a:moveTo>
                      <a:pt x="5" y="0"/>
                    </a:moveTo>
                    <a:lnTo>
                      <a:pt x="0" y="5"/>
                    </a:lnTo>
                    <a:lnTo>
                      <a:pt x="0" y="279"/>
                    </a:lnTo>
                    <a:lnTo>
                      <a:pt x="5" y="28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7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54" name="未知"/>
              <p:cNvSpPr>
                <a:spLocks/>
              </p:cNvSpPr>
              <p:nvPr/>
            </p:nvSpPr>
            <p:spPr bwMode="auto">
              <a:xfrm>
                <a:off x="1861" y="248"/>
                <a:ext cx="2" cy="97"/>
              </a:xfrm>
              <a:custGeom>
                <a:avLst/>
                <a:gdLst>
                  <a:gd name="T0" fmla="*/ 0 w 6"/>
                  <a:gd name="T1" fmla="*/ 0 h 290"/>
                  <a:gd name="T2" fmla="*/ 0 w 6"/>
                  <a:gd name="T3" fmla="*/ 0 h 290"/>
                  <a:gd name="T4" fmla="*/ 0 w 6"/>
                  <a:gd name="T5" fmla="*/ 0 h 290"/>
                  <a:gd name="T6" fmla="*/ 0 w 6"/>
                  <a:gd name="T7" fmla="*/ 0 h 290"/>
                  <a:gd name="T8" fmla="*/ 0 w 6"/>
                  <a:gd name="T9" fmla="*/ 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90"/>
                  <a:gd name="T17" fmla="*/ 6 w 6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90">
                    <a:moveTo>
                      <a:pt x="6" y="0"/>
                    </a:moveTo>
                    <a:lnTo>
                      <a:pt x="0" y="3"/>
                    </a:lnTo>
                    <a:lnTo>
                      <a:pt x="0" y="287"/>
                    </a:lnTo>
                    <a:lnTo>
                      <a:pt x="6" y="29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4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55" name="未知"/>
              <p:cNvSpPr>
                <a:spLocks/>
              </p:cNvSpPr>
              <p:nvPr/>
            </p:nvSpPr>
            <p:spPr bwMode="auto">
              <a:xfrm>
                <a:off x="1863" y="247"/>
                <a:ext cx="1" cy="99"/>
              </a:xfrm>
              <a:custGeom>
                <a:avLst/>
                <a:gdLst>
                  <a:gd name="T0" fmla="*/ 0 w 4"/>
                  <a:gd name="T1" fmla="*/ 0 h 296"/>
                  <a:gd name="T2" fmla="*/ 0 w 4"/>
                  <a:gd name="T3" fmla="*/ 0 h 296"/>
                  <a:gd name="T4" fmla="*/ 0 w 4"/>
                  <a:gd name="T5" fmla="*/ 0 h 296"/>
                  <a:gd name="T6" fmla="*/ 0 w 4"/>
                  <a:gd name="T7" fmla="*/ 0 h 296"/>
                  <a:gd name="T8" fmla="*/ 0 w 4"/>
                  <a:gd name="T9" fmla="*/ 0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96"/>
                  <a:gd name="T17" fmla="*/ 4 w 4"/>
                  <a:gd name="T18" fmla="*/ 296 h 2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96">
                    <a:moveTo>
                      <a:pt x="4" y="0"/>
                    </a:moveTo>
                    <a:lnTo>
                      <a:pt x="0" y="3"/>
                    </a:lnTo>
                    <a:lnTo>
                      <a:pt x="0" y="293"/>
                    </a:lnTo>
                    <a:lnTo>
                      <a:pt x="4" y="29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1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56" name="未知"/>
              <p:cNvSpPr>
                <a:spLocks/>
              </p:cNvSpPr>
              <p:nvPr/>
            </p:nvSpPr>
            <p:spPr bwMode="auto">
              <a:xfrm>
                <a:off x="1864" y="246"/>
                <a:ext cx="3" cy="101"/>
              </a:xfrm>
              <a:custGeom>
                <a:avLst/>
                <a:gdLst>
                  <a:gd name="T0" fmla="*/ 0 w 7"/>
                  <a:gd name="T1" fmla="*/ 0 h 303"/>
                  <a:gd name="T2" fmla="*/ 0 w 7"/>
                  <a:gd name="T3" fmla="*/ 0 h 303"/>
                  <a:gd name="T4" fmla="*/ 0 w 7"/>
                  <a:gd name="T5" fmla="*/ 0 h 303"/>
                  <a:gd name="T6" fmla="*/ 0 w 7"/>
                  <a:gd name="T7" fmla="*/ 0 h 303"/>
                  <a:gd name="T8" fmla="*/ 0 w 7"/>
                  <a:gd name="T9" fmla="*/ 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03"/>
                  <a:gd name="T17" fmla="*/ 7 w 7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03">
                    <a:moveTo>
                      <a:pt x="7" y="0"/>
                    </a:moveTo>
                    <a:lnTo>
                      <a:pt x="0" y="3"/>
                    </a:lnTo>
                    <a:lnTo>
                      <a:pt x="0" y="299"/>
                    </a:lnTo>
                    <a:lnTo>
                      <a:pt x="7" y="30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C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57" name="未知"/>
              <p:cNvSpPr>
                <a:spLocks/>
              </p:cNvSpPr>
              <p:nvPr/>
            </p:nvSpPr>
            <p:spPr bwMode="auto">
              <a:xfrm>
                <a:off x="1867" y="245"/>
                <a:ext cx="1" cy="103"/>
              </a:xfrm>
              <a:custGeom>
                <a:avLst/>
                <a:gdLst>
                  <a:gd name="T0" fmla="*/ 0 w 4"/>
                  <a:gd name="T1" fmla="*/ 0 h 309"/>
                  <a:gd name="T2" fmla="*/ 0 w 4"/>
                  <a:gd name="T3" fmla="*/ 0 h 309"/>
                  <a:gd name="T4" fmla="*/ 0 w 4"/>
                  <a:gd name="T5" fmla="*/ 0 h 309"/>
                  <a:gd name="T6" fmla="*/ 0 w 4"/>
                  <a:gd name="T7" fmla="*/ 0 h 309"/>
                  <a:gd name="T8" fmla="*/ 0 w 4"/>
                  <a:gd name="T9" fmla="*/ 0 h 3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09"/>
                  <a:gd name="T17" fmla="*/ 4 w 4"/>
                  <a:gd name="T18" fmla="*/ 309 h 3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09">
                    <a:moveTo>
                      <a:pt x="4" y="0"/>
                    </a:moveTo>
                    <a:lnTo>
                      <a:pt x="0" y="3"/>
                    </a:lnTo>
                    <a:lnTo>
                      <a:pt x="0" y="306"/>
                    </a:lnTo>
                    <a:lnTo>
                      <a:pt x="4" y="30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A6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58" name="未知"/>
              <p:cNvSpPr>
                <a:spLocks/>
              </p:cNvSpPr>
              <p:nvPr/>
            </p:nvSpPr>
            <p:spPr bwMode="auto">
              <a:xfrm>
                <a:off x="1868" y="244"/>
                <a:ext cx="1" cy="104"/>
              </a:xfrm>
              <a:custGeom>
                <a:avLst/>
                <a:gdLst>
                  <a:gd name="T0" fmla="*/ 0 w 4"/>
                  <a:gd name="T1" fmla="*/ 0 h 312"/>
                  <a:gd name="T2" fmla="*/ 0 w 4"/>
                  <a:gd name="T3" fmla="*/ 0 h 312"/>
                  <a:gd name="T4" fmla="*/ 0 w 4"/>
                  <a:gd name="T5" fmla="*/ 0 h 312"/>
                  <a:gd name="T6" fmla="*/ 0 w 4"/>
                  <a:gd name="T7" fmla="*/ 0 h 312"/>
                  <a:gd name="T8" fmla="*/ 0 w 4"/>
                  <a:gd name="T9" fmla="*/ 0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12"/>
                  <a:gd name="T17" fmla="*/ 4 w 4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12">
                    <a:moveTo>
                      <a:pt x="4" y="0"/>
                    </a:moveTo>
                    <a:lnTo>
                      <a:pt x="0" y="2"/>
                    </a:lnTo>
                    <a:lnTo>
                      <a:pt x="0" y="311"/>
                    </a:lnTo>
                    <a:lnTo>
                      <a:pt x="4" y="31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6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59" name="未知"/>
              <p:cNvSpPr>
                <a:spLocks/>
              </p:cNvSpPr>
              <p:nvPr/>
            </p:nvSpPr>
            <p:spPr bwMode="auto">
              <a:xfrm>
                <a:off x="1869" y="244"/>
                <a:ext cx="3" cy="105"/>
              </a:xfrm>
              <a:custGeom>
                <a:avLst/>
                <a:gdLst>
                  <a:gd name="T0" fmla="*/ 0 w 7"/>
                  <a:gd name="T1" fmla="*/ 0 h 317"/>
                  <a:gd name="T2" fmla="*/ 0 w 7"/>
                  <a:gd name="T3" fmla="*/ 0 h 317"/>
                  <a:gd name="T4" fmla="*/ 0 w 7"/>
                  <a:gd name="T5" fmla="*/ 0 h 317"/>
                  <a:gd name="T6" fmla="*/ 0 w 7"/>
                  <a:gd name="T7" fmla="*/ 0 h 317"/>
                  <a:gd name="T8" fmla="*/ 0 w 7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17"/>
                  <a:gd name="T17" fmla="*/ 7 w 7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17">
                    <a:moveTo>
                      <a:pt x="7" y="0"/>
                    </a:moveTo>
                    <a:lnTo>
                      <a:pt x="0" y="2"/>
                    </a:lnTo>
                    <a:lnTo>
                      <a:pt x="0" y="314"/>
                    </a:lnTo>
                    <a:lnTo>
                      <a:pt x="7" y="3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2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60" name="未知"/>
              <p:cNvSpPr>
                <a:spLocks/>
              </p:cNvSpPr>
              <p:nvPr/>
            </p:nvSpPr>
            <p:spPr bwMode="auto">
              <a:xfrm>
                <a:off x="1852" y="255"/>
                <a:ext cx="2" cy="82"/>
              </a:xfrm>
              <a:custGeom>
                <a:avLst/>
                <a:gdLst>
                  <a:gd name="T0" fmla="*/ 1 w 4"/>
                  <a:gd name="T1" fmla="*/ 0 h 247"/>
                  <a:gd name="T2" fmla="*/ 0 w 4"/>
                  <a:gd name="T3" fmla="*/ 0 h 247"/>
                  <a:gd name="T4" fmla="*/ 0 w 4"/>
                  <a:gd name="T5" fmla="*/ 0 h 247"/>
                  <a:gd name="T6" fmla="*/ 1 w 4"/>
                  <a:gd name="T7" fmla="*/ 0 h 247"/>
                  <a:gd name="T8" fmla="*/ 1 w 4"/>
                  <a:gd name="T9" fmla="*/ 0 h 247"/>
                  <a:gd name="T10" fmla="*/ 1 w 4"/>
                  <a:gd name="T11" fmla="*/ 0 h 247"/>
                  <a:gd name="T12" fmla="*/ 1 w 4"/>
                  <a:gd name="T13" fmla="*/ 0 h 2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47"/>
                  <a:gd name="T23" fmla="*/ 4 w 4"/>
                  <a:gd name="T24" fmla="*/ 247 h 2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47">
                    <a:moveTo>
                      <a:pt x="1" y="2"/>
                    </a:moveTo>
                    <a:lnTo>
                      <a:pt x="0" y="4"/>
                    </a:lnTo>
                    <a:lnTo>
                      <a:pt x="0" y="243"/>
                    </a:lnTo>
                    <a:lnTo>
                      <a:pt x="1" y="244"/>
                    </a:lnTo>
                    <a:lnTo>
                      <a:pt x="4" y="247"/>
                    </a:lnTo>
                    <a:lnTo>
                      <a:pt x="4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76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61" name="未知"/>
              <p:cNvSpPr>
                <a:spLocks/>
              </p:cNvSpPr>
              <p:nvPr/>
            </p:nvSpPr>
            <p:spPr bwMode="auto">
              <a:xfrm>
                <a:off x="1854" y="254"/>
                <a:ext cx="2" cy="85"/>
              </a:xfrm>
              <a:custGeom>
                <a:avLst/>
                <a:gdLst>
                  <a:gd name="T0" fmla="*/ 0 w 6"/>
                  <a:gd name="T1" fmla="*/ 0 h 254"/>
                  <a:gd name="T2" fmla="*/ 0 w 6"/>
                  <a:gd name="T3" fmla="*/ 0 h 254"/>
                  <a:gd name="T4" fmla="*/ 0 w 6"/>
                  <a:gd name="T5" fmla="*/ 0 h 254"/>
                  <a:gd name="T6" fmla="*/ 0 w 6"/>
                  <a:gd name="T7" fmla="*/ 0 h 254"/>
                  <a:gd name="T8" fmla="*/ 0 w 6"/>
                  <a:gd name="T9" fmla="*/ 0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4"/>
                  <a:gd name="T17" fmla="*/ 6 w 6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4">
                    <a:moveTo>
                      <a:pt x="6" y="0"/>
                    </a:moveTo>
                    <a:lnTo>
                      <a:pt x="0" y="3"/>
                    </a:lnTo>
                    <a:lnTo>
                      <a:pt x="0" y="250"/>
                    </a:lnTo>
                    <a:lnTo>
                      <a:pt x="6" y="25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37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62" name="未知"/>
              <p:cNvSpPr>
                <a:spLocks/>
              </p:cNvSpPr>
              <p:nvPr/>
            </p:nvSpPr>
            <p:spPr bwMode="auto">
              <a:xfrm>
                <a:off x="1842" y="268"/>
                <a:ext cx="2" cy="56"/>
              </a:xfrm>
              <a:custGeom>
                <a:avLst/>
                <a:gdLst>
                  <a:gd name="T0" fmla="*/ 0 w 6"/>
                  <a:gd name="T1" fmla="*/ 0 h 168"/>
                  <a:gd name="T2" fmla="*/ 0 w 6"/>
                  <a:gd name="T3" fmla="*/ 0 h 168"/>
                  <a:gd name="T4" fmla="*/ 0 w 6"/>
                  <a:gd name="T5" fmla="*/ 0 h 168"/>
                  <a:gd name="T6" fmla="*/ 0 w 6"/>
                  <a:gd name="T7" fmla="*/ 0 h 168"/>
                  <a:gd name="T8" fmla="*/ 0 w 6"/>
                  <a:gd name="T9" fmla="*/ 0 h 168"/>
                  <a:gd name="T10" fmla="*/ 0 w 6"/>
                  <a:gd name="T11" fmla="*/ 0 h 168"/>
                  <a:gd name="T12" fmla="*/ 0 w 6"/>
                  <a:gd name="T13" fmla="*/ 0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68"/>
                  <a:gd name="T23" fmla="*/ 6 w 6"/>
                  <a:gd name="T24" fmla="*/ 168 h 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68">
                    <a:moveTo>
                      <a:pt x="6" y="0"/>
                    </a:moveTo>
                    <a:lnTo>
                      <a:pt x="1" y="4"/>
                    </a:lnTo>
                    <a:lnTo>
                      <a:pt x="0" y="10"/>
                    </a:lnTo>
                    <a:lnTo>
                      <a:pt x="0" y="158"/>
                    </a:lnTo>
                    <a:lnTo>
                      <a:pt x="1" y="161"/>
                    </a:lnTo>
                    <a:lnTo>
                      <a:pt x="6" y="16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C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63" name="未知"/>
              <p:cNvSpPr>
                <a:spLocks/>
              </p:cNvSpPr>
              <p:nvPr/>
            </p:nvSpPr>
            <p:spPr bwMode="auto">
              <a:xfrm>
                <a:off x="1849" y="259"/>
                <a:ext cx="1" cy="75"/>
              </a:xfrm>
              <a:custGeom>
                <a:avLst/>
                <a:gdLst>
                  <a:gd name="T0" fmla="*/ 0 w 4"/>
                  <a:gd name="T1" fmla="*/ 0 h 224"/>
                  <a:gd name="T2" fmla="*/ 0 w 4"/>
                  <a:gd name="T3" fmla="*/ 0 h 224"/>
                  <a:gd name="T4" fmla="*/ 0 w 4"/>
                  <a:gd name="T5" fmla="*/ 0 h 224"/>
                  <a:gd name="T6" fmla="*/ 0 w 4"/>
                  <a:gd name="T7" fmla="*/ 0 h 224"/>
                  <a:gd name="T8" fmla="*/ 0 w 4"/>
                  <a:gd name="T9" fmla="*/ 0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24"/>
                  <a:gd name="T17" fmla="*/ 4 w 4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24">
                    <a:moveTo>
                      <a:pt x="4" y="0"/>
                    </a:moveTo>
                    <a:lnTo>
                      <a:pt x="0" y="4"/>
                    </a:lnTo>
                    <a:lnTo>
                      <a:pt x="0" y="220"/>
                    </a:lnTo>
                    <a:lnTo>
                      <a:pt x="4" y="22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D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64" name="未知"/>
              <p:cNvSpPr>
                <a:spLocks/>
              </p:cNvSpPr>
              <p:nvPr/>
            </p:nvSpPr>
            <p:spPr bwMode="auto">
              <a:xfrm>
                <a:off x="1847" y="260"/>
                <a:ext cx="2" cy="72"/>
              </a:xfrm>
              <a:custGeom>
                <a:avLst/>
                <a:gdLst>
                  <a:gd name="T0" fmla="*/ 1 w 4"/>
                  <a:gd name="T1" fmla="*/ 0 h 216"/>
                  <a:gd name="T2" fmla="*/ 0 w 4"/>
                  <a:gd name="T3" fmla="*/ 0 h 216"/>
                  <a:gd name="T4" fmla="*/ 0 w 4"/>
                  <a:gd name="T5" fmla="*/ 0 h 216"/>
                  <a:gd name="T6" fmla="*/ 1 w 4"/>
                  <a:gd name="T7" fmla="*/ 0 h 216"/>
                  <a:gd name="T8" fmla="*/ 1 w 4"/>
                  <a:gd name="T9" fmla="*/ 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16"/>
                  <a:gd name="T17" fmla="*/ 4 w 4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16">
                    <a:moveTo>
                      <a:pt x="4" y="0"/>
                    </a:moveTo>
                    <a:lnTo>
                      <a:pt x="0" y="7"/>
                    </a:lnTo>
                    <a:lnTo>
                      <a:pt x="0" y="209"/>
                    </a:lnTo>
                    <a:lnTo>
                      <a:pt x="4" y="21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1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65" name="未知"/>
              <p:cNvSpPr>
                <a:spLocks/>
              </p:cNvSpPr>
              <p:nvPr/>
            </p:nvSpPr>
            <p:spPr bwMode="auto">
              <a:xfrm>
                <a:off x="1845" y="263"/>
                <a:ext cx="2" cy="67"/>
              </a:xfrm>
              <a:custGeom>
                <a:avLst/>
                <a:gdLst>
                  <a:gd name="T0" fmla="*/ 0 w 7"/>
                  <a:gd name="T1" fmla="*/ 0 h 202"/>
                  <a:gd name="T2" fmla="*/ 0 w 7"/>
                  <a:gd name="T3" fmla="*/ 0 h 202"/>
                  <a:gd name="T4" fmla="*/ 0 w 7"/>
                  <a:gd name="T5" fmla="*/ 0 h 202"/>
                  <a:gd name="T6" fmla="*/ 0 w 7"/>
                  <a:gd name="T7" fmla="*/ 0 h 202"/>
                  <a:gd name="T8" fmla="*/ 0 w 7"/>
                  <a:gd name="T9" fmla="*/ 0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02"/>
                  <a:gd name="T17" fmla="*/ 7 w 7"/>
                  <a:gd name="T18" fmla="*/ 202 h 2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02">
                    <a:moveTo>
                      <a:pt x="7" y="0"/>
                    </a:moveTo>
                    <a:lnTo>
                      <a:pt x="0" y="10"/>
                    </a:lnTo>
                    <a:lnTo>
                      <a:pt x="0" y="192"/>
                    </a:lnTo>
                    <a:lnTo>
                      <a:pt x="7" y="20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4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66" name="未知"/>
              <p:cNvSpPr>
                <a:spLocks/>
              </p:cNvSpPr>
              <p:nvPr/>
            </p:nvSpPr>
            <p:spPr bwMode="auto">
              <a:xfrm>
                <a:off x="1850" y="256"/>
                <a:ext cx="2" cy="80"/>
              </a:xfrm>
              <a:custGeom>
                <a:avLst/>
                <a:gdLst>
                  <a:gd name="T0" fmla="*/ 0 w 7"/>
                  <a:gd name="T1" fmla="*/ 0 h 239"/>
                  <a:gd name="T2" fmla="*/ 0 w 7"/>
                  <a:gd name="T3" fmla="*/ 0 h 239"/>
                  <a:gd name="T4" fmla="*/ 0 w 7"/>
                  <a:gd name="T5" fmla="*/ 0 h 239"/>
                  <a:gd name="T6" fmla="*/ 0 w 7"/>
                  <a:gd name="T7" fmla="*/ 0 h 239"/>
                  <a:gd name="T8" fmla="*/ 0 w 7"/>
                  <a:gd name="T9" fmla="*/ 0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39"/>
                  <a:gd name="T17" fmla="*/ 7 w 7"/>
                  <a:gd name="T18" fmla="*/ 239 h 2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39">
                    <a:moveTo>
                      <a:pt x="7" y="0"/>
                    </a:moveTo>
                    <a:lnTo>
                      <a:pt x="0" y="8"/>
                    </a:lnTo>
                    <a:lnTo>
                      <a:pt x="0" y="232"/>
                    </a:lnTo>
                    <a:lnTo>
                      <a:pt x="7" y="23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67" name="未知"/>
              <p:cNvSpPr>
                <a:spLocks/>
              </p:cNvSpPr>
              <p:nvPr/>
            </p:nvSpPr>
            <p:spPr bwMode="auto">
              <a:xfrm>
                <a:off x="1844" y="266"/>
                <a:ext cx="1" cy="61"/>
              </a:xfrm>
              <a:custGeom>
                <a:avLst/>
                <a:gdLst>
                  <a:gd name="T0" fmla="*/ 0 w 4"/>
                  <a:gd name="T1" fmla="*/ 0 h 182"/>
                  <a:gd name="T2" fmla="*/ 0 w 4"/>
                  <a:gd name="T3" fmla="*/ 0 h 182"/>
                  <a:gd name="T4" fmla="*/ 0 w 4"/>
                  <a:gd name="T5" fmla="*/ 0 h 182"/>
                  <a:gd name="T6" fmla="*/ 0 w 4"/>
                  <a:gd name="T7" fmla="*/ 0 h 182"/>
                  <a:gd name="T8" fmla="*/ 0 w 4"/>
                  <a:gd name="T9" fmla="*/ 0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82"/>
                  <a:gd name="T17" fmla="*/ 4 w 4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82">
                    <a:moveTo>
                      <a:pt x="4" y="0"/>
                    </a:moveTo>
                    <a:lnTo>
                      <a:pt x="0" y="7"/>
                    </a:lnTo>
                    <a:lnTo>
                      <a:pt x="0" y="175"/>
                    </a:lnTo>
                    <a:lnTo>
                      <a:pt x="4" y="18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8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68" name="未知"/>
              <p:cNvSpPr>
                <a:spLocks/>
              </p:cNvSpPr>
              <p:nvPr/>
            </p:nvSpPr>
            <p:spPr bwMode="auto">
              <a:xfrm>
                <a:off x="1837" y="277"/>
                <a:ext cx="3" cy="39"/>
              </a:xfrm>
              <a:custGeom>
                <a:avLst/>
                <a:gdLst>
                  <a:gd name="T0" fmla="*/ 0 w 9"/>
                  <a:gd name="T1" fmla="*/ 0 h 117"/>
                  <a:gd name="T2" fmla="*/ 0 w 9"/>
                  <a:gd name="T3" fmla="*/ 0 h 117"/>
                  <a:gd name="T4" fmla="*/ 0 w 9"/>
                  <a:gd name="T5" fmla="*/ 0 h 117"/>
                  <a:gd name="T6" fmla="*/ 0 w 9"/>
                  <a:gd name="T7" fmla="*/ 0 h 117"/>
                  <a:gd name="T8" fmla="*/ 0 w 9"/>
                  <a:gd name="T9" fmla="*/ 0 h 117"/>
                  <a:gd name="T10" fmla="*/ 0 w 9"/>
                  <a:gd name="T11" fmla="*/ 0 h 117"/>
                  <a:gd name="T12" fmla="*/ 0 w 9"/>
                  <a:gd name="T13" fmla="*/ 0 h 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17"/>
                  <a:gd name="T23" fmla="*/ 9 w 9"/>
                  <a:gd name="T24" fmla="*/ 117 h 1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17">
                    <a:moveTo>
                      <a:pt x="9" y="0"/>
                    </a:moveTo>
                    <a:lnTo>
                      <a:pt x="1" y="27"/>
                    </a:lnTo>
                    <a:lnTo>
                      <a:pt x="0" y="59"/>
                    </a:lnTo>
                    <a:lnTo>
                      <a:pt x="1" y="88"/>
                    </a:lnTo>
                    <a:lnTo>
                      <a:pt x="4" y="102"/>
                    </a:lnTo>
                    <a:lnTo>
                      <a:pt x="9" y="1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69" name="未知"/>
              <p:cNvSpPr>
                <a:spLocks/>
              </p:cNvSpPr>
              <p:nvPr/>
            </p:nvSpPr>
            <p:spPr bwMode="auto">
              <a:xfrm>
                <a:off x="1856" y="252"/>
                <a:ext cx="1" cy="89"/>
              </a:xfrm>
              <a:custGeom>
                <a:avLst/>
                <a:gdLst>
                  <a:gd name="T0" fmla="*/ 0 w 5"/>
                  <a:gd name="T1" fmla="*/ 0 h 268"/>
                  <a:gd name="T2" fmla="*/ 0 w 5"/>
                  <a:gd name="T3" fmla="*/ 0 h 268"/>
                  <a:gd name="T4" fmla="*/ 0 w 5"/>
                  <a:gd name="T5" fmla="*/ 0 h 268"/>
                  <a:gd name="T6" fmla="*/ 0 w 5"/>
                  <a:gd name="T7" fmla="*/ 0 h 268"/>
                  <a:gd name="T8" fmla="*/ 0 w 5"/>
                  <a:gd name="T9" fmla="*/ 0 h 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68"/>
                  <a:gd name="T17" fmla="*/ 5 w 5"/>
                  <a:gd name="T18" fmla="*/ 268 h 2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68">
                    <a:moveTo>
                      <a:pt x="5" y="0"/>
                    </a:moveTo>
                    <a:lnTo>
                      <a:pt x="0" y="7"/>
                    </a:lnTo>
                    <a:lnTo>
                      <a:pt x="0" y="261"/>
                    </a:lnTo>
                    <a:lnTo>
                      <a:pt x="5" y="26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F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70" name="未知"/>
              <p:cNvSpPr>
                <a:spLocks/>
              </p:cNvSpPr>
              <p:nvPr/>
            </p:nvSpPr>
            <p:spPr bwMode="auto">
              <a:xfrm>
                <a:off x="1840" y="272"/>
                <a:ext cx="2" cy="49"/>
              </a:xfrm>
              <a:custGeom>
                <a:avLst/>
                <a:gdLst>
                  <a:gd name="T0" fmla="*/ 0 w 6"/>
                  <a:gd name="T1" fmla="*/ 0 h 148"/>
                  <a:gd name="T2" fmla="*/ 0 w 6"/>
                  <a:gd name="T3" fmla="*/ 0 h 148"/>
                  <a:gd name="T4" fmla="*/ 0 w 6"/>
                  <a:gd name="T5" fmla="*/ 0 h 148"/>
                  <a:gd name="T6" fmla="*/ 0 w 6"/>
                  <a:gd name="T7" fmla="*/ 0 h 148"/>
                  <a:gd name="T8" fmla="*/ 0 w 6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48"/>
                  <a:gd name="T17" fmla="*/ 6 w 6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48">
                    <a:moveTo>
                      <a:pt x="6" y="0"/>
                    </a:moveTo>
                    <a:lnTo>
                      <a:pt x="0" y="16"/>
                    </a:lnTo>
                    <a:lnTo>
                      <a:pt x="0" y="133"/>
                    </a:lnTo>
                    <a:lnTo>
                      <a:pt x="6" y="1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E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71" name="未知"/>
              <p:cNvSpPr>
                <a:spLocks/>
              </p:cNvSpPr>
              <p:nvPr/>
            </p:nvSpPr>
            <p:spPr bwMode="auto">
              <a:xfrm>
                <a:off x="1880" y="241"/>
                <a:ext cx="2" cy="112"/>
              </a:xfrm>
              <a:custGeom>
                <a:avLst/>
                <a:gdLst>
                  <a:gd name="T0" fmla="*/ 0 w 7"/>
                  <a:gd name="T1" fmla="*/ 0 h 336"/>
                  <a:gd name="T2" fmla="*/ 0 w 7"/>
                  <a:gd name="T3" fmla="*/ 0 h 336"/>
                  <a:gd name="T4" fmla="*/ 0 w 7"/>
                  <a:gd name="T5" fmla="*/ 0 h 336"/>
                  <a:gd name="T6" fmla="*/ 0 w 7"/>
                  <a:gd name="T7" fmla="*/ 0 h 336"/>
                  <a:gd name="T8" fmla="*/ 0 w 7"/>
                  <a:gd name="T9" fmla="*/ 0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36"/>
                  <a:gd name="T17" fmla="*/ 7 w 7"/>
                  <a:gd name="T18" fmla="*/ 336 h 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36">
                    <a:moveTo>
                      <a:pt x="7" y="0"/>
                    </a:moveTo>
                    <a:lnTo>
                      <a:pt x="0" y="1"/>
                    </a:lnTo>
                    <a:lnTo>
                      <a:pt x="0" y="334"/>
                    </a:lnTo>
                    <a:lnTo>
                      <a:pt x="7" y="33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D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72" name="未知"/>
              <p:cNvSpPr>
                <a:spLocks/>
              </p:cNvSpPr>
              <p:nvPr/>
            </p:nvSpPr>
            <p:spPr bwMode="auto">
              <a:xfrm>
                <a:off x="3091" y="158"/>
                <a:ext cx="178" cy="84"/>
              </a:xfrm>
              <a:custGeom>
                <a:avLst/>
                <a:gdLst>
                  <a:gd name="T0" fmla="*/ 0 w 535"/>
                  <a:gd name="T1" fmla="*/ 0 h 254"/>
                  <a:gd name="T2" fmla="*/ 0 w 535"/>
                  <a:gd name="T3" fmla="*/ 0 h 254"/>
                  <a:gd name="T4" fmla="*/ 0 w 535"/>
                  <a:gd name="T5" fmla="*/ 0 h 254"/>
                  <a:gd name="T6" fmla="*/ 0 w 535"/>
                  <a:gd name="T7" fmla="*/ 0 h 254"/>
                  <a:gd name="T8" fmla="*/ 0 w 535"/>
                  <a:gd name="T9" fmla="*/ 0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5"/>
                  <a:gd name="T16" fmla="*/ 0 h 254"/>
                  <a:gd name="T17" fmla="*/ 535 w 53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5" h="254">
                    <a:moveTo>
                      <a:pt x="0" y="1"/>
                    </a:moveTo>
                    <a:lnTo>
                      <a:pt x="0" y="254"/>
                    </a:lnTo>
                    <a:lnTo>
                      <a:pt x="535" y="253"/>
                    </a:lnTo>
                    <a:lnTo>
                      <a:pt x="53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73" name="未知"/>
              <p:cNvSpPr>
                <a:spLocks/>
              </p:cNvSpPr>
              <p:nvPr/>
            </p:nvSpPr>
            <p:spPr bwMode="auto">
              <a:xfrm>
                <a:off x="1939" y="879"/>
                <a:ext cx="18" cy="225"/>
              </a:xfrm>
              <a:custGeom>
                <a:avLst/>
                <a:gdLst>
                  <a:gd name="T0" fmla="*/ 0 w 53"/>
                  <a:gd name="T1" fmla="*/ 0 h 676"/>
                  <a:gd name="T2" fmla="*/ 0 w 53"/>
                  <a:gd name="T3" fmla="*/ 0 h 676"/>
                  <a:gd name="T4" fmla="*/ 0 w 53"/>
                  <a:gd name="T5" fmla="*/ 0 h 676"/>
                  <a:gd name="T6" fmla="*/ 0 w 53"/>
                  <a:gd name="T7" fmla="*/ 0 h 676"/>
                  <a:gd name="T8" fmla="*/ 0 w 53"/>
                  <a:gd name="T9" fmla="*/ 0 h 6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6"/>
                  <a:gd name="T17" fmla="*/ 53 w 53"/>
                  <a:gd name="T18" fmla="*/ 676 h 6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6">
                    <a:moveTo>
                      <a:pt x="53" y="1"/>
                    </a:moveTo>
                    <a:lnTo>
                      <a:pt x="0" y="0"/>
                    </a:lnTo>
                    <a:lnTo>
                      <a:pt x="0" y="676"/>
                    </a:lnTo>
                    <a:lnTo>
                      <a:pt x="53" y="676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193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74" name="未知"/>
              <p:cNvSpPr>
                <a:spLocks/>
              </p:cNvSpPr>
              <p:nvPr/>
            </p:nvSpPr>
            <p:spPr bwMode="auto">
              <a:xfrm>
                <a:off x="1904" y="878"/>
                <a:ext cx="18" cy="226"/>
              </a:xfrm>
              <a:custGeom>
                <a:avLst/>
                <a:gdLst>
                  <a:gd name="T0" fmla="*/ 0 w 54"/>
                  <a:gd name="T1" fmla="*/ 0 h 677"/>
                  <a:gd name="T2" fmla="*/ 0 w 54"/>
                  <a:gd name="T3" fmla="*/ 0 h 677"/>
                  <a:gd name="T4" fmla="*/ 0 w 54"/>
                  <a:gd name="T5" fmla="*/ 0 h 677"/>
                  <a:gd name="T6" fmla="*/ 0 w 54"/>
                  <a:gd name="T7" fmla="*/ 0 h 677"/>
                  <a:gd name="T8" fmla="*/ 0 w 54"/>
                  <a:gd name="T9" fmla="*/ 0 h 6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7"/>
                  <a:gd name="T17" fmla="*/ 54 w 54"/>
                  <a:gd name="T18" fmla="*/ 677 h 6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7">
                    <a:moveTo>
                      <a:pt x="54" y="2"/>
                    </a:moveTo>
                    <a:lnTo>
                      <a:pt x="0" y="0"/>
                    </a:lnTo>
                    <a:lnTo>
                      <a:pt x="0" y="676"/>
                    </a:lnTo>
                    <a:lnTo>
                      <a:pt x="54" y="677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203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75" name="未知"/>
              <p:cNvSpPr>
                <a:spLocks/>
              </p:cNvSpPr>
              <p:nvPr/>
            </p:nvSpPr>
            <p:spPr bwMode="auto">
              <a:xfrm>
                <a:off x="1886" y="878"/>
                <a:ext cx="18" cy="225"/>
              </a:xfrm>
              <a:custGeom>
                <a:avLst/>
                <a:gdLst>
                  <a:gd name="T0" fmla="*/ 0 w 54"/>
                  <a:gd name="T1" fmla="*/ 0 h 676"/>
                  <a:gd name="T2" fmla="*/ 0 w 54"/>
                  <a:gd name="T3" fmla="*/ 0 h 676"/>
                  <a:gd name="T4" fmla="*/ 0 w 54"/>
                  <a:gd name="T5" fmla="*/ 0 h 676"/>
                  <a:gd name="T6" fmla="*/ 0 w 54"/>
                  <a:gd name="T7" fmla="*/ 0 h 676"/>
                  <a:gd name="T8" fmla="*/ 0 w 54"/>
                  <a:gd name="T9" fmla="*/ 0 h 6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6"/>
                  <a:gd name="T17" fmla="*/ 54 w 54"/>
                  <a:gd name="T18" fmla="*/ 676 h 6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6">
                    <a:moveTo>
                      <a:pt x="54" y="0"/>
                    </a:moveTo>
                    <a:lnTo>
                      <a:pt x="0" y="0"/>
                    </a:lnTo>
                    <a:lnTo>
                      <a:pt x="0" y="673"/>
                    </a:lnTo>
                    <a:lnTo>
                      <a:pt x="54" y="67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24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76" name="未知"/>
              <p:cNvSpPr>
                <a:spLocks/>
              </p:cNvSpPr>
              <p:nvPr/>
            </p:nvSpPr>
            <p:spPr bwMode="auto">
              <a:xfrm>
                <a:off x="1922" y="879"/>
                <a:ext cx="17" cy="225"/>
              </a:xfrm>
              <a:custGeom>
                <a:avLst/>
                <a:gdLst>
                  <a:gd name="T0" fmla="*/ 0 w 53"/>
                  <a:gd name="T1" fmla="*/ 0 h 676"/>
                  <a:gd name="T2" fmla="*/ 0 w 53"/>
                  <a:gd name="T3" fmla="*/ 0 h 676"/>
                  <a:gd name="T4" fmla="*/ 0 w 53"/>
                  <a:gd name="T5" fmla="*/ 0 h 676"/>
                  <a:gd name="T6" fmla="*/ 0 w 53"/>
                  <a:gd name="T7" fmla="*/ 0 h 676"/>
                  <a:gd name="T8" fmla="*/ 0 w 53"/>
                  <a:gd name="T9" fmla="*/ 0 h 6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6"/>
                  <a:gd name="T17" fmla="*/ 53 w 53"/>
                  <a:gd name="T18" fmla="*/ 676 h 6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6">
                    <a:moveTo>
                      <a:pt x="53" y="0"/>
                    </a:moveTo>
                    <a:lnTo>
                      <a:pt x="0" y="0"/>
                    </a:lnTo>
                    <a:lnTo>
                      <a:pt x="0" y="675"/>
                    </a:lnTo>
                    <a:lnTo>
                      <a:pt x="53" y="67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1D3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77" name="未知"/>
              <p:cNvSpPr>
                <a:spLocks/>
              </p:cNvSpPr>
              <p:nvPr/>
            </p:nvSpPr>
            <p:spPr bwMode="auto">
              <a:xfrm>
                <a:off x="1957" y="879"/>
                <a:ext cx="498" cy="236"/>
              </a:xfrm>
              <a:custGeom>
                <a:avLst/>
                <a:gdLst>
                  <a:gd name="T0" fmla="*/ 0 w 1493"/>
                  <a:gd name="T1" fmla="*/ 0 h 707"/>
                  <a:gd name="T2" fmla="*/ 0 w 1493"/>
                  <a:gd name="T3" fmla="*/ 0 h 707"/>
                  <a:gd name="T4" fmla="*/ 0 w 1493"/>
                  <a:gd name="T5" fmla="*/ 0 h 707"/>
                  <a:gd name="T6" fmla="*/ 0 w 1493"/>
                  <a:gd name="T7" fmla="*/ 0 h 707"/>
                  <a:gd name="T8" fmla="*/ 0 w 1493"/>
                  <a:gd name="T9" fmla="*/ 0 h 707"/>
                  <a:gd name="T10" fmla="*/ 0 w 1493"/>
                  <a:gd name="T11" fmla="*/ 0 h 707"/>
                  <a:gd name="T12" fmla="*/ 0 w 1493"/>
                  <a:gd name="T13" fmla="*/ 0 h 707"/>
                  <a:gd name="T14" fmla="*/ 0 w 1493"/>
                  <a:gd name="T15" fmla="*/ 0 h 7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93"/>
                  <a:gd name="T25" fmla="*/ 0 h 707"/>
                  <a:gd name="T26" fmla="*/ 1493 w 1493"/>
                  <a:gd name="T27" fmla="*/ 707 h 70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93" h="707">
                    <a:moveTo>
                      <a:pt x="0" y="0"/>
                    </a:moveTo>
                    <a:lnTo>
                      <a:pt x="0" y="675"/>
                    </a:lnTo>
                    <a:lnTo>
                      <a:pt x="1492" y="707"/>
                    </a:lnTo>
                    <a:lnTo>
                      <a:pt x="1493" y="699"/>
                    </a:lnTo>
                    <a:lnTo>
                      <a:pt x="1492" y="684"/>
                    </a:lnTo>
                    <a:lnTo>
                      <a:pt x="1492" y="663"/>
                    </a:lnTo>
                    <a:lnTo>
                      <a:pt x="72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31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78" name="未知"/>
              <p:cNvSpPr>
                <a:spLocks/>
              </p:cNvSpPr>
              <p:nvPr/>
            </p:nvSpPr>
            <p:spPr bwMode="auto">
              <a:xfrm>
                <a:off x="1868" y="878"/>
                <a:ext cx="18" cy="224"/>
              </a:xfrm>
              <a:custGeom>
                <a:avLst/>
                <a:gdLst>
                  <a:gd name="T0" fmla="*/ 0 w 53"/>
                  <a:gd name="T1" fmla="*/ 0 h 674"/>
                  <a:gd name="T2" fmla="*/ 0 w 53"/>
                  <a:gd name="T3" fmla="*/ 0 h 674"/>
                  <a:gd name="T4" fmla="*/ 0 w 53"/>
                  <a:gd name="T5" fmla="*/ 0 h 674"/>
                  <a:gd name="T6" fmla="*/ 0 w 53"/>
                  <a:gd name="T7" fmla="*/ 0 h 674"/>
                  <a:gd name="T8" fmla="*/ 0 w 53"/>
                  <a:gd name="T9" fmla="*/ 0 h 6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4"/>
                  <a:gd name="T17" fmla="*/ 53 w 53"/>
                  <a:gd name="T18" fmla="*/ 674 h 6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4">
                    <a:moveTo>
                      <a:pt x="53" y="674"/>
                    </a:moveTo>
                    <a:lnTo>
                      <a:pt x="53" y="1"/>
                    </a:lnTo>
                    <a:lnTo>
                      <a:pt x="0" y="0"/>
                    </a:lnTo>
                    <a:lnTo>
                      <a:pt x="0" y="674"/>
                    </a:lnTo>
                    <a:lnTo>
                      <a:pt x="53" y="674"/>
                    </a:lnTo>
                    <a:close/>
                  </a:path>
                </a:pathLst>
              </a:custGeom>
              <a:solidFill>
                <a:srgbClr val="293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79" name="未知"/>
              <p:cNvSpPr>
                <a:spLocks/>
              </p:cNvSpPr>
              <p:nvPr/>
            </p:nvSpPr>
            <p:spPr bwMode="auto">
              <a:xfrm>
                <a:off x="1424" y="994"/>
                <a:ext cx="17" cy="103"/>
              </a:xfrm>
              <a:custGeom>
                <a:avLst/>
                <a:gdLst>
                  <a:gd name="T0" fmla="*/ 0 w 53"/>
                  <a:gd name="T1" fmla="*/ 0 h 307"/>
                  <a:gd name="T2" fmla="*/ 0 w 53"/>
                  <a:gd name="T3" fmla="*/ 0 h 307"/>
                  <a:gd name="T4" fmla="*/ 0 w 53"/>
                  <a:gd name="T5" fmla="*/ 0 h 307"/>
                  <a:gd name="T6" fmla="*/ 0 w 53"/>
                  <a:gd name="T7" fmla="*/ 0 h 307"/>
                  <a:gd name="T8" fmla="*/ 0 w 53"/>
                  <a:gd name="T9" fmla="*/ 0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07"/>
                  <a:gd name="T17" fmla="*/ 53 w 53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07">
                    <a:moveTo>
                      <a:pt x="53" y="0"/>
                    </a:moveTo>
                    <a:lnTo>
                      <a:pt x="0" y="42"/>
                    </a:lnTo>
                    <a:lnTo>
                      <a:pt x="0" y="306"/>
                    </a:lnTo>
                    <a:lnTo>
                      <a:pt x="53" y="307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0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80" name="未知"/>
              <p:cNvSpPr>
                <a:spLocks/>
              </p:cNvSpPr>
              <p:nvPr/>
            </p:nvSpPr>
            <p:spPr bwMode="auto">
              <a:xfrm>
                <a:off x="1370" y="1037"/>
                <a:ext cx="18" cy="59"/>
              </a:xfrm>
              <a:custGeom>
                <a:avLst/>
                <a:gdLst>
                  <a:gd name="T0" fmla="*/ 0 w 55"/>
                  <a:gd name="T1" fmla="*/ 0 h 175"/>
                  <a:gd name="T2" fmla="*/ 0 w 55"/>
                  <a:gd name="T3" fmla="*/ 0 h 175"/>
                  <a:gd name="T4" fmla="*/ 0 w 55"/>
                  <a:gd name="T5" fmla="*/ 0 h 175"/>
                  <a:gd name="T6" fmla="*/ 0 w 55"/>
                  <a:gd name="T7" fmla="*/ 0 h 175"/>
                  <a:gd name="T8" fmla="*/ 0 w 55"/>
                  <a:gd name="T9" fmla="*/ 0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75"/>
                  <a:gd name="T17" fmla="*/ 55 w 55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75">
                    <a:moveTo>
                      <a:pt x="55" y="0"/>
                    </a:moveTo>
                    <a:lnTo>
                      <a:pt x="0" y="43"/>
                    </a:lnTo>
                    <a:lnTo>
                      <a:pt x="0" y="175"/>
                    </a:lnTo>
                    <a:lnTo>
                      <a:pt x="55" y="17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8C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81" name="未知"/>
              <p:cNvSpPr>
                <a:spLocks/>
              </p:cNvSpPr>
              <p:nvPr/>
            </p:nvSpPr>
            <p:spPr bwMode="auto">
              <a:xfrm>
                <a:off x="1388" y="1023"/>
                <a:ext cx="18" cy="73"/>
              </a:xfrm>
              <a:custGeom>
                <a:avLst/>
                <a:gdLst>
                  <a:gd name="T0" fmla="*/ 0 w 52"/>
                  <a:gd name="T1" fmla="*/ 0 h 220"/>
                  <a:gd name="T2" fmla="*/ 0 w 52"/>
                  <a:gd name="T3" fmla="*/ 0 h 220"/>
                  <a:gd name="T4" fmla="*/ 0 w 52"/>
                  <a:gd name="T5" fmla="*/ 0 h 220"/>
                  <a:gd name="T6" fmla="*/ 0 w 52"/>
                  <a:gd name="T7" fmla="*/ 0 h 220"/>
                  <a:gd name="T8" fmla="*/ 0 w 52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20"/>
                  <a:gd name="T17" fmla="*/ 52 w 52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20">
                    <a:moveTo>
                      <a:pt x="52" y="0"/>
                    </a:moveTo>
                    <a:lnTo>
                      <a:pt x="0" y="43"/>
                    </a:lnTo>
                    <a:lnTo>
                      <a:pt x="0" y="218"/>
                    </a:lnTo>
                    <a:lnTo>
                      <a:pt x="52" y="22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87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82" name="未知"/>
              <p:cNvSpPr>
                <a:spLocks/>
              </p:cNvSpPr>
              <p:nvPr/>
            </p:nvSpPr>
            <p:spPr bwMode="auto">
              <a:xfrm>
                <a:off x="1406" y="1008"/>
                <a:ext cx="18" cy="88"/>
              </a:xfrm>
              <a:custGeom>
                <a:avLst/>
                <a:gdLst>
                  <a:gd name="T0" fmla="*/ 0 w 54"/>
                  <a:gd name="T1" fmla="*/ 0 h 264"/>
                  <a:gd name="T2" fmla="*/ 0 w 54"/>
                  <a:gd name="T3" fmla="*/ 0 h 264"/>
                  <a:gd name="T4" fmla="*/ 0 w 54"/>
                  <a:gd name="T5" fmla="*/ 0 h 264"/>
                  <a:gd name="T6" fmla="*/ 0 w 54"/>
                  <a:gd name="T7" fmla="*/ 0 h 264"/>
                  <a:gd name="T8" fmla="*/ 0 w 54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264"/>
                  <a:gd name="T17" fmla="*/ 54 w 54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264">
                    <a:moveTo>
                      <a:pt x="54" y="0"/>
                    </a:moveTo>
                    <a:lnTo>
                      <a:pt x="0" y="44"/>
                    </a:lnTo>
                    <a:lnTo>
                      <a:pt x="0" y="264"/>
                    </a:lnTo>
                    <a:lnTo>
                      <a:pt x="54" y="26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84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83" name="未知"/>
              <p:cNvSpPr>
                <a:spLocks/>
              </p:cNvSpPr>
              <p:nvPr/>
            </p:nvSpPr>
            <p:spPr bwMode="auto">
              <a:xfrm>
                <a:off x="1353" y="1052"/>
                <a:ext cx="17" cy="44"/>
              </a:xfrm>
              <a:custGeom>
                <a:avLst/>
                <a:gdLst>
                  <a:gd name="T0" fmla="*/ 0 w 52"/>
                  <a:gd name="T1" fmla="*/ 0 h 132"/>
                  <a:gd name="T2" fmla="*/ 0 w 52"/>
                  <a:gd name="T3" fmla="*/ 0 h 132"/>
                  <a:gd name="T4" fmla="*/ 0 w 52"/>
                  <a:gd name="T5" fmla="*/ 0 h 132"/>
                  <a:gd name="T6" fmla="*/ 0 w 52"/>
                  <a:gd name="T7" fmla="*/ 0 h 132"/>
                  <a:gd name="T8" fmla="*/ 0 w 52"/>
                  <a:gd name="T9" fmla="*/ 0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132"/>
                  <a:gd name="T17" fmla="*/ 52 w 52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132">
                    <a:moveTo>
                      <a:pt x="52" y="0"/>
                    </a:moveTo>
                    <a:lnTo>
                      <a:pt x="0" y="44"/>
                    </a:lnTo>
                    <a:lnTo>
                      <a:pt x="0" y="130"/>
                    </a:lnTo>
                    <a:lnTo>
                      <a:pt x="52" y="13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8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84" name="未知"/>
              <p:cNvSpPr>
                <a:spLocks/>
              </p:cNvSpPr>
              <p:nvPr/>
            </p:nvSpPr>
            <p:spPr bwMode="auto">
              <a:xfrm>
                <a:off x="1317" y="1066"/>
                <a:ext cx="36" cy="29"/>
              </a:xfrm>
              <a:custGeom>
                <a:avLst/>
                <a:gdLst>
                  <a:gd name="T0" fmla="*/ 0 w 106"/>
                  <a:gd name="T1" fmla="*/ 0 h 86"/>
                  <a:gd name="T2" fmla="*/ 0 w 106"/>
                  <a:gd name="T3" fmla="*/ 0 h 86"/>
                  <a:gd name="T4" fmla="*/ 0 w 106"/>
                  <a:gd name="T5" fmla="*/ 0 h 86"/>
                  <a:gd name="T6" fmla="*/ 0 w 106"/>
                  <a:gd name="T7" fmla="*/ 0 h 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6"/>
                  <a:gd name="T13" fmla="*/ 0 h 86"/>
                  <a:gd name="T14" fmla="*/ 106 w 106"/>
                  <a:gd name="T15" fmla="*/ 86 h 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6" h="86">
                    <a:moveTo>
                      <a:pt x="0" y="84"/>
                    </a:moveTo>
                    <a:lnTo>
                      <a:pt x="106" y="86"/>
                    </a:lnTo>
                    <a:lnTo>
                      <a:pt x="106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85" name="未知"/>
              <p:cNvSpPr>
                <a:spLocks/>
              </p:cNvSpPr>
              <p:nvPr/>
            </p:nvSpPr>
            <p:spPr bwMode="auto">
              <a:xfrm>
                <a:off x="1441" y="980"/>
                <a:ext cx="18" cy="117"/>
              </a:xfrm>
              <a:custGeom>
                <a:avLst/>
                <a:gdLst>
                  <a:gd name="T0" fmla="*/ 0 w 53"/>
                  <a:gd name="T1" fmla="*/ 0 h 351"/>
                  <a:gd name="T2" fmla="*/ 0 w 53"/>
                  <a:gd name="T3" fmla="*/ 0 h 351"/>
                  <a:gd name="T4" fmla="*/ 0 w 53"/>
                  <a:gd name="T5" fmla="*/ 0 h 351"/>
                  <a:gd name="T6" fmla="*/ 0 w 53"/>
                  <a:gd name="T7" fmla="*/ 0 h 351"/>
                  <a:gd name="T8" fmla="*/ 0 w 53"/>
                  <a:gd name="T9" fmla="*/ 0 h 3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51"/>
                  <a:gd name="T17" fmla="*/ 53 w 53"/>
                  <a:gd name="T18" fmla="*/ 351 h 3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51">
                    <a:moveTo>
                      <a:pt x="0" y="44"/>
                    </a:moveTo>
                    <a:lnTo>
                      <a:pt x="0" y="351"/>
                    </a:lnTo>
                    <a:lnTo>
                      <a:pt x="53" y="350"/>
                    </a:lnTo>
                    <a:lnTo>
                      <a:pt x="5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7F83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86" name="未知"/>
              <p:cNvSpPr>
                <a:spLocks/>
              </p:cNvSpPr>
              <p:nvPr/>
            </p:nvSpPr>
            <p:spPr bwMode="auto">
              <a:xfrm>
                <a:off x="1850" y="878"/>
                <a:ext cx="18" cy="224"/>
              </a:xfrm>
              <a:custGeom>
                <a:avLst/>
                <a:gdLst>
                  <a:gd name="T0" fmla="*/ 0 w 54"/>
                  <a:gd name="T1" fmla="*/ 0 h 674"/>
                  <a:gd name="T2" fmla="*/ 0 w 54"/>
                  <a:gd name="T3" fmla="*/ 0 h 674"/>
                  <a:gd name="T4" fmla="*/ 0 w 54"/>
                  <a:gd name="T5" fmla="*/ 0 h 674"/>
                  <a:gd name="T6" fmla="*/ 0 w 54"/>
                  <a:gd name="T7" fmla="*/ 0 h 674"/>
                  <a:gd name="T8" fmla="*/ 0 w 54"/>
                  <a:gd name="T9" fmla="*/ 0 h 6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4"/>
                  <a:gd name="T17" fmla="*/ 54 w 54"/>
                  <a:gd name="T18" fmla="*/ 674 h 6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4">
                    <a:moveTo>
                      <a:pt x="54" y="0"/>
                    </a:moveTo>
                    <a:lnTo>
                      <a:pt x="0" y="0"/>
                    </a:lnTo>
                    <a:lnTo>
                      <a:pt x="0" y="672"/>
                    </a:lnTo>
                    <a:lnTo>
                      <a:pt x="54" y="67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2B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87" name="未知"/>
              <p:cNvSpPr>
                <a:spLocks/>
              </p:cNvSpPr>
              <p:nvPr/>
            </p:nvSpPr>
            <p:spPr bwMode="auto">
              <a:xfrm>
                <a:off x="1832" y="877"/>
                <a:ext cx="18" cy="225"/>
              </a:xfrm>
              <a:custGeom>
                <a:avLst/>
                <a:gdLst>
                  <a:gd name="T0" fmla="*/ 0 w 53"/>
                  <a:gd name="T1" fmla="*/ 0 h 673"/>
                  <a:gd name="T2" fmla="*/ 0 w 53"/>
                  <a:gd name="T3" fmla="*/ 0 h 673"/>
                  <a:gd name="T4" fmla="*/ 0 w 53"/>
                  <a:gd name="T5" fmla="*/ 0 h 673"/>
                  <a:gd name="T6" fmla="*/ 0 w 53"/>
                  <a:gd name="T7" fmla="*/ 0 h 673"/>
                  <a:gd name="T8" fmla="*/ 0 w 53"/>
                  <a:gd name="T9" fmla="*/ 0 h 6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3"/>
                  <a:gd name="T17" fmla="*/ 53 w 53"/>
                  <a:gd name="T18" fmla="*/ 673 h 6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3">
                    <a:moveTo>
                      <a:pt x="53" y="1"/>
                    </a:moveTo>
                    <a:lnTo>
                      <a:pt x="0" y="0"/>
                    </a:lnTo>
                    <a:lnTo>
                      <a:pt x="0" y="673"/>
                    </a:lnTo>
                    <a:lnTo>
                      <a:pt x="53" y="673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2F4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88" name="未知"/>
              <p:cNvSpPr>
                <a:spLocks/>
              </p:cNvSpPr>
              <p:nvPr/>
            </p:nvSpPr>
            <p:spPr bwMode="auto">
              <a:xfrm>
                <a:off x="1779" y="876"/>
                <a:ext cx="18" cy="225"/>
              </a:xfrm>
              <a:custGeom>
                <a:avLst/>
                <a:gdLst>
                  <a:gd name="T0" fmla="*/ 0 w 54"/>
                  <a:gd name="T1" fmla="*/ 0 h 675"/>
                  <a:gd name="T2" fmla="*/ 0 w 54"/>
                  <a:gd name="T3" fmla="*/ 0 h 675"/>
                  <a:gd name="T4" fmla="*/ 0 w 54"/>
                  <a:gd name="T5" fmla="*/ 0 h 675"/>
                  <a:gd name="T6" fmla="*/ 0 w 54"/>
                  <a:gd name="T7" fmla="*/ 0 h 675"/>
                  <a:gd name="T8" fmla="*/ 0 w 54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5"/>
                  <a:gd name="T17" fmla="*/ 54 w 54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5">
                    <a:moveTo>
                      <a:pt x="54" y="0"/>
                    </a:moveTo>
                    <a:lnTo>
                      <a:pt x="0" y="0"/>
                    </a:lnTo>
                    <a:lnTo>
                      <a:pt x="0" y="674"/>
                    </a:lnTo>
                    <a:lnTo>
                      <a:pt x="54" y="67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394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89" name="未知"/>
              <p:cNvSpPr>
                <a:spLocks/>
              </p:cNvSpPr>
              <p:nvPr/>
            </p:nvSpPr>
            <p:spPr bwMode="auto">
              <a:xfrm>
                <a:off x="1797" y="876"/>
                <a:ext cx="18" cy="225"/>
              </a:xfrm>
              <a:custGeom>
                <a:avLst/>
                <a:gdLst>
                  <a:gd name="T0" fmla="*/ 0 w 53"/>
                  <a:gd name="T1" fmla="*/ 0 h 675"/>
                  <a:gd name="T2" fmla="*/ 0 w 53"/>
                  <a:gd name="T3" fmla="*/ 0 h 675"/>
                  <a:gd name="T4" fmla="*/ 0 w 53"/>
                  <a:gd name="T5" fmla="*/ 0 h 675"/>
                  <a:gd name="T6" fmla="*/ 0 w 53"/>
                  <a:gd name="T7" fmla="*/ 0 h 675"/>
                  <a:gd name="T8" fmla="*/ 0 w 53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5"/>
                  <a:gd name="T17" fmla="*/ 53 w 53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5">
                    <a:moveTo>
                      <a:pt x="53" y="3"/>
                    </a:moveTo>
                    <a:lnTo>
                      <a:pt x="0" y="0"/>
                    </a:lnTo>
                    <a:lnTo>
                      <a:pt x="0" y="675"/>
                    </a:lnTo>
                    <a:lnTo>
                      <a:pt x="53" y="675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3548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90" name="未知"/>
              <p:cNvSpPr>
                <a:spLocks/>
              </p:cNvSpPr>
              <p:nvPr/>
            </p:nvSpPr>
            <p:spPr bwMode="auto">
              <a:xfrm>
                <a:off x="1815" y="877"/>
                <a:ext cx="17" cy="225"/>
              </a:xfrm>
              <a:custGeom>
                <a:avLst/>
                <a:gdLst>
                  <a:gd name="T0" fmla="*/ 0 w 52"/>
                  <a:gd name="T1" fmla="*/ 0 h 673"/>
                  <a:gd name="T2" fmla="*/ 0 w 52"/>
                  <a:gd name="T3" fmla="*/ 0 h 673"/>
                  <a:gd name="T4" fmla="*/ 0 w 52"/>
                  <a:gd name="T5" fmla="*/ 0 h 673"/>
                  <a:gd name="T6" fmla="*/ 0 w 52"/>
                  <a:gd name="T7" fmla="*/ 0 h 673"/>
                  <a:gd name="T8" fmla="*/ 0 w 52"/>
                  <a:gd name="T9" fmla="*/ 0 h 6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73"/>
                  <a:gd name="T17" fmla="*/ 52 w 52"/>
                  <a:gd name="T18" fmla="*/ 673 h 6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73">
                    <a:moveTo>
                      <a:pt x="52" y="0"/>
                    </a:moveTo>
                    <a:lnTo>
                      <a:pt x="0" y="0"/>
                    </a:lnTo>
                    <a:lnTo>
                      <a:pt x="0" y="672"/>
                    </a:lnTo>
                    <a:lnTo>
                      <a:pt x="52" y="67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314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91" name="未知"/>
              <p:cNvSpPr>
                <a:spLocks/>
              </p:cNvSpPr>
              <p:nvPr/>
            </p:nvSpPr>
            <p:spPr bwMode="auto">
              <a:xfrm>
                <a:off x="1744" y="876"/>
                <a:ext cx="17" cy="225"/>
              </a:xfrm>
              <a:custGeom>
                <a:avLst/>
                <a:gdLst>
                  <a:gd name="T0" fmla="*/ 0 w 52"/>
                  <a:gd name="T1" fmla="*/ 0 h 675"/>
                  <a:gd name="T2" fmla="*/ 0 w 52"/>
                  <a:gd name="T3" fmla="*/ 0 h 675"/>
                  <a:gd name="T4" fmla="*/ 0 w 52"/>
                  <a:gd name="T5" fmla="*/ 0 h 675"/>
                  <a:gd name="T6" fmla="*/ 0 w 52"/>
                  <a:gd name="T7" fmla="*/ 0 h 675"/>
                  <a:gd name="T8" fmla="*/ 0 w 52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75"/>
                  <a:gd name="T17" fmla="*/ 52 w 52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75">
                    <a:moveTo>
                      <a:pt x="52" y="0"/>
                    </a:moveTo>
                    <a:lnTo>
                      <a:pt x="0" y="0"/>
                    </a:lnTo>
                    <a:lnTo>
                      <a:pt x="0" y="673"/>
                    </a:lnTo>
                    <a:lnTo>
                      <a:pt x="52" y="67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15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92" name="未知"/>
              <p:cNvSpPr>
                <a:spLocks/>
              </p:cNvSpPr>
              <p:nvPr/>
            </p:nvSpPr>
            <p:spPr bwMode="auto">
              <a:xfrm>
                <a:off x="1726" y="875"/>
                <a:ext cx="18" cy="225"/>
              </a:xfrm>
              <a:custGeom>
                <a:avLst/>
                <a:gdLst>
                  <a:gd name="T0" fmla="*/ 0 w 54"/>
                  <a:gd name="T1" fmla="*/ 0 h 675"/>
                  <a:gd name="T2" fmla="*/ 0 w 54"/>
                  <a:gd name="T3" fmla="*/ 0 h 675"/>
                  <a:gd name="T4" fmla="*/ 0 w 54"/>
                  <a:gd name="T5" fmla="*/ 0 h 675"/>
                  <a:gd name="T6" fmla="*/ 0 w 54"/>
                  <a:gd name="T7" fmla="*/ 0 h 675"/>
                  <a:gd name="T8" fmla="*/ 0 w 54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5"/>
                  <a:gd name="T17" fmla="*/ 54 w 54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5">
                    <a:moveTo>
                      <a:pt x="54" y="2"/>
                    </a:moveTo>
                    <a:lnTo>
                      <a:pt x="0" y="0"/>
                    </a:lnTo>
                    <a:lnTo>
                      <a:pt x="0" y="675"/>
                    </a:lnTo>
                    <a:lnTo>
                      <a:pt x="54" y="675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445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93" name="未知"/>
              <p:cNvSpPr>
                <a:spLocks/>
              </p:cNvSpPr>
              <p:nvPr/>
            </p:nvSpPr>
            <p:spPr bwMode="auto">
              <a:xfrm>
                <a:off x="1690" y="875"/>
                <a:ext cx="18" cy="225"/>
              </a:xfrm>
              <a:custGeom>
                <a:avLst/>
                <a:gdLst>
                  <a:gd name="T0" fmla="*/ 0 w 53"/>
                  <a:gd name="T1" fmla="*/ 0 h 675"/>
                  <a:gd name="T2" fmla="*/ 0 w 53"/>
                  <a:gd name="T3" fmla="*/ 0 h 675"/>
                  <a:gd name="T4" fmla="*/ 0 w 53"/>
                  <a:gd name="T5" fmla="*/ 0 h 675"/>
                  <a:gd name="T6" fmla="*/ 0 w 53"/>
                  <a:gd name="T7" fmla="*/ 0 h 675"/>
                  <a:gd name="T8" fmla="*/ 0 w 53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5"/>
                  <a:gd name="T17" fmla="*/ 53 w 53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5">
                    <a:moveTo>
                      <a:pt x="53" y="1"/>
                    </a:moveTo>
                    <a:lnTo>
                      <a:pt x="0" y="0"/>
                    </a:lnTo>
                    <a:lnTo>
                      <a:pt x="0" y="675"/>
                    </a:lnTo>
                    <a:lnTo>
                      <a:pt x="53" y="675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4A5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94" name="未知"/>
              <p:cNvSpPr>
                <a:spLocks/>
              </p:cNvSpPr>
              <p:nvPr/>
            </p:nvSpPr>
            <p:spPr bwMode="auto">
              <a:xfrm>
                <a:off x="1673" y="875"/>
                <a:ext cx="17" cy="225"/>
              </a:xfrm>
              <a:custGeom>
                <a:avLst/>
                <a:gdLst>
                  <a:gd name="T0" fmla="*/ 0 w 53"/>
                  <a:gd name="T1" fmla="*/ 0 h 675"/>
                  <a:gd name="T2" fmla="*/ 0 w 53"/>
                  <a:gd name="T3" fmla="*/ 0 h 675"/>
                  <a:gd name="T4" fmla="*/ 0 w 53"/>
                  <a:gd name="T5" fmla="*/ 0 h 675"/>
                  <a:gd name="T6" fmla="*/ 0 w 53"/>
                  <a:gd name="T7" fmla="*/ 0 h 675"/>
                  <a:gd name="T8" fmla="*/ 0 w 53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5"/>
                  <a:gd name="T17" fmla="*/ 53 w 53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5">
                    <a:moveTo>
                      <a:pt x="53" y="0"/>
                    </a:moveTo>
                    <a:lnTo>
                      <a:pt x="0" y="0"/>
                    </a:lnTo>
                    <a:lnTo>
                      <a:pt x="0" y="674"/>
                    </a:lnTo>
                    <a:lnTo>
                      <a:pt x="53" y="67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4E5C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95" name="未知"/>
              <p:cNvSpPr>
                <a:spLocks/>
              </p:cNvSpPr>
              <p:nvPr/>
            </p:nvSpPr>
            <p:spPr bwMode="auto">
              <a:xfrm>
                <a:off x="1708" y="875"/>
                <a:ext cx="18" cy="225"/>
              </a:xfrm>
              <a:custGeom>
                <a:avLst/>
                <a:gdLst>
                  <a:gd name="T0" fmla="*/ 0 w 53"/>
                  <a:gd name="T1" fmla="*/ 0 h 675"/>
                  <a:gd name="T2" fmla="*/ 0 w 53"/>
                  <a:gd name="T3" fmla="*/ 0 h 675"/>
                  <a:gd name="T4" fmla="*/ 0 w 53"/>
                  <a:gd name="T5" fmla="*/ 0 h 675"/>
                  <a:gd name="T6" fmla="*/ 0 w 53"/>
                  <a:gd name="T7" fmla="*/ 0 h 675"/>
                  <a:gd name="T8" fmla="*/ 0 w 53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5"/>
                  <a:gd name="T17" fmla="*/ 53 w 53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5">
                    <a:moveTo>
                      <a:pt x="53" y="0"/>
                    </a:moveTo>
                    <a:lnTo>
                      <a:pt x="0" y="0"/>
                    </a:lnTo>
                    <a:lnTo>
                      <a:pt x="0" y="674"/>
                    </a:lnTo>
                    <a:lnTo>
                      <a:pt x="53" y="67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485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96" name="未知"/>
              <p:cNvSpPr>
                <a:spLocks/>
              </p:cNvSpPr>
              <p:nvPr/>
            </p:nvSpPr>
            <p:spPr bwMode="auto">
              <a:xfrm>
                <a:off x="1761" y="876"/>
                <a:ext cx="18" cy="225"/>
              </a:xfrm>
              <a:custGeom>
                <a:avLst/>
                <a:gdLst>
                  <a:gd name="T0" fmla="*/ 0 w 55"/>
                  <a:gd name="T1" fmla="*/ 0 h 675"/>
                  <a:gd name="T2" fmla="*/ 0 w 55"/>
                  <a:gd name="T3" fmla="*/ 0 h 675"/>
                  <a:gd name="T4" fmla="*/ 0 w 55"/>
                  <a:gd name="T5" fmla="*/ 0 h 675"/>
                  <a:gd name="T6" fmla="*/ 0 w 55"/>
                  <a:gd name="T7" fmla="*/ 0 h 675"/>
                  <a:gd name="T8" fmla="*/ 0 w 55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75"/>
                  <a:gd name="T17" fmla="*/ 55 w 55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75">
                    <a:moveTo>
                      <a:pt x="55" y="1"/>
                    </a:moveTo>
                    <a:lnTo>
                      <a:pt x="0" y="0"/>
                    </a:lnTo>
                    <a:lnTo>
                      <a:pt x="0" y="675"/>
                    </a:lnTo>
                    <a:lnTo>
                      <a:pt x="55" y="675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3C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97" name="未知"/>
              <p:cNvSpPr>
                <a:spLocks/>
              </p:cNvSpPr>
              <p:nvPr/>
            </p:nvSpPr>
            <p:spPr bwMode="auto">
              <a:xfrm>
                <a:off x="1637" y="874"/>
                <a:ext cx="18" cy="226"/>
              </a:xfrm>
              <a:custGeom>
                <a:avLst/>
                <a:gdLst>
                  <a:gd name="T0" fmla="*/ 0 w 53"/>
                  <a:gd name="T1" fmla="*/ 0 h 676"/>
                  <a:gd name="T2" fmla="*/ 0 w 53"/>
                  <a:gd name="T3" fmla="*/ 0 h 676"/>
                  <a:gd name="T4" fmla="*/ 0 w 53"/>
                  <a:gd name="T5" fmla="*/ 0 h 676"/>
                  <a:gd name="T6" fmla="*/ 0 w 53"/>
                  <a:gd name="T7" fmla="*/ 0 h 676"/>
                  <a:gd name="T8" fmla="*/ 0 w 53"/>
                  <a:gd name="T9" fmla="*/ 0 h 6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76"/>
                  <a:gd name="T17" fmla="*/ 53 w 53"/>
                  <a:gd name="T18" fmla="*/ 676 h 6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76">
                    <a:moveTo>
                      <a:pt x="53" y="0"/>
                    </a:moveTo>
                    <a:lnTo>
                      <a:pt x="0" y="0"/>
                    </a:lnTo>
                    <a:lnTo>
                      <a:pt x="0" y="673"/>
                    </a:lnTo>
                    <a:lnTo>
                      <a:pt x="53" y="67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55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98" name="未知"/>
              <p:cNvSpPr>
                <a:spLocks/>
              </p:cNvSpPr>
              <p:nvPr/>
            </p:nvSpPr>
            <p:spPr bwMode="auto">
              <a:xfrm>
                <a:off x="1619" y="874"/>
                <a:ext cx="18" cy="225"/>
              </a:xfrm>
              <a:custGeom>
                <a:avLst/>
                <a:gdLst>
                  <a:gd name="T0" fmla="*/ 0 w 54"/>
                  <a:gd name="T1" fmla="*/ 0 h 674"/>
                  <a:gd name="T2" fmla="*/ 0 w 54"/>
                  <a:gd name="T3" fmla="*/ 0 h 674"/>
                  <a:gd name="T4" fmla="*/ 0 w 54"/>
                  <a:gd name="T5" fmla="*/ 0 h 674"/>
                  <a:gd name="T6" fmla="*/ 0 w 54"/>
                  <a:gd name="T7" fmla="*/ 0 h 674"/>
                  <a:gd name="T8" fmla="*/ 0 w 54"/>
                  <a:gd name="T9" fmla="*/ 0 h 6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4"/>
                  <a:gd name="T17" fmla="*/ 54 w 54"/>
                  <a:gd name="T18" fmla="*/ 674 h 6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4">
                    <a:moveTo>
                      <a:pt x="54" y="1"/>
                    </a:moveTo>
                    <a:lnTo>
                      <a:pt x="0" y="0"/>
                    </a:lnTo>
                    <a:lnTo>
                      <a:pt x="0" y="674"/>
                    </a:lnTo>
                    <a:lnTo>
                      <a:pt x="54" y="674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5A6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99" name="未知"/>
              <p:cNvSpPr>
                <a:spLocks/>
              </p:cNvSpPr>
              <p:nvPr/>
            </p:nvSpPr>
            <p:spPr bwMode="auto">
              <a:xfrm>
                <a:off x="1583" y="874"/>
                <a:ext cx="18" cy="224"/>
              </a:xfrm>
              <a:custGeom>
                <a:avLst/>
                <a:gdLst>
                  <a:gd name="T0" fmla="*/ 0 w 53"/>
                  <a:gd name="T1" fmla="*/ 0 h 673"/>
                  <a:gd name="T2" fmla="*/ 0 w 53"/>
                  <a:gd name="T3" fmla="*/ 0 h 673"/>
                  <a:gd name="T4" fmla="*/ 0 w 53"/>
                  <a:gd name="T5" fmla="*/ 0 h 673"/>
                  <a:gd name="T6" fmla="*/ 0 w 53"/>
                  <a:gd name="T7" fmla="*/ 0 h 673"/>
                  <a:gd name="T8" fmla="*/ 0 w 53"/>
                  <a:gd name="T9" fmla="*/ 0 h 673"/>
                  <a:gd name="T10" fmla="*/ 0 w 53"/>
                  <a:gd name="T11" fmla="*/ 0 h 6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673"/>
                  <a:gd name="T20" fmla="*/ 53 w 53"/>
                  <a:gd name="T21" fmla="*/ 673 h 6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673">
                    <a:moveTo>
                      <a:pt x="21" y="0"/>
                    </a:moveTo>
                    <a:lnTo>
                      <a:pt x="0" y="16"/>
                    </a:lnTo>
                    <a:lnTo>
                      <a:pt x="0" y="673"/>
                    </a:lnTo>
                    <a:lnTo>
                      <a:pt x="53" y="673"/>
                    </a:lnTo>
                    <a:lnTo>
                      <a:pt x="53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2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0" name="未知"/>
              <p:cNvSpPr>
                <a:spLocks/>
              </p:cNvSpPr>
              <p:nvPr/>
            </p:nvSpPr>
            <p:spPr bwMode="auto">
              <a:xfrm>
                <a:off x="1566" y="879"/>
                <a:ext cx="17" cy="219"/>
              </a:xfrm>
              <a:custGeom>
                <a:avLst/>
                <a:gdLst>
                  <a:gd name="T0" fmla="*/ 0 w 52"/>
                  <a:gd name="T1" fmla="*/ 0 h 657"/>
                  <a:gd name="T2" fmla="*/ 0 w 52"/>
                  <a:gd name="T3" fmla="*/ 0 h 657"/>
                  <a:gd name="T4" fmla="*/ 0 w 52"/>
                  <a:gd name="T5" fmla="*/ 0 h 657"/>
                  <a:gd name="T6" fmla="*/ 0 w 52"/>
                  <a:gd name="T7" fmla="*/ 0 h 657"/>
                  <a:gd name="T8" fmla="*/ 0 w 52"/>
                  <a:gd name="T9" fmla="*/ 0 h 6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57"/>
                  <a:gd name="T17" fmla="*/ 52 w 52"/>
                  <a:gd name="T18" fmla="*/ 657 h 6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57">
                    <a:moveTo>
                      <a:pt x="52" y="0"/>
                    </a:moveTo>
                    <a:lnTo>
                      <a:pt x="0" y="42"/>
                    </a:lnTo>
                    <a:lnTo>
                      <a:pt x="0" y="656"/>
                    </a:lnTo>
                    <a:lnTo>
                      <a:pt x="52" y="65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636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1" name="未知"/>
              <p:cNvSpPr>
                <a:spLocks/>
              </p:cNvSpPr>
              <p:nvPr/>
            </p:nvSpPr>
            <p:spPr bwMode="auto">
              <a:xfrm>
                <a:off x="1601" y="874"/>
                <a:ext cx="18" cy="225"/>
              </a:xfrm>
              <a:custGeom>
                <a:avLst/>
                <a:gdLst>
                  <a:gd name="T0" fmla="*/ 0 w 54"/>
                  <a:gd name="T1" fmla="*/ 0 h 674"/>
                  <a:gd name="T2" fmla="*/ 0 w 54"/>
                  <a:gd name="T3" fmla="*/ 0 h 674"/>
                  <a:gd name="T4" fmla="*/ 0 w 54"/>
                  <a:gd name="T5" fmla="*/ 0 h 674"/>
                  <a:gd name="T6" fmla="*/ 0 w 54"/>
                  <a:gd name="T7" fmla="*/ 0 h 674"/>
                  <a:gd name="T8" fmla="*/ 0 w 54"/>
                  <a:gd name="T9" fmla="*/ 0 h 6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4"/>
                  <a:gd name="T17" fmla="*/ 54 w 54"/>
                  <a:gd name="T18" fmla="*/ 674 h 6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4">
                    <a:moveTo>
                      <a:pt x="54" y="0"/>
                    </a:moveTo>
                    <a:lnTo>
                      <a:pt x="0" y="0"/>
                    </a:lnTo>
                    <a:lnTo>
                      <a:pt x="0" y="672"/>
                    </a:lnTo>
                    <a:lnTo>
                      <a:pt x="54" y="67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D6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2" name="未知"/>
              <p:cNvSpPr>
                <a:spLocks/>
              </p:cNvSpPr>
              <p:nvPr/>
            </p:nvSpPr>
            <p:spPr bwMode="auto">
              <a:xfrm>
                <a:off x="1530" y="907"/>
                <a:ext cx="18" cy="191"/>
              </a:xfrm>
              <a:custGeom>
                <a:avLst/>
                <a:gdLst>
                  <a:gd name="T0" fmla="*/ 0 w 54"/>
                  <a:gd name="T1" fmla="*/ 0 h 571"/>
                  <a:gd name="T2" fmla="*/ 0 w 54"/>
                  <a:gd name="T3" fmla="*/ 0 h 571"/>
                  <a:gd name="T4" fmla="*/ 0 w 54"/>
                  <a:gd name="T5" fmla="*/ 0 h 571"/>
                  <a:gd name="T6" fmla="*/ 0 w 54"/>
                  <a:gd name="T7" fmla="*/ 0 h 571"/>
                  <a:gd name="T8" fmla="*/ 0 w 54"/>
                  <a:gd name="T9" fmla="*/ 0 h 5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571"/>
                  <a:gd name="T17" fmla="*/ 54 w 54"/>
                  <a:gd name="T18" fmla="*/ 571 h 5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571">
                    <a:moveTo>
                      <a:pt x="54" y="0"/>
                    </a:moveTo>
                    <a:lnTo>
                      <a:pt x="0" y="43"/>
                    </a:lnTo>
                    <a:lnTo>
                      <a:pt x="0" y="570"/>
                    </a:lnTo>
                    <a:lnTo>
                      <a:pt x="54" y="57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6B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3" name="未知"/>
              <p:cNvSpPr>
                <a:spLocks/>
              </p:cNvSpPr>
              <p:nvPr/>
            </p:nvSpPr>
            <p:spPr bwMode="auto">
              <a:xfrm>
                <a:off x="1495" y="937"/>
                <a:ext cx="18" cy="160"/>
              </a:xfrm>
              <a:custGeom>
                <a:avLst/>
                <a:gdLst>
                  <a:gd name="T0" fmla="*/ 0 w 54"/>
                  <a:gd name="T1" fmla="*/ 0 h 482"/>
                  <a:gd name="T2" fmla="*/ 0 w 54"/>
                  <a:gd name="T3" fmla="*/ 0 h 482"/>
                  <a:gd name="T4" fmla="*/ 0 w 54"/>
                  <a:gd name="T5" fmla="*/ 0 h 482"/>
                  <a:gd name="T6" fmla="*/ 0 w 54"/>
                  <a:gd name="T7" fmla="*/ 0 h 482"/>
                  <a:gd name="T8" fmla="*/ 0 w 54"/>
                  <a:gd name="T9" fmla="*/ 0 h 4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82"/>
                  <a:gd name="T17" fmla="*/ 54 w 54"/>
                  <a:gd name="T18" fmla="*/ 482 h 4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82">
                    <a:moveTo>
                      <a:pt x="54" y="0"/>
                    </a:moveTo>
                    <a:lnTo>
                      <a:pt x="0" y="41"/>
                    </a:lnTo>
                    <a:lnTo>
                      <a:pt x="0" y="480"/>
                    </a:lnTo>
                    <a:lnTo>
                      <a:pt x="54" y="48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37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4" name="未知"/>
              <p:cNvSpPr>
                <a:spLocks/>
              </p:cNvSpPr>
              <p:nvPr/>
            </p:nvSpPr>
            <p:spPr bwMode="auto">
              <a:xfrm>
                <a:off x="1513" y="922"/>
                <a:ext cx="17" cy="175"/>
              </a:xfrm>
              <a:custGeom>
                <a:avLst/>
                <a:gdLst>
                  <a:gd name="T0" fmla="*/ 0 w 53"/>
                  <a:gd name="T1" fmla="*/ 0 h 527"/>
                  <a:gd name="T2" fmla="*/ 0 w 53"/>
                  <a:gd name="T3" fmla="*/ 0 h 527"/>
                  <a:gd name="T4" fmla="*/ 0 w 53"/>
                  <a:gd name="T5" fmla="*/ 0 h 527"/>
                  <a:gd name="T6" fmla="*/ 0 w 53"/>
                  <a:gd name="T7" fmla="*/ 0 h 527"/>
                  <a:gd name="T8" fmla="*/ 0 w 53"/>
                  <a:gd name="T9" fmla="*/ 0 h 5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527"/>
                  <a:gd name="T17" fmla="*/ 53 w 53"/>
                  <a:gd name="T18" fmla="*/ 527 h 5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527">
                    <a:moveTo>
                      <a:pt x="53" y="0"/>
                    </a:moveTo>
                    <a:lnTo>
                      <a:pt x="0" y="45"/>
                    </a:lnTo>
                    <a:lnTo>
                      <a:pt x="0" y="527"/>
                    </a:lnTo>
                    <a:lnTo>
                      <a:pt x="53" y="527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6E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5" name="未知"/>
              <p:cNvSpPr>
                <a:spLocks/>
              </p:cNvSpPr>
              <p:nvPr/>
            </p:nvSpPr>
            <p:spPr bwMode="auto">
              <a:xfrm>
                <a:off x="1459" y="965"/>
                <a:ext cx="18" cy="132"/>
              </a:xfrm>
              <a:custGeom>
                <a:avLst/>
                <a:gdLst>
                  <a:gd name="T0" fmla="*/ 0 w 53"/>
                  <a:gd name="T1" fmla="*/ 0 h 394"/>
                  <a:gd name="T2" fmla="*/ 0 w 53"/>
                  <a:gd name="T3" fmla="*/ 0 h 394"/>
                  <a:gd name="T4" fmla="*/ 0 w 53"/>
                  <a:gd name="T5" fmla="*/ 0 h 394"/>
                  <a:gd name="T6" fmla="*/ 0 w 53"/>
                  <a:gd name="T7" fmla="*/ 0 h 394"/>
                  <a:gd name="T8" fmla="*/ 0 w 53"/>
                  <a:gd name="T9" fmla="*/ 0 h 3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94"/>
                  <a:gd name="T17" fmla="*/ 53 w 53"/>
                  <a:gd name="T18" fmla="*/ 394 h 3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94">
                    <a:moveTo>
                      <a:pt x="53" y="0"/>
                    </a:moveTo>
                    <a:lnTo>
                      <a:pt x="0" y="43"/>
                    </a:lnTo>
                    <a:lnTo>
                      <a:pt x="0" y="393"/>
                    </a:lnTo>
                    <a:lnTo>
                      <a:pt x="53" y="39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A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6" name="未知"/>
              <p:cNvSpPr>
                <a:spLocks/>
              </p:cNvSpPr>
              <p:nvPr/>
            </p:nvSpPr>
            <p:spPr bwMode="auto">
              <a:xfrm>
                <a:off x="1548" y="893"/>
                <a:ext cx="18" cy="205"/>
              </a:xfrm>
              <a:custGeom>
                <a:avLst/>
                <a:gdLst>
                  <a:gd name="T0" fmla="*/ 0 w 53"/>
                  <a:gd name="T1" fmla="*/ 0 h 614"/>
                  <a:gd name="T2" fmla="*/ 0 w 53"/>
                  <a:gd name="T3" fmla="*/ 0 h 614"/>
                  <a:gd name="T4" fmla="*/ 0 w 53"/>
                  <a:gd name="T5" fmla="*/ 0 h 614"/>
                  <a:gd name="T6" fmla="*/ 0 w 53"/>
                  <a:gd name="T7" fmla="*/ 0 h 614"/>
                  <a:gd name="T8" fmla="*/ 0 w 53"/>
                  <a:gd name="T9" fmla="*/ 0 h 6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14"/>
                  <a:gd name="T17" fmla="*/ 53 w 53"/>
                  <a:gd name="T18" fmla="*/ 614 h 6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14">
                    <a:moveTo>
                      <a:pt x="53" y="0"/>
                    </a:moveTo>
                    <a:lnTo>
                      <a:pt x="0" y="43"/>
                    </a:lnTo>
                    <a:lnTo>
                      <a:pt x="0" y="614"/>
                    </a:lnTo>
                    <a:lnTo>
                      <a:pt x="53" y="61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67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7" name="未知"/>
              <p:cNvSpPr>
                <a:spLocks/>
              </p:cNvSpPr>
              <p:nvPr/>
            </p:nvSpPr>
            <p:spPr bwMode="auto">
              <a:xfrm>
                <a:off x="1477" y="950"/>
                <a:ext cx="18" cy="147"/>
              </a:xfrm>
              <a:custGeom>
                <a:avLst/>
                <a:gdLst>
                  <a:gd name="T0" fmla="*/ 0 w 54"/>
                  <a:gd name="T1" fmla="*/ 0 h 439"/>
                  <a:gd name="T2" fmla="*/ 0 w 54"/>
                  <a:gd name="T3" fmla="*/ 0 h 439"/>
                  <a:gd name="T4" fmla="*/ 0 w 54"/>
                  <a:gd name="T5" fmla="*/ 0 h 439"/>
                  <a:gd name="T6" fmla="*/ 0 w 54"/>
                  <a:gd name="T7" fmla="*/ 0 h 439"/>
                  <a:gd name="T8" fmla="*/ 0 w 54"/>
                  <a:gd name="T9" fmla="*/ 0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39"/>
                  <a:gd name="T17" fmla="*/ 54 w 54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39">
                    <a:moveTo>
                      <a:pt x="54" y="0"/>
                    </a:moveTo>
                    <a:lnTo>
                      <a:pt x="0" y="45"/>
                    </a:lnTo>
                    <a:lnTo>
                      <a:pt x="0" y="439"/>
                    </a:lnTo>
                    <a:lnTo>
                      <a:pt x="54" y="4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6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8" name="未知"/>
              <p:cNvSpPr>
                <a:spLocks/>
              </p:cNvSpPr>
              <p:nvPr/>
            </p:nvSpPr>
            <p:spPr bwMode="auto">
              <a:xfrm>
                <a:off x="1655" y="874"/>
                <a:ext cx="18" cy="226"/>
              </a:xfrm>
              <a:custGeom>
                <a:avLst/>
                <a:gdLst>
                  <a:gd name="T0" fmla="*/ 0 w 54"/>
                  <a:gd name="T1" fmla="*/ 0 h 676"/>
                  <a:gd name="T2" fmla="*/ 0 w 54"/>
                  <a:gd name="T3" fmla="*/ 0 h 676"/>
                  <a:gd name="T4" fmla="*/ 0 w 54"/>
                  <a:gd name="T5" fmla="*/ 0 h 676"/>
                  <a:gd name="T6" fmla="*/ 0 w 54"/>
                  <a:gd name="T7" fmla="*/ 0 h 676"/>
                  <a:gd name="T8" fmla="*/ 0 w 54"/>
                  <a:gd name="T9" fmla="*/ 0 h 6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76"/>
                  <a:gd name="T17" fmla="*/ 54 w 54"/>
                  <a:gd name="T18" fmla="*/ 676 h 6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76">
                    <a:moveTo>
                      <a:pt x="54" y="676"/>
                    </a:moveTo>
                    <a:lnTo>
                      <a:pt x="54" y="2"/>
                    </a:lnTo>
                    <a:lnTo>
                      <a:pt x="0" y="0"/>
                    </a:lnTo>
                    <a:lnTo>
                      <a:pt x="0" y="676"/>
                    </a:lnTo>
                    <a:lnTo>
                      <a:pt x="54" y="676"/>
                    </a:lnTo>
                    <a:close/>
                  </a:path>
                </a:pathLst>
              </a:custGeom>
              <a:solidFill>
                <a:srgbClr val="54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9" name="Rectangle 196"/>
              <p:cNvSpPr>
                <a:spLocks noChangeArrowheads="1"/>
              </p:cNvSpPr>
              <p:nvPr/>
            </p:nvSpPr>
            <p:spPr bwMode="auto">
              <a:xfrm>
                <a:off x="624" y="159"/>
                <a:ext cx="179" cy="84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510" name="未知"/>
              <p:cNvSpPr>
                <a:spLocks/>
              </p:cNvSpPr>
              <p:nvPr/>
            </p:nvSpPr>
            <p:spPr bwMode="auto">
              <a:xfrm>
                <a:off x="3091" y="158"/>
                <a:ext cx="178" cy="84"/>
              </a:xfrm>
              <a:custGeom>
                <a:avLst/>
                <a:gdLst>
                  <a:gd name="T0" fmla="*/ 0 w 535"/>
                  <a:gd name="T1" fmla="*/ 0 h 254"/>
                  <a:gd name="T2" fmla="*/ 0 w 535"/>
                  <a:gd name="T3" fmla="*/ 0 h 254"/>
                  <a:gd name="T4" fmla="*/ 0 w 535"/>
                  <a:gd name="T5" fmla="*/ 0 h 254"/>
                  <a:gd name="T6" fmla="*/ 0 w 535"/>
                  <a:gd name="T7" fmla="*/ 0 h 254"/>
                  <a:gd name="T8" fmla="*/ 0 w 535"/>
                  <a:gd name="T9" fmla="*/ 0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5"/>
                  <a:gd name="T16" fmla="*/ 0 h 254"/>
                  <a:gd name="T17" fmla="*/ 535 w 53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5" h="254">
                    <a:moveTo>
                      <a:pt x="0" y="254"/>
                    </a:moveTo>
                    <a:lnTo>
                      <a:pt x="535" y="253"/>
                    </a:lnTo>
                    <a:lnTo>
                      <a:pt x="535" y="0"/>
                    </a:lnTo>
                    <a:lnTo>
                      <a:pt x="0" y="1"/>
                    </a:lnTo>
                    <a:lnTo>
                      <a:pt x="0" y="254"/>
                    </a:lnTo>
                  </a:path>
                </a:pathLst>
              </a:custGeom>
              <a:noFill/>
              <a:ln w="17463" cmpd="sng">
                <a:solidFill>
                  <a:srgbClr val="3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11" name="Rectangle 198"/>
              <p:cNvSpPr>
                <a:spLocks noChangeArrowheads="1"/>
              </p:cNvSpPr>
              <p:nvPr/>
            </p:nvSpPr>
            <p:spPr bwMode="auto">
              <a:xfrm>
                <a:off x="629" y="164"/>
                <a:ext cx="169" cy="74"/>
              </a:xfrm>
              <a:prstGeom prst="rect">
                <a:avLst/>
              </a:prstGeom>
              <a:noFill/>
              <a:ln w="17463">
                <a:solidFill>
                  <a:srgbClr val="33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512" name="未知"/>
              <p:cNvSpPr>
                <a:spLocks/>
              </p:cNvSpPr>
              <p:nvPr/>
            </p:nvSpPr>
            <p:spPr bwMode="auto">
              <a:xfrm>
                <a:off x="1837" y="240"/>
                <a:ext cx="113" cy="113"/>
              </a:xfrm>
              <a:custGeom>
                <a:avLst/>
                <a:gdLst>
                  <a:gd name="T0" fmla="*/ 0 w 340"/>
                  <a:gd name="T1" fmla="*/ 0 h 340"/>
                  <a:gd name="T2" fmla="*/ 0 w 340"/>
                  <a:gd name="T3" fmla="*/ 0 h 340"/>
                  <a:gd name="T4" fmla="*/ 0 w 340"/>
                  <a:gd name="T5" fmla="*/ 0 h 340"/>
                  <a:gd name="T6" fmla="*/ 0 w 340"/>
                  <a:gd name="T7" fmla="*/ 0 h 340"/>
                  <a:gd name="T8" fmla="*/ 0 w 340"/>
                  <a:gd name="T9" fmla="*/ 0 h 340"/>
                  <a:gd name="T10" fmla="*/ 0 w 340"/>
                  <a:gd name="T11" fmla="*/ 0 h 340"/>
                  <a:gd name="T12" fmla="*/ 0 w 340"/>
                  <a:gd name="T13" fmla="*/ 0 h 340"/>
                  <a:gd name="T14" fmla="*/ 0 w 340"/>
                  <a:gd name="T15" fmla="*/ 0 h 340"/>
                  <a:gd name="T16" fmla="*/ 0 w 340"/>
                  <a:gd name="T17" fmla="*/ 0 h 340"/>
                  <a:gd name="T18" fmla="*/ 0 w 340"/>
                  <a:gd name="T19" fmla="*/ 0 h 340"/>
                  <a:gd name="T20" fmla="*/ 0 w 340"/>
                  <a:gd name="T21" fmla="*/ 0 h 340"/>
                  <a:gd name="T22" fmla="*/ 0 w 340"/>
                  <a:gd name="T23" fmla="*/ 0 h 340"/>
                  <a:gd name="T24" fmla="*/ 0 w 340"/>
                  <a:gd name="T25" fmla="*/ 0 h 340"/>
                  <a:gd name="T26" fmla="*/ 0 w 340"/>
                  <a:gd name="T27" fmla="*/ 0 h 340"/>
                  <a:gd name="T28" fmla="*/ 0 w 340"/>
                  <a:gd name="T29" fmla="*/ 0 h 340"/>
                  <a:gd name="T30" fmla="*/ 0 w 340"/>
                  <a:gd name="T31" fmla="*/ 0 h 340"/>
                  <a:gd name="T32" fmla="*/ 0 w 340"/>
                  <a:gd name="T33" fmla="*/ 0 h 340"/>
                  <a:gd name="T34" fmla="*/ 0 w 340"/>
                  <a:gd name="T35" fmla="*/ 0 h 340"/>
                  <a:gd name="T36" fmla="*/ 0 w 340"/>
                  <a:gd name="T37" fmla="*/ 0 h 340"/>
                  <a:gd name="T38" fmla="*/ 0 w 340"/>
                  <a:gd name="T39" fmla="*/ 0 h 340"/>
                  <a:gd name="T40" fmla="*/ 0 w 340"/>
                  <a:gd name="T41" fmla="*/ 0 h 340"/>
                  <a:gd name="T42" fmla="*/ 0 w 340"/>
                  <a:gd name="T43" fmla="*/ 0 h 340"/>
                  <a:gd name="T44" fmla="*/ 0 w 340"/>
                  <a:gd name="T45" fmla="*/ 0 h 340"/>
                  <a:gd name="T46" fmla="*/ 0 w 340"/>
                  <a:gd name="T47" fmla="*/ 0 h 340"/>
                  <a:gd name="T48" fmla="*/ 0 w 340"/>
                  <a:gd name="T49" fmla="*/ 0 h 340"/>
                  <a:gd name="T50" fmla="*/ 0 w 340"/>
                  <a:gd name="T51" fmla="*/ 0 h 340"/>
                  <a:gd name="T52" fmla="*/ 0 w 340"/>
                  <a:gd name="T53" fmla="*/ 0 h 340"/>
                  <a:gd name="T54" fmla="*/ 0 w 340"/>
                  <a:gd name="T55" fmla="*/ 0 h 340"/>
                  <a:gd name="T56" fmla="*/ 0 w 340"/>
                  <a:gd name="T57" fmla="*/ 0 h 340"/>
                  <a:gd name="T58" fmla="*/ 0 w 340"/>
                  <a:gd name="T59" fmla="*/ 0 h 340"/>
                  <a:gd name="T60" fmla="*/ 0 w 340"/>
                  <a:gd name="T61" fmla="*/ 0 h 340"/>
                  <a:gd name="T62" fmla="*/ 0 w 340"/>
                  <a:gd name="T63" fmla="*/ 0 h 34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0"/>
                  <a:gd name="T97" fmla="*/ 0 h 340"/>
                  <a:gd name="T98" fmla="*/ 340 w 340"/>
                  <a:gd name="T99" fmla="*/ 340 h 34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0" h="340">
                    <a:moveTo>
                      <a:pt x="290" y="48"/>
                    </a:moveTo>
                    <a:lnTo>
                      <a:pt x="276" y="36"/>
                    </a:lnTo>
                    <a:lnTo>
                      <a:pt x="264" y="26"/>
                    </a:lnTo>
                    <a:lnTo>
                      <a:pt x="248" y="16"/>
                    </a:lnTo>
                    <a:lnTo>
                      <a:pt x="234" y="11"/>
                    </a:lnTo>
                    <a:lnTo>
                      <a:pt x="218" y="5"/>
                    </a:lnTo>
                    <a:lnTo>
                      <a:pt x="202" y="3"/>
                    </a:lnTo>
                    <a:lnTo>
                      <a:pt x="169" y="0"/>
                    </a:lnTo>
                    <a:lnTo>
                      <a:pt x="134" y="3"/>
                    </a:lnTo>
                    <a:lnTo>
                      <a:pt x="102" y="11"/>
                    </a:lnTo>
                    <a:lnTo>
                      <a:pt x="73" y="26"/>
                    </a:lnTo>
                    <a:lnTo>
                      <a:pt x="48" y="48"/>
                    </a:lnTo>
                    <a:lnTo>
                      <a:pt x="26" y="75"/>
                    </a:lnTo>
                    <a:lnTo>
                      <a:pt x="11" y="104"/>
                    </a:lnTo>
                    <a:lnTo>
                      <a:pt x="3" y="136"/>
                    </a:lnTo>
                    <a:lnTo>
                      <a:pt x="0" y="171"/>
                    </a:lnTo>
                    <a:lnTo>
                      <a:pt x="0" y="186"/>
                    </a:lnTo>
                    <a:lnTo>
                      <a:pt x="3" y="203"/>
                    </a:lnTo>
                    <a:lnTo>
                      <a:pt x="5" y="218"/>
                    </a:lnTo>
                    <a:lnTo>
                      <a:pt x="11" y="235"/>
                    </a:lnTo>
                    <a:lnTo>
                      <a:pt x="16" y="248"/>
                    </a:lnTo>
                    <a:lnTo>
                      <a:pt x="26" y="264"/>
                    </a:lnTo>
                    <a:lnTo>
                      <a:pt x="36" y="276"/>
                    </a:lnTo>
                    <a:lnTo>
                      <a:pt x="48" y="290"/>
                    </a:lnTo>
                    <a:lnTo>
                      <a:pt x="59" y="301"/>
                    </a:lnTo>
                    <a:lnTo>
                      <a:pt x="73" y="311"/>
                    </a:lnTo>
                    <a:lnTo>
                      <a:pt x="102" y="328"/>
                    </a:lnTo>
                    <a:lnTo>
                      <a:pt x="134" y="336"/>
                    </a:lnTo>
                    <a:lnTo>
                      <a:pt x="151" y="339"/>
                    </a:lnTo>
                    <a:lnTo>
                      <a:pt x="169" y="340"/>
                    </a:lnTo>
                    <a:lnTo>
                      <a:pt x="186" y="339"/>
                    </a:lnTo>
                    <a:lnTo>
                      <a:pt x="202" y="336"/>
                    </a:lnTo>
                    <a:lnTo>
                      <a:pt x="209" y="333"/>
                    </a:lnTo>
                    <a:lnTo>
                      <a:pt x="218" y="332"/>
                    </a:lnTo>
                    <a:lnTo>
                      <a:pt x="234" y="328"/>
                    </a:lnTo>
                    <a:lnTo>
                      <a:pt x="248" y="319"/>
                    </a:lnTo>
                    <a:lnTo>
                      <a:pt x="264" y="311"/>
                    </a:lnTo>
                    <a:lnTo>
                      <a:pt x="269" y="305"/>
                    </a:lnTo>
                    <a:lnTo>
                      <a:pt x="272" y="303"/>
                    </a:lnTo>
                    <a:lnTo>
                      <a:pt x="272" y="301"/>
                    </a:lnTo>
                    <a:lnTo>
                      <a:pt x="273" y="301"/>
                    </a:lnTo>
                    <a:lnTo>
                      <a:pt x="276" y="301"/>
                    </a:lnTo>
                    <a:lnTo>
                      <a:pt x="290" y="290"/>
                    </a:lnTo>
                    <a:lnTo>
                      <a:pt x="301" y="276"/>
                    </a:lnTo>
                    <a:lnTo>
                      <a:pt x="301" y="273"/>
                    </a:lnTo>
                    <a:lnTo>
                      <a:pt x="301" y="272"/>
                    </a:lnTo>
                    <a:lnTo>
                      <a:pt x="302" y="272"/>
                    </a:lnTo>
                    <a:lnTo>
                      <a:pt x="305" y="269"/>
                    </a:lnTo>
                    <a:lnTo>
                      <a:pt x="311" y="264"/>
                    </a:lnTo>
                    <a:lnTo>
                      <a:pt x="319" y="248"/>
                    </a:lnTo>
                    <a:lnTo>
                      <a:pt x="327" y="235"/>
                    </a:lnTo>
                    <a:lnTo>
                      <a:pt x="332" y="218"/>
                    </a:lnTo>
                    <a:lnTo>
                      <a:pt x="333" y="209"/>
                    </a:lnTo>
                    <a:lnTo>
                      <a:pt x="336" y="203"/>
                    </a:lnTo>
                    <a:lnTo>
                      <a:pt x="338" y="186"/>
                    </a:lnTo>
                    <a:lnTo>
                      <a:pt x="338" y="178"/>
                    </a:lnTo>
                    <a:lnTo>
                      <a:pt x="338" y="173"/>
                    </a:lnTo>
                    <a:lnTo>
                      <a:pt x="340" y="171"/>
                    </a:lnTo>
                    <a:lnTo>
                      <a:pt x="338" y="153"/>
                    </a:lnTo>
                    <a:lnTo>
                      <a:pt x="336" y="136"/>
                    </a:lnTo>
                    <a:lnTo>
                      <a:pt x="327" y="104"/>
                    </a:lnTo>
                    <a:lnTo>
                      <a:pt x="311" y="75"/>
                    </a:lnTo>
                    <a:lnTo>
                      <a:pt x="301" y="61"/>
                    </a:lnTo>
                    <a:lnTo>
                      <a:pt x="290" y="48"/>
                    </a:lnTo>
                  </a:path>
                </a:pathLst>
              </a:custGeom>
              <a:noFill/>
              <a:ln w="17463" cmpd="sng">
                <a:solidFill>
                  <a:srgbClr val="3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13" name="未知"/>
              <p:cNvSpPr>
                <a:spLocks/>
              </p:cNvSpPr>
              <p:nvPr/>
            </p:nvSpPr>
            <p:spPr bwMode="auto">
              <a:xfrm>
                <a:off x="1317" y="874"/>
                <a:ext cx="1137" cy="241"/>
              </a:xfrm>
              <a:custGeom>
                <a:avLst/>
                <a:gdLst>
                  <a:gd name="T0" fmla="*/ 1 w 3411"/>
                  <a:gd name="T1" fmla="*/ 0 h 723"/>
                  <a:gd name="T2" fmla="*/ 0 w 3411"/>
                  <a:gd name="T3" fmla="*/ 0 h 723"/>
                  <a:gd name="T4" fmla="*/ 0 w 3411"/>
                  <a:gd name="T5" fmla="*/ 0 h 723"/>
                  <a:gd name="T6" fmla="*/ 0 w 3411"/>
                  <a:gd name="T7" fmla="*/ 0 h 723"/>
                  <a:gd name="T8" fmla="*/ 1 w 3411"/>
                  <a:gd name="T9" fmla="*/ 0 h 7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11"/>
                  <a:gd name="T16" fmla="*/ 0 h 723"/>
                  <a:gd name="T17" fmla="*/ 3411 w 3411"/>
                  <a:gd name="T18" fmla="*/ 723 h 7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11" h="723">
                    <a:moveTo>
                      <a:pt x="3411" y="723"/>
                    </a:moveTo>
                    <a:lnTo>
                      <a:pt x="0" y="662"/>
                    </a:lnTo>
                    <a:lnTo>
                      <a:pt x="819" y="0"/>
                    </a:lnTo>
                    <a:lnTo>
                      <a:pt x="2646" y="30"/>
                    </a:lnTo>
                    <a:lnTo>
                      <a:pt x="3411" y="679"/>
                    </a:lnTo>
                  </a:path>
                </a:pathLst>
              </a:custGeom>
              <a:noFill/>
              <a:ln w="17463" cmpd="sng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14" name="未知"/>
              <p:cNvSpPr>
                <a:spLocks/>
              </p:cNvSpPr>
              <p:nvPr/>
            </p:nvSpPr>
            <p:spPr bwMode="auto">
              <a:xfrm>
                <a:off x="2522" y="21"/>
                <a:ext cx="1449" cy="168"/>
              </a:xfrm>
              <a:custGeom>
                <a:avLst/>
                <a:gdLst>
                  <a:gd name="T0" fmla="*/ 0 w 4346"/>
                  <a:gd name="T1" fmla="*/ 0 h 504"/>
                  <a:gd name="T2" fmla="*/ 0 w 4346"/>
                  <a:gd name="T3" fmla="*/ 0 h 504"/>
                  <a:gd name="T4" fmla="*/ 0 w 4346"/>
                  <a:gd name="T5" fmla="*/ 0 h 504"/>
                  <a:gd name="T6" fmla="*/ 0 w 4346"/>
                  <a:gd name="T7" fmla="*/ 0 h 504"/>
                  <a:gd name="T8" fmla="*/ 0 w 4346"/>
                  <a:gd name="T9" fmla="*/ 0 h 504"/>
                  <a:gd name="T10" fmla="*/ 0 w 4346"/>
                  <a:gd name="T11" fmla="*/ 0 h 504"/>
                  <a:gd name="T12" fmla="*/ 0 w 4346"/>
                  <a:gd name="T13" fmla="*/ 0 h 504"/>
                  <a:gd name="T14" fmla="*/ 0 w 4346"/>
                  <a:gd name="T15" fmla="*/ 0 h 504"/>
                  <a:gd name="T16" fmla="*/ 0 w 4346"/>
                  <a:gd name="T17" fmla="*/ 0 h 504"/>
                  <a:gd name="T18" fmla="*/ 0 w 4346"/>
                  <a:gd name="T19" fmla="*/ 0 h 504"/>
                  <a:gd name="T20" fmla="*/ 0 w 4346"/>
                  <a:gd name="T21" fmla="*/ 0 h 504"/>
                  <a:gd name="T22" fmla="*/ 0 w 4346"/>
                  <a:gd name="T23" fmla="*/ 0 h 504"/>
                  <a:gd name="T24" fmla="*/ 0 w 4346"/>
                  <a:gd name="T25" fmla="*/ 0 h 504"/>
                  <a:gd name="T26" fmla="*/ 0 w 4346"/>
                  <a:gd name="T27" fmla="*/ 0 h 504"/>
                  <a:gd name="T28" fmla="*/ 0 w 4346"/>
                  <a:gd name="T29" fmla="*/ 0 h 504"/>
                  <a:gd name="T30" fmla="*/ 0 w 4346"/>
                  <a:gd name="T31" fmla="*/ 0 h 504"/>
                  <a:gd name="T32" fmla="*/ 0 w 4346"/>
                  <a:gd name="T33" fmla="*/ 0 h 504"/>
                  <a:gd name="T34" fmla="*/ 0 w 4346"/>
                  <a:gd name="T35" fmla="*/ 0 h 504"/>
                  <a:gd name="T36" fmla="*/ 0 w 4346"/>
                  <a:gd name="T37" fmla="*/ 0 h 504"/>
                  <a:gd name="T38" fmla="*/ 0 w 4346"/>
                  <a:gd name="T39" fmla="*/ 0 h 504"/>
                  <a:gd name="T40" fmla="*/ 1 w 4346"/>
                  <a:gd name="T41" fmla="*/ 0 h 504"/>
                  <a:gd name="T42" fmla="*/ 1 w 4346"/>
                  <a:gd name="T43" fmla="*/ 0 h 504"/>
                  <a:gd name="T44" fmla="*/ 1 w 4346"/>
                  <a:gd name="T45" fmla="*/ 0 h 504"/>
                  <a:gd name="T46" fmla="*/ 1 w 4346"/>
                  <a:gd name="T47" fmla="*/ 0 h 504"/>
                  <a:gd name="T48" fmla="*/ 1 w 4346"/>
                  <a:gd name="T49" fmla="*/ 0 h 504"/>
                  <a:gd name="T50" fmla="*/ 1 w 4346"/>
                  <a:gd name="T51" fmla="*/ 0 h 504"/>
                  <a:gd name="T52" fmla="*/ 1 w 4346"/>
                  <a:gd name="T53" fmla="*/ 0 h 504"/>
                  <a:gd name="T54" fmla="*/ 1 w 4346"/>
                  <a:gd name="T55" fmla="*/ 0 h 504"/>
                  <a:gd name="T56" fmla="*/ 1 w 4346"/>
                  <a:gd name="T57" fmla="*/ 0 h 504"/>
                  <a:gd name="T58" fmla="*/ 1 w 4346"/>
                  <a:gd name="T59" fmla="*/ 0 h 504"/>
                  <a:gd name="T60" fmla="*/ 1 w 4346"/>
                  <a:gd name="T61" fmla="*/ 0 h 504"/>
                  <a:gd name="T62" fmla="*/ 1 w 4346"/>
                  <a:gd name="T63" fmla="*/ 0 h 504"/>
                  <a:gd name="T64" fmla="*/ 1 w 4346"/>
                  <a:gd name="T65" fmla="*/ 0 h 504"/>
                  <a:gd name="T66" fmla="*/ 1 w 4346"/>
                  <a:gd name="T67" fmla="*/ 0 h 504"/>
                  <a:gd name="T68" fmla="*/ 1 w 4346"/>
                  <a:gd name="T69" fmla="*/ 0 h 504"/>
                  <a:gd name="T70" fmla="*/ 1 w 4346"/>
                  <a:gd name="T71" fmla="*/ 0 h 504"/>
                  <a:gd name="T72" fmla="*/ 1 w 4346"/>
                  <a:gd name="T73" fmla="*/ 0 h 504"/>
                  <a:gd name="T74" fmla="*/ 1 w 4346"/>
                  <a:gd name="T75" fmla="*/ 0 h 504"/>
                  <a:gd name="T76" fmla="*/ 1 w 4346"/>
                  <a:gd name="T77" fmla="*/ 0 h 504"/>
                  <a:gd name="T78" fmla="*/ 1 w 4346"/>
                  <a:gd name="T79" fmla="*/ 0 h 504"/>
                  <a:gd name="T80" fmla="*/ 1 w 4346"/>
                  <a:gd name="T81" fmla="*/ 0 h 504"/>
                  <a:gd name="T82" fmla="*/ 1 w 4346"/>
                  <a:gd name="T83" fmla="*/ 0 h 504"/>
                  <a:gd name="T84" fmla="*/ 1 w 4346"/>
                  <a:gd name="T85" fmla="*/ 0 h 504"/>
                  <a:gd name="T86" fmla="*/ 1 w 4346"/>
                  <a:gd name="T87" fmla="*/ 0 h 504"/>
                  <a:gd name="T88" fmla="*/ 1 w 4346"/>
                  <a:gd name="T89" fmla="*/ 0 h 504"/>
                  <a:gd name="T90" fmla="*/ 1 w 4346"/>
                  <a:gd name="T91" fmla="*/ 0 h 504"/>
                  <a:gd name="T92" fmla="*/ 1 w 4346"/>
                  <a:gd name="T93" fmla="*/ 0 h 504"/>
                  <a:gd name="T94" fmla="*/ 1 w 4346"/>
                  <a:gd name="T95" fmla="*/ 0 h 504"/>
                  <a:gd name="T96" fmla="*/ 1 w 4346"/>
                  <a:gd name="T97" fmla="*/ 0 h 504"/>
                  <a:gd name="T98" fmla="*/ 1 w 4346"/>
                  <a:gd name="T99" fmla="*/ 0 h 504"/>
                  <a:gd name="T100" fmla="*/ 1 w 4346"/>
                  <a:gd name="T101" fmla="*/ 0 h 504"/>
                  <a:gd name="T102" fmla="*/ 1 w 4346"/>
                  <a:gd name="T103" fmla="*/ 0 h 504"/>
                  <a:gd name="T104" fmla="*/ 1 w 4346"/>
                  <a:gd name="T105" fmla="*/ 0 h 504"/>
                  <a:gd name="T106" fmla="*/ 0 w 4346"/>
                  <a:gd name="T107" fmla="*/ 0 h 50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346"/>
                  <a:gd name="T163" fmla="*/ 0 h 504"/>
                  <a:gd name="T164" fmla="*/ 4346 w 4346"/>
                  <a:gd name="T165" fmla="*/ 504 h 50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346" h="504">
                    <a:moveTo>
                      <a:pt x="1" y="1"/>
                    </a:moveTo>
                    <a:lnTo>
                      <a:pt x="0" y="19"/>
                    </a:lnTo>
                    <a:lnTo>
                      <a:pt x="1" y="39"/>
                    </a:lnTo>
                    <a:lnTo>
                      <a:pt x="5" y="78"/>
                    </a:lnTo>
                    <a:lnTo>
                      <a:pt x="14" y="114"/>
                    </a:lnTo>
                    <a:lnTo>
                      <a:pt x="28" y="150"/>
                    </a:lnTo>
                    <a:lnTo>
                      <a:pt x="43" y="183"/>
                    </a:lnTo>
                    <a:lnTo>
                      <a:pt x="64" y="218"/>
                    </a:lnTo>
                    <a:lnTo>
                      <a:pt x="75" y="233"/>
                    </a:lnTo>
                    <a:lnTo>
                      <a:pt x="89" y="250"/>
                    </a:lnTo>
                    <a:lnTo>
                      <a:pt x="118" y="282"/>
                    </a:lnTo>
                    <a:lnTo>
                      <a:pt x="150" y="311"/>
                    </a:lnTo>
                    <a:lnTo>
                      <a:pt x="166" y="325"/>
                    </a:lnTo>
                    <a:lnTo>
                      <a:pt x="186" y="340"/>
                    </a:lnTo>
                    <a:lnTo>
                      <a:pt x="226" y="368"/>
                    </a:lnTo>
                    <a:lnTo>
                      <a:pt x="272" y="396"/>
                    </a:lnTo>
                    <a:lnTo>
                      <a:pt x="320" y="421"/>
                    </a:lnTo>
                    <a:lnTo>
                      <a:pt x="373" y="446"/>
                    </a:lnTo>
                    <a:lnTo>
                      <a:pt x="430" y="468"/>
                    </a:lnTo>
                    <a:lnTo>
                      <a:pt x="493" y="492"/>
                    </a:lnTo>
                    <a:lnTo>
                      <a:pt x="3540" y="504"/>
                    </a:lnTo>
                    <a:lnTo>
                      <a:pt x="3620" y="485"/>
                    </a:lnTo>
                    <a:lnTo>
                      <a:pt x="3698" y="465"/>
                    </a:lnTo>
                    <a:lnTo>
                      <a:pt x="3772" y="443"/>
                    </a:lnTo>
                    <a:lnTo>
                      <a:pt x="3841" y="421"/>
                    </a:lnTo>
                    <a:lnTo>
                      <a:pt x="3873" y="407"/>
                    </a:lnTo>
                    <a:lnTo>
                      <a:pt x="3880" y="403"/>
                    </a:lnTo>
                    <a:lnTo>
                      <a:pt x="3888" y="400"/>
                    </a:lnTo>
                    <a:lnTo>
                      <a:pt x="3905" y="395"/>
                    </a:lnTo>
                    <a:lnTo>
                      <a:pt x="3935" y="381"/>
                    </a:lnTo>
                    <a:lnTo>
                      <a:pt x="3966" y="368"/>
                    </a:lnTo>
                    <a:lnTo>
                      <a:pt x="3994" y="353"/>
                    </a:lnTo>
                    <a:lnTo>
                      <a:pt x="4023" y="339"/>
                    </a:lnTo>
                    <a:lnTo>
                      <a:pt x="4035" y="331"/>
                    </a:lnTo>
                    <a:lnTo>
                      <a:pt x="4049" y="324"/>
                    </a:lnTo>
                    <a:lnTo>
                      <a:pt x="4077" y="310"/>
                    </a:lnTo>
                    <a:lnTo>
                      <a:pt x="4124" y="276"/>
                    </a:lnTo>
                    <a:lnTo>
                      <a:pt x="4146" y="258"/>
                    </a:lnTo>
                    <a:lnTo>
                      <a:pt x="4169" y="242"/>
                    </a:lnTo>
                    <a:lnTo>
                      <a:pt x="4208" y="206"/>
                    </a:lnTo>
                    <a:lnTo>
                      <a:pt x="4226" y="186"/>
                    </a:lnTo>
                    <a:lnTo>
                      <a:pt x="4234" y="176"/>
                    </a:lnTo>
                    <a:lnTo>
                      <a:pt x="4244" y="168"/>
                    </a:lnTo>
                    <a:lnTo>
                      <a:pt x="4251" y="157"/>
                    </a:lnTo>
                    <a:lnTo>
                      <a:pt x="4259" y="147"/>
                    </a:lnTo>
                    <a:lnTo>
                      <a:pt x="4274" y="128"/>
                    </a:lnTo>
                    <a:lnTo>
                      <a:pt x="4288" y="107"/>
                    </a:lnTo>
                    <a:lnTo>
                      <a:pt x="4302" y="88"/>
                    </a:lnTo>
                    <a:lnTo>
                      <a:pt x="4313" y="65"/>
                    </a:lnTo>
                    <a:lnTo>
                      <a:pt x="4319" y="54"/>
                    </a:lnTo>
                    <a:lnTo>
                      <a:pt x="4321" y="49"/>
                    </a:lnTo>
                    <a:lnTo>
                      <a:pt x="4326" y="44"/>
                    </a:lnTo>
                    <a:lnTo>
                      <a:pt x="4346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15" name="未知"/>
              <p:cNvSpPr>
                <a:spLocks/>
              </p:cNvSpPr>
              <p:nvPr/>
            </p:nvSpPr>
            <p:spPr bwMode="auto">
              <a:xfrm>
                <a:off x="2522" y="21"/>
                <a:ext cx="1449" cy="168"/>
              </a:xfrm>
              <a:custGeom>
                <a:avLst/>
                <a:gdLst>
                  <a:gd name="T0" fmla="*/ 0 w 4346"/>
                  <a:gd name="T1" fmla="*/ 0 h 504"/>
                  <a:gd name="T2" fmla="*/ 1 w 4346"/>
                  <a:gd name="T3" fmla="*/ 0 h 504"/>
                  <a:gd name="T4" fmla="*/ 1 w 4346"/>
                  <a:gd name="T5" fmla="*/ 0 h 504"/>
                  <a:gd name="T6" fmla="*/ 1 w 4346"/>
                  <a:gd name="T7" fmla="*/ 0 h 504"/>
                  <a:gd name="T8" fmla="*/ 1 w 4346"/>
                  <a:gd name="T9" fmla="*/ 0 h 504"/>
                  <a:gd name="T10" fmla="*/ 1 w 4346"/>
                  <a:gd name="T11" fmla="*/ 0 h 504"/>
                  <a:gd name="T12" fmla="*/ 1 w 4346"/>
                  <a:gd name="T13" fmla="*/ 0 h 504"/>
                  <a:gd name="T14" fmla="*/ 1 w 4346"/>
                  <a:gd name="T15" fmla="*/ 0 h 504"/>
                  <a:gd name="T16" fmla="*/ 1 w 4346"/>
                  <a:gd name="T17" fmla="*/ 0 h 504"/>
                  <a:gd name="T18" fmla="*/ 1 w 4346"/>
                  <a:gd name="T19" fmla="*/ 0 h 504"/>
                  <a:gd name="T20" fmla="*/ 1 w 4346"/>
                  <a:gd name="T21" fmla="*/ 0 h 504"/>
                  <a:gd name="T22" fmla="*/ 1 w 4346"/>
                  <a:gd name="T23" fmla="*/ 0 h 504"/>
                  <a:gd name="T24" fmla="*/ 1 w 4346"/>
                  <a:gd name="T25" fmla="*/ 0 h 504"/>
                  <a:gd name="T26" fmla="*/ 1 w 4346"/>
                  <a:gd name="T27" fmla="*/ 0 h 504"/>
                  <a:gd name="T28" fmla="*/ 1 w 4346"/>
                  <a:gd name="T29" fmla="*/ 0 h 504"/>
                  <a:gd name="T30" fmla="*/ 1 w 4346"/>
                  <a:gd name="T31" fmla="*/ 0 h 504"/>
                  <a:gd name="T32" fmla="*/ 1 w 4346"/>
                  <a:gd name="T33" fmla="*/ 0 h 504"/>
                  <a:gd name="T34" fmla="*/ 1 w 4346"/>
                  <a:gd name="T35" fmla="*/ 0 h 504"/>
                  <a:gd name="T36" fmla="*/ 1 w 4346"/>
                  <a:gd name="T37" fmla="*/ 0 h 504"/>
                  <a:gd name="T38" fmla="*/ 1 w 4346"/>
                  <a:gd name="T39" fmla="*/ 0 h 504"/>
                  <a:gd name="T40" fmla="*/ 1 w 4346"/>
                  <a:gd name="T41" fmla="*/ 0 h 504"/>
                  <a:gd name="T42" fmla="*/ 1 w 4346"/>
                  <a:gd name="T43" fmla="*/ 0 h 504"/>
                  <a:gd name="T44" fmla="*/ 1 w 4346"/>
                  <a:gd name="T45" fmla="*/ 0 h 504"/>
                  <a:gd name="T46" fmla="*/ 1 w 4346"/>
                  <a:gd name="T47" fmla="*/ 0 h 504"/>
                  <a:gd name="T48" fmla="*/ 1 w 4346"/>
                  <a:gd name="T49" fmla="*/ 0 h 504"/>
                  <a:gd name="T50" fmla="*/ 1 w 4346"/>
                  <a:gd name="T51" fmla="*/ 0 h 504"/>
                  <a:gd name="T52" fmla="*/ 1 w 4346"/>
                  <a:gd name="T53" fmla="*/ 0 h 504"/>
                  <a:gd name="T54" fmla="*/ 1 w 4346"/>
                  <a:gd name="T55" fmla="*/ 0 h 504"/>
                  <a:gd name="T56" fmla="*/ 1 w 4346"/>
                  <a:gd name="T57" fmla="*/ 0 h 504"/>
                  <a:gd name="T58" fmla="*/ 1 w 4346"/>
                  <a:gd name="T59" fmla="*/ 0 h 504"/>
                  <a:gd name="T60" fmla="*/ 1 w 4346"/>
                  <a:gd name="T61" fmla="*/ 0 h 504"/>
                  <a:gd name="T62" fmla="*/ 1 w 4346"/>
                  <a:gd name="T63" fmla="*/ 0 h 504"/>
                  <a:gd name="T64" fmla="*/ 1 w 4346"/>
                  <a:gd name="T65" fmla="*/ 0 h 504"/>
                  <a:gd name="T66" fmla="*/ 1 w 4346"/>
                  <a:gd name="T67" fmla="*/ 0 h 504"/>
                  <a:gd name="T68" fmla="*/ 0 w 4346"/>
                  <a:gd name="T69" fmla="*/ 0 h 504"/>
                  <a:gd name="T70" fmla="*/ 0 w 4346"/>
                  <a:gd name="T71" fmla="*/ 0 h 504"/>
                  <a:gd name="T72" fmla="*/ 0 w 4346"/>
                  <a:gd name="T73" fmla="*/ 0 h 504"/>
                  <a:gd name="T74" fmla="*/ 0 w 4346"/>
                  <a:gd name="T75" fmla="*/ 0 h 504"/>
                  <a:gd name="T76" fmla="*/ 0 w 4346"/>
                  <a:gd name="T77" fmla="*/ 0 h 504"/>
                  <a:gd name="T78" fmla="*/ 0 w 4346"/>
                  <a:gd name="T79" fmla="*/ 0 h 504"/>
                  <a:gd name="T80" fmla="*/ 0 w 4346"/>
                  <a:gd name="T81" fmla="*/ 0 h 504"/>
                  <a:gd name="T82" fmla="*/ 0 w 4346"/>
                  <a:gd name="T83" fmla="*/ 0 h 504"/>
                  <a:gd name="T84" fmla="*/ 0 w 4346"/>
                  <a:gd name="T85" fmla="*/ 0 h 504"/>
                  <a:gd name="T86" fmla="*/ 0 w 4346"/>
                  <a:gd name="T87" fmla="*/ 0 h 504"/>
                  <a:gd name="T88" fmla="*/ 0 w 4346"/>
                  <a:gd name="T89" fmla="*/ 0 h 504"/>
                  <a:gd name="T90" fmla="*/ 0 w 4346"/>
                  <a:gd name="T91" fmla="*/ 0 h 504"/>
                  <a:gd name="T92" fmla="*/ 0 w 4346"/>
                  <a:gd name="T93" fmla="*/ 0 h 504"/>
                  <a:gd name="T94" fmla="*/ 0 w 4346"/>
                  <a:gd name="T95" fmla="*/ 0 h 504"/>
                  <a:gd name="T96" fmla="*/ 0 w 4346"/>
                  <a:gd name="T97" fmla="*/ 0 h 504"/>
                  <a:gd name="T98" fmla="*/ 0 w 4346"/>
                  <a:gd name="T99" fmla="*/ 0 h 504"/>
                  <a:gd name="T100" fmla="*/ 0 w 4346"/>
                  <a:gd name="T101" fmla="*/ 0 h 504"/>
                  <a:gd name="T102" fmla="*/ 0 w 4346"/>
                  <a:gd name="T103" fmla="*/ 0 h 504"/>
                  <a:gd name="T104" fmla="*/ 0 w 4346"/>
                  <a:gd name="T105" fmla="*/ 0 h 504"/>
                  <a:gd name="T106" fmla="*/ 0 w 4346"/>
                  <a:gd name="T107" fmla="*/ 0 h 50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346"/>
                  <a:gd name="T163" fmla="*/ 0 h 504"/>
                  <a:gd name="T164" fmla="*/ 4346 w 4346"/>
                  <a:gd name="T165" fmla="*/ 504 h 50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346" h="504">
                    <a:moveTo>
                      <a:pt x="493" y="492"/>
                    </a:moveTo>
                    <a:lnTo>
                      <a:pt x="3540" y="504"/>
                    </a:lnTo>
                    <a:lnTo>
                      <a:pt x="3620" y="485"/>
                    </a:lnTo>
                    <a:lnTo>
                      <a:pt x="3698" y="465"/>
                    </a:lnTo>
                    <a:lnTo>
                      <a:pt x="3772" y="443"/>
                    </a:lnTo>
                    <a:lnTo>
                      <a:pt x="3841" y="421"/>
                    </a:lnTo>
                    <a:lnTo>
                      <a:pt x="3873" y="407"/>
                    </a:lnTo>
                    <a:lnTo>
                      <a:pt x="3880" y="403"/>
                    </a:lnTo>
                    <a:lnTo>
                      <a:pt x="3888" y="400"/>
                    </a:lnTo>
                    <a:lnTo>
                      <a:pt x="3905" y="395"/>
                    </a:lnTo>
                    <a:lnTo>
                      <a:pt x="3935" y="381"/>
                    </a:lnTo>
                    <a:lnTo>
                      <a:pt x="3966" y="368"/>
                    </a:lnTo>
                    <a:lnTo>
                      <a:pt x="3994" y="353"/>
                    </a:lnTo>
                    <a:lnTo>
                      <a:pt x="4023" y="339"/>
                    </a:lnTo>
                    <a:lnTo>
                      <a:pt x="4035" y="331"/>
                    </a:lnTo>
                    <a:lnTo>
                      <a:pt x="4049" y="324"/>
                    </a:lnTo>
                    <a:lnTo>
                      <a:pt x="4077" y="310"/>
                    </a:lnTo>
                    <a:lnTo>
                      <a:pt x="4124" y="276"/>
                    </a:lnTo>
                    <a:lnTo>
                      <a:pt x="4146" y="258"/>
                    </a:lnTo>
                    <a:lnTo>
                      <a:pt x="4169" y="242"/>
                    </a:lnTo>
                    <a:lnTo>
                      <a:pt x="4208" y="206"/>
                    </a:lnTo>
                    <a:lnTo>
                      <a:pt x="4226" y="186"/>
                    </a:lnTo>
                    <a:lnTo>
                      <a:pt x="4234" y="176"/>
                    </a:lnTo>
                    <a:lnTo>
                      <a:pt x="4244" y="168"/>
                    </a:lnTo>
                    <a:lnTo>
                      <a:pt x="4251" y="157"/>
                    </a:lnTo>
                    <a:lnTo>
                      <a:pt x="4259" y="147"/>
                    </a:lnTo>
                    <a:lnTo>
                      <a:pt x="4274" y="128"/>
                    </a:lnTo>
                    <a:lnTo>
                      <a:pt x="4288" y="107"/>
                    </a:lnTo>
                    <a:lnTo>
                      <a:pt x="4302" y="88"/>
                    </a:lnTo>
                    <a:lnTo>
                      <a:pt x="4313" y="65"/>
                    </a:lnTo>
                    <a:lnTo>
                      <a:pt x="4319" y="54"/>
                    </a:lnTo>
                    <a:lnTo>
                      <a:pt x="4321" y="49"/>
                    </a:lnTo>
                    <a:lnTo>
                      <a:pt x="4326" y="44"/>
                    </a:lnTo>
                    <a:lnTo>
                      <a:pt x="4346" y="0"/>
                    </a:lnTo>
                    <a:lnTo>
                      <a:pt x="1" y="1"/>
                    </a:lnTo>
                    <a:lnTo>
                      <a:pt x="0" y="19"/>
                    </a:lnTo>
                    <a:lnTo>
                      <a:pt x="1" y="39"/>
                    </a:lnTo>
                    <a:lnTo>
                      <a:pt x="5" y="78"/>
                    </a:lnTo>
                    <a:lnTo>
                      <a:pt x="14" y="114"/>
                    </a:lnTo>
                    <a:lnTo>
                      <a:pt x="28" y="150"/>
                    </a:lnTo>
                    <a:lnTo>
                      <a:pt x="43" y="183"/>
                    </a:lnTo>
                    <a:lnTo>
                      <a:pt x="64" y="218"/>
                    </a:lnTo>
                    <a:lnTo>
                      <a:pt x="75" y="233"/>
                    </a:lnTo>
                    <a:lnTo>
                      <a:pt x="89" y="250"/>
                    </a:lnTo>
                    <a:lnTo>
                      <a:pt x="118" y="282"/>
                    </a:lnTo>
                    <a:lnTo>
                      <a:pt x="150" y="311"/>
                    </a:lnTo>
                    <a:lnTo>
                      <a:pt x="166" y="325"/>
                    </a:lnTo>
                    <a:lnTo>
                      <a:pt x="186" y="340"/>
                    </a:lnTo>
                    <a:lnTo>
                      <a:pt x="226" y="368"/>
                    </a:lnTo>
                    <a:lnTo>
                      <a:pt x="272" y="396"/>
                    </a:lnTo>
                    <a:lnTo>
                      <a:pt x="320" y="421"/>
                    </a:lnTo>
                    <a:lnTo>
                      <a:pt x="373" y="446"/>
                    </a:lnTo>
                    <a:lnTo>
                      <a:pt x="430" y="468"/>
                    </a:lnTo>
                    <a:lnTo>
                      <a:pt x="493" y="492"/>
                    </a:lnTo>
                  </a:path>
                </a:pathLst>
              </a:custGeom>
              <a:noFill/>
              <a:ln w="17463" cmpd="sng">
                <a:solidFill>
                  <a:srgbClr val="3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16" name="未知"/>
              <p:cNvSpPr>
                <a:spLocks/>
              </p:cNvSpPr>
              <p:nvPr/>
            </p:nvSpPr>
            <p:spPr bwMode="auto">
              <a:xfrm>
                <a:off x="2496" y="0"/>
                <a:ext cx="1490" cy="53"/>
              </a:xfrm>
              <a:custGeom>
                <a:avLst/>
                <a:gdLst>
                  <a:gd name="T0" fmla="*/ 0 w 4468"/>
                  <a:gd name="T1" fmla="*/ 0 h 159"/>
                  <a:gd name="T2" fmla="*/ 0 w 4468"/>
                  <a:gd name="T3" fmla="*/ 0 h 159"/>
                  <a:gd name="T4" fmla="*/ 1 w 4468"/>
                  <a:gd name="T5" fmla="*/ 0 h 159"/>
                  <a:gd name="T6" fmla="*/ 1 w 4468"/>
                  <a:gd name="T7" fmla="*/ 0 h 159"/>
                  <a:gd name="T8" fmla="*/ 0 w 4468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68"/>
                  <a:gd name="T16" fmla="*/ 0 h 159"/>
                  <a:gd name="T17" fmla="*/ 4468 w 4468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68" h="159">
                    <a:moveTo>
                      <a:pt x="0" y="2"/>
                    </a:moveTo>
                    <a:lnTo>
                      <a:pt x="0" y="159"/>
                    </a:lnTo>
                    <a:lnTo>
                      <a:pt x="4468" y="157"/>
                    </a:lnTo>
                    <a:lnTo>
                      <a:pt x="446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17" name="未知"/>
              <p:cNvSpPr>
                <a:spLocks/>
              </p:cNvSpPr>
              <p:nvPr/>
            </p:nvSpPr>
            <p:spPr bwMode="auto">
              <a:xfrm>
                <a:off x="2496" y="0"/>
                <a:ext cx="1490" cy="53"/>
              </a:xfrm>
              <a:custGeom>
                <a:avLst/>
                <a:gdLst>
                  <a:gd name="T0" fmla="*/ 0 w 4468"/>
                  <a:gd name="T1" fmla="*/ 0 h 159"/>
                  <a:gd name="T2" fmla="*/ 1 w 4468"/>
                  <a:gd name="T3" fmla="*/ 0 h 159"/>
                  <a:gd name="T4" fmla="*/ 1 w 4468"/>
                  <a:gd name="T5" fmla="*/ 0 h 159"/>
                  <a:gd name="T6" fmla="*/ 0 w 4468"/>
                  <a:gd name="T7" fmla="*/ 0 h 159"/>
                  <a:gd name="T8" fmla="*/ 0 w 4468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68"/>
                  <a:gd name="T16" fmla="*/ 0 h 159"/>
                  <a:gd name="T17" fmla="*/ 4468 w 4468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68" h="159">
                    <a:moveTo>
                      <a:pt x="0" y="159"/>
                    </a:moveTo>
                    <a:lnTo>
                      <a:pt x="4468" y="157"/>
                    </a:lnTo>
                    <a:lnTo>
                      <a:pt x="4468" y="0"/>
                    </a:lnTo>
                    <a:lnTo>
                      <a:pt x="0" y="2"/>
                    </a:lnTo>
                    <a:lnTo>
                      <a:pt x="0" y="159"/>
                    </a:lnTo>
                  </a:path>
                </a:pathLst>
              </a:custGeom>
              <a:noFill/>
              <a:ln w="17463" cmpd="sng">
                <a:solidFill>
                  <a:srgbClr val="3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18" name="未知"/>
              <p:cNvSpPr>
                <a:spLocks/>
              </p:cNvSpPr>
              <p:nvPr/>
            </p:nvSpPr>
            <p:spPr bwMode="auto">
              <a:xfrm>
                <a:off x="0" y="11"/>
                <a:ext cx="1449" cy="169"/>
              </a:xfrm>
              <a:custGeom>
                <a:avLst/>
                <a:gdLst>
                  <a:gd name="T0" fmla="*/ 0 w 4346"/>
                  <a:gd name="T1" fmla="*/ 0 h 507"/>
                  <a:gd name="T2" fmla="*/ 0 w 4346"/>
                  <a:gd name="T3" fmla="*/ 0 h 507"/>
                  <a:gd name="T4" fmla="*/ 0 w 4346"/>
                  <a:gd name="T5" fmla="*/ 0 h 507"/>
                  <a:gd name="T6" fmla="*/ 0 w 4346"/>
                  <a:gd name="T7" fmla="*/ 0 h 507"/>
                  <a:gd name="T8" fmla="*/ 0 w 4346"/>
                  <a:gd name="T9" fmla="*/ 0 h 507"/>
                  <a:gd name="T10" fmla="*/ 0 w 4346"/>
                  <a:gd name="T11" fmla="*/ 0 h 507"/>
                  <a:gd name="T12" fmla="*/ 0 w 4346"/>
                  <a:gd name="T13" fmla="*/ 0 h 507"/>
                  <a:gd name="T14" fmla="*/ 0 w 4346"/>
                  <a:gd name="T15" fmla="*/ 0 h 507"/>
                  <a:gd name="T16" fmla="*/ 0 w 4346"/>
                  <a:gd name="T17" fmla="*/ 0 h 507"/>
                  <a:gd name="T18" fmla="*/ 0 w 4346"/>
                  <a:gd name="T19" fmla="*/ 0 h 507"/>
                  <a:gd name="T20" fmla="*/ 0 w 4346"/>
                  <a:gd name="T21" fmla="*/ 0 h 507"/>
                  <a:gd name="T22" fmla="*/ 0 w 4346"/>
                  <a:gd name="T23" fmla="*/ 0 h 507"/>
                  <a:gd name="T24" fmla="*/ 0 w 4346"/>
                  <a:gd name="T25" fmla="*/ 0 h 507"/>
                  <a:gd name="T26" fmla="*/ 0 w 4346"/>
                  <a:gd name="T27" fmla="*/ 0 h 507"/>
                  <a:gd name="T28" fmla="*/ 0 w 4346"/>
                  <a:gd name="T29" fmla="*/ 0 h 507"/>
                  <a:gd name="T30" fmla="*/ 0 w 4346"/>
                  <a:gd name="T31" fmla="*/ 0 h 507"/>
                  <a:gd name="T32" fmla="*/ 0 w 4346"/>
                  <a:gd name="T33" fmla="*/ 0 h 507"/>
                  <a:gd name="T34" fmla="*/ 0 w 4346"/>
                  <a:gd name="T35" fmla="*/ 0 h 507"/>
                  <a:gd name="T36" fmla="*/ 0 w 4346"/>
                  <a:gd name="T37" fmla="*/ 0 h 507"/>
                  <a:gd name="T38" fmla="*/ 0 w 4346"/>
                  <a:gd name="T39" fmla="*/ 0 h 507"/>
                  <a:gd name="T40" fmla="*/ 0 w 4346"/>
                  <a:gd name="T41" fmla="*/ 0 h 507"/>
                  <a:gd name="T42" fmla="*/ 1 w 4346"/>
                  <a:gd name="T43" fmla="*/ 0 h 507"/>
                  <a:gd name="T44" fmla="*/ 1 w 4346"/>
                  <a:gd name="T45" fmla="*/ 0 h 507"/>
                  <a:gd name="T46" fmla="*/ 1 w 4346"/>
                  <a:gd name="T47" fmla="*/ 0 h 507"/>
                  <a:gd name="T48" fmla="*/ 1 w 4346"/>
                  <a:gd name="T49" fmla="*/ 0 h 507"/>
                  <a:gd name="T50" fmla="*/ 1 w 4346"/>
                  <a:gd name="T51" fmla="*/ 0 h 507"/>
                  <a:gd name="T52" fmla="*/ 1 w 4346"/>
                  <a:gd name="T53" fmla="*/ 0 h 507"/>
                  <a:gd name="T54" fmla="*/ 1 w 4346"/>
                  <a:gd name="T55" fmla="*/ 0 h 507"/>
                  <a:gd name="T56" fmla="*/ 1 w 4346"/>
                  <a:gd name="T57" fmla="*/ 0 h 507"/>
                  <a:gd name="T58" fmla="*/ 1 w 4346"/>
                  <a:gd name="T59" fmla="*/ 0 h 507"/>
                  <a:gd name="T60" fmla="*/ 1 w 4346"/>
                  <a:gd name="T61" fmla="*/ 0 h 507"/>
                  <a:gd name="T62" fmla="*/ 1 w 4346"/>
                  <a:gd name="T63" fmla="*/ 0 h 507"/>
                  <a:gd name="T64" fmla="*/ 1 w 4346"/>
                  <a:gd name="T65" fmla="*/ 0 h 507"/>
                  <a:gd name="T66" fmla="*/ 1 w 4346"/>
                  <a:gd name="T67" fmla="*/ 0 h 507"/>
                  <a:gd name="T68" fmla="*/ 1 w 4346"/>
                  <a:gd name="T69" fmla="*/ 0 h 507"/>
                  <a:gd name="T70" fmla="*/ 1 w 4346"/>
                  <a:gd name="T71" fmla="*/ 0 h 507"/>
                  <a:gd name="T72" fmla="*/ 1 w 4346"/>
                  <a:gd name="T73" fmla="*/ 0 h 507"/>
                  <a:gd name="T74" fmla="*/ 1 w 4346"/>
                  <a:gd name="T75" fmla="*/ 0 h 507"/>
                  <a:gd name="T76" fmla="*/ 1 w 4346"/>
                  <a:gd name="T77" fmla="*/ 0 h 507"/>
                  <a:gd name="T78" fmla="*/ 1 w 4346"/>
                  <a:gd name="T79" fmla="*/ 0 h 507"/>
                  <a:gd name="T80" fmla="*/ 1 w 4346"/>
                  <a:gd name="T81" fmla="*/ 0 h 507"/>
                  <a:gd name="T82" fmla="*/ 1 w 4346"/>
                  <a:gd name="T83" fmla="*/ 0 h 507"/>
                  <a:gd name="T84" fmla="*/ 1 w 4346"/>
                  <a:gd name="T85" fmla="*/ 0 h 507"/>
                  <a:gd name="T86" fmla="*/ 1 w 4346"/>
                  <a:gd name="T87" fmla="*/ 0 h 507"/>
                  <a:gd name="T88" fmla="*/ 1 w 4346"/>
                  <a:gd name="T89" fmla="*/ 0 h 507"/>
                  <a:gd name="T90" fmla="*/ 1 w 4346"/>
                  <a:gd name="T91" fmla="*/ 0 h 507"/>
                  <a:gd name="T92" fmla="*/ 1 w 4346"/>
                  <a:gd name="T93" fmla="*/ 0 h 507"/>
                  <a:gd name="T94" fmla="*/ 1 w 4346"/>
                  <a:gd name="T95" fmla="*/ 0 h 507"/>
                  <a:gd name="T96" fmla="*/ 1 w 4346"/>
                  <a:gd name="T97" fmla="*/ 0 h 507"/>
                  <a:gd name="T98" fmla="*/ 1 w 4346"/>
                  <a:gd name="T99" fmla="*/ 0 h 507"/>
                  <a:gd name="T100" fmla="*/ 1 w 4346"/>
                  <a:gd name="T101" fmla="*/ 0 h 507"/>
                  <a:gd name="T102" fmla="*/ 1 w 4346"/>
                  <a:gd name="T103" fmla="*/ 0 h 507"/>
                  <a:gd name="T104" fmla="*/ 1 w 4346"/>
                  <a:gd name="T105" fmla="*/ 0 h 507"/>
                  <a:gd name="T106" fmla="*/ 1 w 4346"/>
                  <a:gd name="T107" fmla="*/ 0 h 507"/>
                  <a:gd name="T108" fmla="*/ 1 w 4346"/>
                  <a:gd name="T109" fmla="*/ 0 h 507"/>
                  <a:gd name="T110" fmla="*/ 0 w 4346"/>
                  <a:gd name="T111" fmla="*/ 0 h 50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346"/>
                  <a:gd name="T169" fmla="*/ 0 h 507"/>
                  <a:gd name="T170" fmla="*/ 4346 w 4346"/>
                  <a:gd name="T171" fmla="*/ 507 h 50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346" h="507">
                    <a:moveTo>
                      <a:pt x="1" y="3"/>
                    </a:moveTo>
                    <a:lnTo>
                      <a:pt x="0" y="21"/>
                    </a:lnTo>
                    <a:lnTo>
                      <a:pt x="1" y="40"/>
                    </a:lnTo>
                    <a:lnTo>
                      <a:pt x="5" y="79"/>
                    </a:lnTo>
                    <a:lnTo>
                      <a:pt x="14" y="115"/>
                    </a:lnTo>
                    <a:lnTo>
                      <a:pt x="19" y="133"/>
                    </a:lnTo>
                    <a:lnTo>
                      <a:pt x="28" y="153"/>
                    </a:lnTo>
                    <a:lnTo>
                      <a:pt x="43" y="186"/>
                    </a:lnTo>
                    <a:lnTo>
                      <a:pt x="64" y="221"/>
                    </a:lnTo>
                    <a:lnTo>
                      <a:pt x="75" y="236"/>
                    </a:lnTo>
                    <a:lnTo>
                      <a:pt x="89" y="253"/>
                    </a:lnTo>
                    <a:lnTo>
                      <a:pt x="118" y="285"/>
                    </a:lnTo>
                    <a:lnTo>
                      <a:pt x="150" y="314"/>
                    </a:lnTo>
                    <a:lnTo>
                      <a:pt x="166" y="328"/>
                    </a:lnTo>
                    <a:lnTo>
                      <a:pt x="186" y="343"/>
                    </a:lnTo>
                    <a:lnTo>
                      <a:pt x="226" y="369"/>
                    </a:lnTo>
                    <a:lnTo>
                      <a:pt x="272" y="397"/>
                    </a:lnTo>
                    <a:lnTo>
                      <a:pt x="320" y="422"/>
                    </a:lnTo>
                    <a:lnTo>
                      <a:pt x="373" y="447"/>
                    </a:lnTo>
                    <a:lnTo>
                      <a:pt x="430" y="469"/>
                    </a:lnTo>
                    <a:lnTo>
                      <a:pt x="493" y="493"/>
                    </a:lnTo>
                    <a:lnTo>
                      <a:pt x="3541" y="507"/>
                    </a:lnTo>
                    <a:lnTo>
                      <a:pt x="3622" y="487"/>
                    </a:lnTo>
                    <a:lnTo>
                      <a:pt x="3699" y="468"/>
                    </a:lnTo>
                    <a:lnTo>
                      <a:pt x="3772" y="446"/>
                    </a:lnTo>
                    <a:lnTo>
                      <a:pt x="3788" y="439"/>
                    </a:lnTo>
                    <a:lnTo>
                      <a:pt x="3806" y="433"/>
                    </a:lnTo>
                    <a:lnTo>
                      <a:pt x="3841" y="422"/>
                    </a:lnTo>
                    <a:lnTo>
                      <a:pt x="3873" y="408"/>
                    </a:lnTo>
                    <a:lnTo>
                      <a:pt x="3880" y="404"/>
                    </a:lnTo>
                    <a:lnTo>
                      <a:pt x="3888" y="401"/>
                    </a:lnTo>
                    <a:lnTo>
                      <a:pt x="3905" y="396"/>
                    </a:lnTo>
                    <a:lnTo>
                      <a:pt x="3935" y="382"/>
                    </a:lnTo>
                    <a:lnTo>
                      <a:pt x="3966" y="369"/>
                    </a:lnTo>
                    <a:lnTo>
                      <a:pt x="3994" y="354"/>
                    </a:lnTo>
                    <a:lnTo>
                      <a:pt x="4023" y="340"/>
                    </a:lnTo>
                    <a:lnTo>
                      <a:pt x="4035" y="332"/>
                    </a:lnTo>
                    <a:lnTo>
                      <a:pt x="4049" y="325"/>
                    </a:lnTo>
                    <a:lnTo>
                      <a:pt x="4077" y="311"/>
                    </a:lnTo>
                    <a:lnTo>
                      <a:pt x="4124" y="278"/>
                    </a:lnTo>
                    <a:lnTo>
                      <a:pt x="4146" y="260"/>
                    </a:lnTo>
                    <a:lnTo>
                      <a:pt x="4169" y="243"/>
                    </a:lnTo>
                    <a:lnTo>
                      <a:pt x="4208" y="207"/>
                    </a:lnTo>
                    <a:lnTo>
                      <a:pt x="4226" y="187"/>
                    </a:lnTo>
                    <a:lnTo>
                      <a:pt x="4234" y="178"/>
                    </a:lnTo>
                    <a:lnTo>
                      <a:pt x="4244" y="169"/>
                    </a:lnTo>
                    <a:lnTo>
                      <a:pt x="4251" y="158"/>
                    </a:lnTo>
                    <a:lnTo>
                      <a:pt x="4259" y="148"/>
                    </a:lnTo>
                    <a:lnTo>
                      <a:pt x="4274" y="129"/>
                    </a:lnTo>
                    <a:lnTo>
                      <a:pt x="4302" y="87"/>
                    </a:lnTo>
                    <a:lnTo>
                      <a:pt x="4313" y="65"/>
                    </a:lnTo>
                    <a:lnTo>
                      <a:pt x="4319" y="54"/>
                    </a:lnTo>
                    <a:lnTo>
                      <a:pt x="4321" y="48"/>
                    </a:lnTo>
                    <a:lnTo>
                      <a:pt x="4326" y="44"/>
                    </a:lnTo>
                    <a:lnTo>
                      <a:pt x="4346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19" name="未知"/>
              <p:cNvSpPr>
                <a:spLocks/>
              </p:cNvSpPr>
              <p:nvPr/>
            </p:nvSpPr>
            <p:spPr bwMode="auto">
              <a:xfrm>
                <a:off x="0" y="11"/>
                <a:ext cx="1449" cy="169"/>
              </a:xfrm>
              <a:custGeom>
                <a:avLst/>
                <a:gdLst>
                  <a:gd name="T0" fmla="*/ 0 w 4346"/>
                  <a:gd name="T1" fmla="*/ 0 h 507"/>
                  <a:gd name="T2" fmla="*/ 1 w 4346"/>
                  <a:gd name="T3" fmla="*/ 0 h 507"/>
                  <a:gd name="T4" fmla="*/ 1 w 4346"/>
                  <a:gd name="T5" fmla="*/ 0 h 507"/>
                  <a:gd name="T6" fmla="*/ 1 w 4346"/>
                  <a:gd name="T7" fmla="*/ 0 h 507"/>
                  <a:gd name="T8" fmla="*/ 1 w 4346"/>
                  <a:gd name="T9" fmla="*/ 0 h 507"/>
                  <a:gd name="T10" fmla="*/ 1 w 4346"/>
                  <a:gd name="T11" fmla="*/ 0 h 507"/>
                  <a:gd name="T12" fmla="*/ 1 w 4346"/>
                  <a:gd name="T13" fmla="*/ 0 h 507"/>
                  <a:gd name="T14" fmla="*/ 1 w 4346"/>
                  <a:gd name="T15" fmla="*/ 0 h 507"/>
                  <a:gd name="T16" fmla="*/ 1 w 4346"/>
                  <a:gd name="T17" fmla="*/ 0 h 507"/>
                  <a:gd name="T18" fmla="*/ 1 w 4346"/>
                  <a:gd name="T19" fmla="*/ 0 h 507"/>
                  <a:gd name="T20" fmla="*/ 1 w 4346"/>
                  <a:gd name="T21" fmla="*/ 0 h 507"/>
                  <a:gd name="T22" fmla="*/ 1 w 4346"/>
                  <a:gd name="T23" fmla="*/ 0 h 507"/>
                  <a:gd name="T24" fmla="*/ 1 w 4346"/>
                  <a:gd name="T25" fmla="*/ 0 h 507"/>
                  <a:gd name="T26" fmla="*/ 1 w 4346"/>
                  <a:gd name="T27" fmla="*/ 0 h 507"/>
                  <a:gd name="T28" fmla="*/ 1 w 4346"/>
                  <a:gd name="T29" fmla="*/ 0 h 507"/>
                  <a:gd name="T30" fmla="*/ 1 w 4346"/>
                  <a:gd name="T31" fmla="*/ 0 h 507"/>
                  <a:gd name="T32" fmla="*/ 1 w 4346"/>
                  <a:gd name="T33" fmla="*/ 0 h 507"/>
                  <a:gd name="T34" fmla="*/ 1 w 4346"/>
                  <a:gd name="T35" fmla="*/ 0 h 507"/>
                  <a:gd name="T36" fmla="*/ 1 w 4346"/>
                  <a:gd name="T37" fmla="*/ 0 h 507"/>
                  <a:gd name="T38" fmla="*/ 1 w 4346"/>
                  <a:gd name="T39" fmla="*/ 0 h 507"/>
                  <a:gd name="T40" fmla="*/ 1 w 4346"/>
                  <a:gd name="T41" fmla="*/ 0 h 507"/>
                  <a:gd name="T42" fmla="*/ 1 w 4346"/>
                  <a:gd name="T43" fmla="*/ 0 h 507"/>
                  <a:gd name="T44" fmla="*/ 1 w 4346"/>
                  <a:gd name="T45" fmla="*/ 0 h 507"/>
                  <a:gd name="T46" fmla="*/ 1 w 4346"/>
                  <a:gd name="T47" fmla="*/ 0 h 507"/>
                  <a:gd name="T48" fmla="*/ 1 w 4346"/>
                  <a:gd name="T49" fmla="*/ 0 h 507"/>
                  <a:gd name="T50" fmla="*/ 1 w 4346"/>
                  <a:gd name="T51" fmla="*/ 0 h 507"/>
                  <a:gd name="T52" fmla="*/ 1 w 4346"/>
                  <a:gd name="T53" fmla="*/ 0 h 507"/>
                  <a:gd name="T54" fmla="*/ 1 w 4346"/>
                  <a:gd name="T55" fmla="*/ 0 h 507"/>
                  <a:gd name="T56" fmla="*/ 1 w 4346"/>
                  <a:gd name="T57" fmla="*/ 0 h 507"/>
                  <a:gd name="T58" fmla="*/ 1 w 4346"/>
                  <a:gd name="T59" fmla="*/ 0 h 507"/>
                  <a:gd name="T60" fmla="*/ 1 w 4346"/>
                  <a:gd name="T61" fmla="*/ 0 h 507"/>
                  <a:gd name="T62" fmla="*/ 1 w 4346"/>
                  <a:gd name="T63" fmla="*/ 0 h 507"/>
                  <a:gd name="T64" fmla="*/ 1 w 4346"/>
                  <a:gd name="T65" fmla="*/ 0 h 507"/>
                  <a:gd name="T66" fmla="*/ 1 w 4346"/>
                  <a:gd name="T67" fmla="*/ 0 h 507"/>
                  <a:gd name="T68" fmla="*/ 1 w 4346"/>
                  <a:gd name="T69" fmla="*/ 0 h 507"/>
                  <a:gd name="T70" fmla="*/ 0 w 4346"/>
                  <a:gd name="T71" fmla="*/ 0 h 507"/>
                  <a:gd name="T72" fmla="*/ 0 w 4346"/>
                  <a:gd name="T73" fmla="*/ 0 h 507"/>
                  <a:gd name="T74" fmla="*/ 0 w 4346"/>
                  <a:gd name="T75" fmla="*/ 0 h 507"/>
                  <a:gd name="T76" fmla="*/ 0 w 4346"/>
                  <a:gd name="T77" fmla="*/ 0 h 507"/>
                  <a:gd name="T78" fmla="*/ 0 w 4346"/>
                  <a:gd name="T79" fmla="*/ 0 h 507"/>
                  <a:gd name="T80" fmla="*/ 0 w 4346"/>
                  <a:gd name="T81" fmla="*/ 0 h 507"/>
                  <a:gd name="T82" fmla="*/ 0 w 4346"/>
                  <a:gd name="T83" fmla="*/ 0 h 507"/>
                  <a:gd name="T84" fmla="*/ 0 w 4346"/>
                  <a:gd name="T85" fmla="*/ 0 h 507"/>
                  <a:gd name="T86" fmla="*/ 0 w 4346"/>
                  <a:gd name="T87" fmla="*/ 0 h 507"/>
                  <a:gd name="T88" fmla="*/ 0 w 4346"/>
                  <a:gd name="T89" fmla="*/ 0 h 507"/>
                  <a:gd name="T90" fmla="*/ 0 w 4346"/>
                  <a:gd name="T91" fmla="*/ 0 h 507"/>
                  <a:gd name="T92" fmla="*/ 0 w 4346"/>
                  <a:gd name="T93" fmla="*/ 0 h 507"/>
                  <a:gd name="T94" fmla="*/ 0 w 4346"/>
                  <a:gd name="T95" fmla="*/ 0 h 507"/>
                  <a:gd name="T96" fmla="*/ 0 w 4346"/>
                  <a:gd name="T97" fmla="*/ 0 h 507"/>
                  <a:gd name="T98" fmla="*/ 0 w 4346"/>
                  <a:gd name="T99" fmla="*/ 0 h 507"/>
                  <a:gd name="T100" fmla="*/ 0 w 4346"/>
                  <a:gd name="T101" fmla="*/ 0 h 507"/>
                  <a:gd name="T102" fmla="*/ 0 w 4346"/>
                  <a:gd name="T103" fmla="*/ 0 h 507"/>
                  <a:gd name="T104" fmla="*/ 0 w 4346"/>
                  <a:gd name="T105" fmla="*/ 0 h 507"/>
                  <a:gd name="T106" fmla="*/ 0 w 4346"/>
                  <a:gd name="T107" fmla="*/ 0 h 507"/>
                  <a:gd name="T108" fmla="*/ 0 w 4346"/>
                  <a:gd name="T109" fmla="*/ 0 h 507"/>
                  <a:gd name="T110" fmla="*/ 0 w 4346"/>
                  <a:gd name="T111" fmla="*/ 0 h 50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346"/>
                  <a:gd name="T169" fmla="*/ 0 h 507"/>
                  <a:gd name="T170" fmla="*/ 4346 w 4346"/>
                  <a:gd name="T171" fmla="*/ 507 h 50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346" h="507">
                    <a:moveTo>
                      <a:pt x="493" y="493"/>
                    </a:moveTo>
                    <a:lnTo>
                      <a:pt x="3541" y="507"/>
                    </a:lnTo>
                    <a:lnTo>
                      <a:pt x="3622" y="487"/>
                    </a:lnTo>
                    <a:lnTo>
                      <a:pt x="3699" y="468"/>
                    </a:lnTo>
                    <a:lnTo>
                      <a:pt x="3772" y="446"/>
                    </a:lnTo>
                    <a:lnTo>
                      <a:pt x="3788" y="439"/>
                    </a:lnTo>
                    <a:lnTo>
                      <a:pt x="3806" y="433"/>
                    </a:lnTo>
                    <a:lnTo>
                      <a:pt x="3841" y="422"/>
                    </a:lnTo>
                    <a:lnTo>
                      <a:pt x="3873" y="408"/>
                    </a:lnTo>
                    <a:lnTo>
                      <a:pt x="3880" y="404"/>
                    </a:lnTo>
                    <a:lnTo>
                      <a:pt x="3888" y="401"/>
                    </a:lnTo>
                    <a:lnTo>
                      <a:pt x="3905" y="396"/>
                    </a:lnTo>
                    <a:lnTo>
                      <a:pt x="3935" y="382"/>
                    </a:lnTo>
                    <a:lnTo>
                      <a:pt x="3966" y="369"/>
                    </a:lnTo>
                    <a:lnTo>
                      <a:pt x="3994" y="354"/>
                    </a:lnTo>
                    <a:lnTo>
                      <a:pt x="4023" y="340"/>
                    </a:lnTo>
                    <a:lnTo>
                      <a:pt x="4035" y="332"/>
                    </a:lnTo>
                    <a:lnTo>
                      <a:pt x="4049" y="325"/>
                    </a:lnTo>
                    <a:lnTo>
                      <a:pt x="4077" y="311"/>
                    </a:lnTo>
                    <a:lnTo>
                      <a:pt x="4124" y="278"/>
                    </a:lnTo>
                    <a:lnTo>
                      <a:pt x="4146" y="260"/>
                    </a:lnTo>
                    <a:lnTo>
                      <a:pt x="4169" y="243"/>
                    </a:lnTo>
                    <a:lnTo>
                      <a:pt x="4208" y="207"/>
                    </a:lnTo>
                    <a:lnTo>
                      <a:pt x="4226" y="187"/>
                    </a:lnTo>
                    <a:lnTo>
                      <a:pt x="4234" y="178"/>
                    </a:lnTo>
                    <a:lnTo>
                      <a:pt x="4244" y="169"/>
                    </a:lnTo>
                    <a:lnTo>
                      <a:pt x="4251" y="158"/>
                    </a:lnTo>
                    <a:lnTo>
                      <a:pt x="4259" y="148"/>
                    </a:lnTo>
                    <a:lnTo>
                      <a:pt x="4274" y="129"/>
                    </a:lnTo>
                    <a:lnTo>
                      <a:pt x="4302" y="87"/>
                    </a:lnTo>
                    <a:lnTo>
                      <a:pt x="4313" y="65"/>
                    </a:lnTo>
                    <a:lnTo>
                      <a:pt x="4319" y="54"/>
                    </a:lnTo>
                    <a:lnTo>
                      <a:pt x="4321" y="48"/>
                    </a:lnTo>
                    <a:lnTo>
                      <a:pt x="4326" y="44"/>
                    </a:lnTo>
                    <a:lnTo>
                      <a:pt x="4346" y="0"/>
                    </a:lnTo>
                    <a:lnTo>
                      <a:pt x="1" y="3"/>
                    </a:lnTo>
                    <a:lnTo>
                      <a:pt x="0" y="21"/>
                    </a:lnTo>
                    <a:lnTo>
                      <a:pt x="1" y="40"/>
                    </a:lnTo>
                    <a:lnTo>
                      <a:pt x="5" y="79"/>
                    </a:lnTo>
                    <a:lnTo>
                      <a:pt x="14" y="115"/>
                    </a:lnTo>
                    <a:lnTo>
                      <a:pt x="19" y="133"/>
                    </a:lnTo>
                    <a:lnTo>
                      <a:pt x="28" y="153"/>
                    </a:lnTo>
                    <a:lnTo>
                      <a:pt x="43" y="186"/>
                    </a:lnTo>
                    <a:lnTo>
                      <a:pt x="64" y="221"/>
                    </a:lnTo>
                    <a:lnTo>
                      <a:pt x="75" y="236"/>
                    </a:lnTo>
                    <a:lnTo>
                      <a:pt x="89" y="253"/>
                    </a:lnTo>
                    <a:lnTo>
                      <a:pt x="118" y="285"/>
                    </a:lnTo>
                    <a:lnTo>
                      <a:pt x="150" y="314"/>
                    </a:lnTo>
                    <a:lnTo>
                      <a:pt x="166" y="328"/>
                    </a:lnTo>
                    <a:lnTo>
                      <a:pt x="186" y="343"/>
                    </a:lnTo>
                    <a:lnTo>
                      <a:pt x="226" y="369"/>
                    </a:lnTo>
                    <a:lnTo>
                      <a:pt x="272" y="397"/>
                    </a:lnTo>
                    <a:lnTo>
                      <a:pt x="320" y="422"/>
                    </a:lnTo>
                    <a:lnTo>
                      <a:pt x="373" y="447"/>
                    </a:lnTo>
                    <a:lnTo>
                      <a:pt x="430" y="469"/>
                    </a:lnTo>
                    <a:lnTo>
                      <a:pt x="493" y="493"/>
                    </a:lnTo>
                  </a:path>
                </a:pathLst>
              </a:custGeom>
              <a:noFill/>
              <a:ln w="17463" cmpd="sng">
                <a:solidFill>
                  <a:srgbClr val="3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318" name="未知"/>
            <p:cNvSpPr>
              <a:spLocks/>
            </p:cNvSpPr>
            <p:nvPr/>
          </p:nvSpPr>
          <p:spPr bwMode="auto">
            <a:xfrm>
              <a:off x="37" y="38"/>
              <a:ext cx="1490" cy="54"/>
            </a:xfrm>
            <a:custGeom>
              <a:avLst/>
              <a:gdLst>
                <a:gd name="T0" fmla="*/ 0 w 4468"/>
                <a:gd name="T1" fmla="*/ 0 h 161"/>
                <a:gd name="T2" fmla="*/ 0 w 4468"/>
                <a:gd name="T3" fmla="*/ 0 h 161"/>
                <a:gd name="T4" fmla="*/ 1 w 4468"/>
                <a:gd name="T5" fmla="*/ 0 h 161"/>
                <a:gd name="T6" fmla="*/ 1 w 4468"/>
                <a:gd name="T7" fmla="*/ 0 h 161"/>
                <a:gd name="T8" fmla="*/ 0 w 4468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8"/>
                <a:gd name="T16" fmla="*/ 0 h 161"/>
                <a:gd name="T17" fmla="*/ 4468 w 4468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8" h="161">
                  <a:moveTo>
                    <a:pt x="0" y="3"/>
                  </a:moveTo>
                  <a:lnTo>
                    <a:pt x="0" y="161"/>
                  </a:lnTo>
                  <a:lnTo>
                    <a:pt x="4468" y="159"/>
                  </a:lnTo>
                  <a:lnTo>
                    <a:pt x="446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9" name="未知"/>
            <p:cNvSpPr>
              <a:spLocks/>
            </p:cNvSpPr>
            <p:nvPr/>
          </p:nvSpPr>
          <p:spPr bwMode="auto">
            <a:xfrm>
              <a:off x="37" y="38"/>
              <a:ext cx="1490" cy="54"/>
            </a:xfrm>
            <a:custGeom>
              <a:avLst/>
              <a:gdLst>
                <a:gd name="T0" fmla="*/ 0 w 4468"/>
                <a:gd name="T1" fmla="*/ 0 h 161"/>
                <a:gd name="T2" fmla="*/ 1 w 4468"/>
                <a:gd name="T3" fmla="*/ 0 h 161"/>
                <a:gd name="T4" fmla="*/ 1 w 4468"/>
                <a:gd name="T5" fmla="*/ 0 h 161"/>
                <a:gd name="T6" fmla="*/ 0 w 4468"/>
                <a:gd name="T7" fmla="*/ 0 h 161"/>
                <a:gd name="T8" fmla="*/ 0 w 4468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8"/>
                <a:gd name="T16" fmla="*/ 0 h 161"/>
                <a:gd name="T17" fmla="*/ 4468 w 4468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8" h="161">
                  <a:moveTo>
                    <a:pt x="0" y="161"/>
                  </a:moveTo>
                  <a:lnTo>
                    <a:pt x="4468" y="159"/>
                  </a:lnTo>
                  <a:lnTo>
                    <a:pt x="4468" y="0"/>
                  </a:lnTo>
                  <a:lnTo>
                    <a:pt x="0" y="3"/>
                  </a:lnTo>
                  <a:lnTo>
                    <a:pt x="0" y="161"/>
                  </a:lnTo>
                </a:path>
              </a:pathLst>
            </a:custGeom>
            <a:noFill/>
            <a:ln w="17463" cmpd="sng">
              <a:solidFill>
                <a:srgbClr val="3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401" name="Rectangle 209"/>
          <p:cNvSpPr>
            <a:spLocks noChangeArrowheads="1"/>
          </p:cNvSpPr>
          <p:nvPr/>
        </p:nvSpPr>
        <p:spPr bwMode="auto">
          <a:xfrm>
            <a:off x="5003800" y="549275"/>
            <a:ext cx="36718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zh-CN" altLang="en-US" sz="3200" b="1"/>
              <a:t>方程两边同时除以同一个不等于</a:t>
            </a:r>
            <a:r>
              <a:rPr lang="en-US" altLang="zh-CN" sz="3200" b="1"/>
              <a:t>0</a:t>
            </a:r>
            <a:r>
              <a:rPr lang="zh-CN" altLang="en-US" sz="3200" b="1"/>
              <a:t>的数，左右两边仍然相等。</a:t>
            </a:r>
          </a:p>
        </p:txBody>
      </p:sp>
      <p:grpSp>
        <p:nvGrpSpPr>
          <p:cNvPr id="4" name="Group 210"/>
          <p:cNvGrpSpPr>
            <a:grpSpLocks/>
          </p:cNvGrpSpPr>
          <p:nvPr/>
        </p:nvGrpSpPr>
        <p:grpSpPr bwMode="auto">
          <a:xfrm>
            <a:off x="2171700" y="2701925"/>
            <a:ext cx="4919663" cy="2157413"/>
            <a:chOff x="0" y="0"/>
            <a:chExt cx="3099" cy="1359"/>
          </a:xfrm>
        </p:grpSpPr>
        <p:sp>
          <p:nvSpPr>
            <p:cNvPr id="12295" name="Rectangle 211"/>
            <p:cNvSpPr>
              <a:spLocks noChangeArrowheads="1"/>
            </p:cNvSpPr>
            <p:nvPr/>
          </p:nvSpPr>
          <p:spPr bwMode="auto">
            <a:xfrm>
              <a:off x="0" y="724"/>
              <a:ext cx="423" cy="635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i="1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altLang="zh-CN" sz="4400"/>
            </a:p>
          </p:txBody>
        </p:sp>
        <p:sp>
          <p:nvSpPr>
            <p:cNvPr id="12296" name="Rectangle 212"/>
            <p:cNvSpPr>
              <a:spLocks noChangeArrowheads="1"/>
            </p:cNvSpPr>
            <p:nvPr/>
          </p:nvSpPr>
          <p:spPr bwMode="auto">
            <a:xfrm>
              <a:off x="2421" y="1133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297" name="Rectangle 213"/>
            <p:cNvSpPr>
              <a:spLocks noChangeArrowheads="1"/>
            </p:cNvSpPr>
            <p:nvPr/>
          </p:nvSpPr>
          <p:spPr bwMode="auto">
            <a:xfrm>
              <a:off x="2648" y="1133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298" name="Rectangle 214"/>
            <p:cNvSpPr>
              <a:spLocks noChangeArrowheads="1"/>
            </p:cNvSpPr>
            <p:nvPr/>
          </p:nvSpPr>
          <p:spPr bwMode="auto">
            <a:xfrm>
              <a:off x="2874" y="1133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299" name="Rectangle 215"/>
            <p:cNvSpPr>
              <a:spLocks noChangeArrowheads="1"/>
            </p:cNvSpPr>
            <p:nvPr/>
          </p:nvSpPr>
          <p:spPr bwMode="auto">
            <a:xfrm>
              <a:off x="409" y="724"/>
              <a:ext cx="423" cy="635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i="1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altLang="zh-CN" sz="4400"/>
            </a:p>
          </p:txBody>
        </p:sp>
        <p:sp>
          <p:nvSpPr>
            <p:cNvPr id="12300" name="Rectangle 216"/>
            <p:cNvSpPr>
              <a:spLocks noChangeArrowheads="1"/>
            </p:cNvSpPr>
            <p:nvPr/>
          </p:nvSpPr>
          <p:spPr bwMode="auto">
            <a:xfrm>
              <a:off x="196" y="89"/>
              <a:ext cx="423" cy="635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i="1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altLang="zh-CN" sz="4400"/>
            </a:p>
          </p:txBody>
        </p:sp>
        <p:sp>
          <p:nvSpPr>
            <p:cNvPr id="12301" name="Rectangle 217"/>
            <p:cNvSpPr>
              <a:spLocks noChangeArrowheads="1"/>
            </p:cNvSpPr>
            <p:nvPr/>
          </p:nvSpPr>
          <p:spPr bwMode="auto">
            <a:xfrm>
              <a:off x="2421" y="907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02" name="Rectangle 218"/>
            <p:cNvSpPr>
              <a:spLocks noChangeArrowheads="1"/>
            </p:cNvSpPr>
            <p:nvPr/>
          </p:nvSpPr>
          <p:spPr bwMode="auto">
            <a:xfrm>
              <a:off x="2648" y="907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03" name="Rectangle 219"/>
            <p:cNvSpPr>
              <a:spLocks noChangeArrowheads="1"/>
            </p:cNvSpPr>
            <p:nvPr/>
          </p:nvSpPr>
          <p:spPr bwMode="auto">
            <a:xfrm>
              <a:off x="2874" y="907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04" name="Rectangle 220"/>
            <p:cNvSpPr>
              <a:spLocks noChangeArrowheads="1"/>
            </p:cNvSpPr>
            <p:nvPr/>
          </p:nvSpPr>
          <p:spPr bwMode="auto">
            <a:xfrm>
              <a:off x="2421" y="680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05" name="Rectangle 221"/>
            <p:cNvSpPr>
              <a:spLocks noChangeArrowheads="1"/>
            </p:cNvSpPr>
            <p:nvPr/>
          </p:nvSpPr>
          <p:spPr bwMode="auto">
            <a:xfrm>
              <a:off x="2648" y="680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06" name="Rectangle 222"/>
            <p:cNvSpPr>
              <a:spLocks noChangeArrowheads="1"/>
            </p:cNvSpPr>
            <p:nvPr/>
          </p:nvSpPr>
          <p:spPr bwMode="auto">
            <a:xfrm>
              <a:off x="2874" y="680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07" name="Rectangle 223"/>
            <p:cNvSpPr>
              <a:spLocks noChangeArrowheads="1"/>
            </p:cNvSpPr>
            <p:nvPr/>
          </p:nvSpPr>
          <p:spPr bwMode="auto">
            <a:xfrm>
              <a:off x="2421" y="454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08" name="Rectangle 224"/>
            <p:cNvSpPr>
              <a:spLocks noChangeArrowheads="1"/>
            </p:cNvSpPr>
            <p:nvPr/>
          </p:nvSpPr>
          <p:spPr bwMode="auto">
            <a:xfrm>
              <a:off x="2648" y="454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09" name="Rectangle 225"/>
            <p:cNvSpPr>
              <a:spLocks noChangeArrowheads="1"/>
            </p:cNvSpPr>
            <p:nvPr/>
          </p:nvSpPr>
          <p:spPr bwMode="auto">
            <a:xfrm>
              <a:off x="2874" y="454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10" name="Rectangle 226"/>
            <p:cNvSpPr>
              <a:spLocks noChangeArrowheads="1"/>
            </p:cNvSpPr>
            <p:nvPr/>
          </p:nvSpPr>
          <p:spPr bwMode="auto">
            <a:xfrm>
              <a:off x="2421" y="226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11" name="Rectangle 227"/>
            <p:cNvSpPr>
              <a:spLocks noChangeArrowheads="1"/>
            </p:cNvSpPr>
            <p:nvPr/>
          </p:nvSpPr>
          <p:spPr bwMode="auto">
            <a:xfrm>
              <a:off x="2648" y="226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12" name="Rectangle 228"/>
            <p:cNvSpPr>
              <a:spLocks noChangeArrowheads="1"/>
            </p:cNvSpPr>
            <p:nvPr/>
          </p:nvSpPr>
          <p:spPr bwMode="auto">
            <a:xfrm>
              <a:off x="2874" y="226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13" name="Rectangle 229"/>
            <p:cNvSpPr>
              <a:spLocks noChangeArrowheads="1"/>
            </p:cNvSpPr>
            <p:nvPr/>
          </p:nvSpPr>
          <p:spPr bwMode="auto">
            <a:xfrm>
              <a:off x="2421" y="0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14" name="Rectangle 230"/>
            <p:cNvSpPr>
              <a:spLocks noChangeArrowheads="1"/>
            </p:cNvSpPr>
            <p:nvPr/>
          </p:nvSpPr>
          <p:spPr bwMode="auto">
            <a:xfrm>
              <a:off x="2648" y="0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15" name="Rectangle 231"/>
            <p:cNvSpPr>
              <a:spLocks noChangeArrowheads="1"/>
            </p:cNvSpPr>
            <p:nvPr/>
          </p:nvSpPr>
          <p:spPr bwMode="auto">
            <a:xfrm>
              <a:off x="2874" y="0"/>
              <a:ext cx="225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8424" name="Rectangle 232"/>
          <p:cNvSpPr>
            <a:spLocks noChangeArrowheads="1"/>
          </p:cNvSpPr>
          <p:nvPr/>
        </p:nvSpPr>
        <p:spPr bwMode="auto">
          <a:xfrm>
            <a:off x="344488" y="1844675"/>
            <a:ext cx="40005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3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÷</a:t>
            </a:r>
            <a:r>
              <a:rPr lang="zh-CN" altLang="en-US" sz="3200" b="1">
                <a:solidFill>
                  <a:srgbClr val="FF0000"/>
                </a:solidFill>
              </a:rPr>
              <a:t>（ ）</a:t>
            </a:r>
            <a:r>
              <a:rPr lang="en-US" altLang="zh-CN" sz="3200" b="1">
                <a:solidFill>
                  <a:srgbClr val="FF0000"/>
                </a:solidFill>
              </a:rPr>
              <a:t>=18÷</a:t>
            </a:r>
            <a:r>
              <a:rPr lang="zh-CN" altLang="en-US" sz="3200" b="1">
                <a:solidFill>
                  <a:srgbClr val="FF0000"/>
                </a:solidFill>
              </a:rPr>
              <a:t>（ ）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" grpId="0"/>
      <p:bldP spid="8424" grpId="0"/>
    </p:bldLst>
  </p:timing>
</p:sld>
</file>

<file path=ppt/theme/theme1.xml><?xml version="1.0" encoding="utf-8"?>
<a:theme xmlns:a="http://schemas.openxmlformats.org/drawingml/2006/main" name="第5单元第1节++平行四边形的面积（1）">
  <a:themeElements>
    <a:clrScheme name="第5单元第1节++平行四边形的面积（1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第5单元第1节++平行四边形的面积（1）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第5单元第1节++平行四边形的面积（1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第5单元第1节++平行四边形的面积（1）">
  <a:themeElements>
    <a:clrScheme name="第5单元第1节++平行四边形的面积（1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第5单元第1节++平行四边形的面积（1）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第5单元第1节++平行四边形的面积（1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第5单元第1节++平行四边形的面积（1）">
  <a:themeElements>
    <a:clrScheme name="第5单元第1节++平行四边形的面积（1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第5单元第1节++平行四边形的面积（1）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第5单元第1节++平行四边形的面积（1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第5单元第1节++平行四边形的面积（1）">
  <a:themeElements>
    <a:clrScheme name="第5单元第1节++平行四边形的面积（1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第5单元第1节++平行四边形的面积（1）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第5单元第1节++平行四边形的面积（1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第5单元第1节++平行四边形的面积（1）</Template>
  <TotalTime>3161</TotalTime>
  <Pages>0</Pages>
  <Words>727</Words>
  <Characters>0</Characters>
  <Application>Microsoft Office PowerPoint</Application>
  <DocSecurity>0</DocSecurity>
  <PresentationFormat>全屏显示(4:3)</PresentationFormat>
  <Lines>0</Lines>
  <Paragraphs>156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第5单元第1节++平行四边形的面积（1）</vt:lpstr>
      <vt:lpstr>1_第5单元第1节++平行四边形的面积（1）</vt:lpstr>
      <vt:lpstr>2_第5单元第1节++平行四边形的面积（1）</vt:lpstr>
      <vt:lpstr>3_第5单元第1节++平行四边形的面积（1）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教材第70页练习十五第1题。    </vt:lpstr>
      <vt:lpstr>1.教材第67页”做一做”第2题。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人教版五年级数学上第5单元</dc:title>
  <dc:creator>吉林梓翰教育图书有限公司</dc:creator>
  <cp:lastModifiedBy>Sky123.Org</cp:lastModifiedBy>
  <cp:revision>396</cp:revision>
  <dcterms:created xsi:type="dcterms:W3CDTF">2013-01-23T19:27:21Z</dcterms:created>
  <dcterms:modified xsi:type="dcterms:W3CDTF">2017-11-19T13:28:05Z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