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3" r:id="rId16"/>
    <p:sldId id="271" r:id="rId17"/>
    <p:sldId id="272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FE099D-37CA-4699-BF33-E1F8A00F2A1A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DDA87E-C25C-4220-9ECC-8D52996959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DA87E-C25C-4220-9ECC-8D529969598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880C7-E428-4E1D-8413-8E97AE619AE5}" type="datetimeFigureOut">
              <a:rPr lang="zh-CN" altLang="en-US" smtClean="0"/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D7492-D4FB-414A-A879-E55FD5FB43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0116;&#19979;unit6\A%20%20Let's%20%20%20spell\Read,%20listen%20and%20chant..wmv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PEP%206%20Unit%206%20Work%20quietly%20PA%20Let's%20spell\&#35838;&#20214;\chant.wav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20116;&#19979;unit6\A%20%20Let's%20%20%20spell\Listen%20and%20circle.wav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file:///C:\Users\Administrator\Desktop\&#20116;&#19979;unit6\A%20%20Let's%20%20%20spell\Read,%20listen%20and%20chant.2.mp3" TargetMode="External"/><Relationship Id="rId1" Type="http://schemas.openxmlformats.org/officeDocument/2006/relationships/audio" Target="file:///C:\Users\Administrator\Desktop\&#20116;&#19979;unit6\A%20%20Let's%20%20%20spell\Read,%20listen%20and%20chant.(1).mp3" TargetMode="External"/><Relationship Id="rId6" Type="http://schemas.openxmlformats.org/officeDocument/2006/relationships/image" Target="../media/image4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6eb367e0f89dfc564e4fc8be186c2c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785420"/>
            <a:ext cx="7416823" cy="5451892"/>
          </a:xfrm>
          <a:prstGeom prst="rect">
            <a:avLst/>
          </a:prstGeom>
        </p:spPr>
      </p:pic>
      <p:sp>
        <p:nvSpPr>
          <p:cNvPr id="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31640" y="908720"/>
            <a:ext cx="6400800" cy="175260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80000"/>
              </a:lnSpc>
              <a:buFont typeface="Wingdings" pitchFamily="2" charset="2"/>
              <a:buNone/>
            </a:pPr>
            <a:r>
              <a:rPr lang="en-US" altLang="zh-CN" sz="5400" b="1" dirty="0">
                <a:latin typeface="Times New Roman" pitchFamily="18" charset="0"/>
              </a:rPr>
              <a:t>Unit6  Work quietly </a:t>
            </a:r>
          </a:p>
          <a:p>
            <a:pPr marL="0" indent="0" algn="ctr">
              <a:lnSpc>
                <a:spcPct val="180000"/>
              </a:lnSpc>
              <a:buFont typeface="Wingdings" pitchFamily="2" charset="2"/>
              <a:buNone/>
            </a:pPr>
            <a:r>
              <a:rPr lang="en-US" altLang="zh-CN" sz="4000" b="1" dirty="0" smtClean="0">
                <a:latin typeface="Times New Roman" pitchFamily="18" charset="0"/>
              </a:rPr>
              <a:t>Part   A   </a:t>
            </a:r>
            <a:r>
              <a:rPr lang="en-US" altLang="zh-CN" sz="4000" b="1" dirty="0">
                <a:latin typeface="Times New Roman" pitchFamily="18" charset="0"/>
              </a:rPr>
              <a:t>Let’s spell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124200" y="3886200"/>
            <a:ext cx="46085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大</a:t>
            </a:r>
            <a:r>
              <a:rPr lang="zh-CN" altLang="en-US" sz="3200" b="1" dirty="0" smtClean="0">
                <a:latin typeface="Times New Roman" pitchFamily="18" charset="0"/>
                <a:ea typeface="华文新魏" pitchFamily="2" charset="-122"/>
              </a:rPr>
              <a:t>塘小学   冯雯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ad, listen and chant.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WordArt 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590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8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Comic Sans MS"/>
              </a:rPr>
              <a:t>Good to know!</a:t>
            </a:r>
            <a:endParaRPr lang="zh-CN" altLang="en-US" sz="2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Comic Sans MS"/>
            </a:endParaRPr>
          </a:p>
        </p:txBody>
      </p:sp>
      <p:sp>
        <p:nvSpPr>
          <p:cNvPr id="79876" name="WordArt 4"/>
          <p:cNvSpPr>
            <a:spLocks noChangeArrowheads="1" noChangeShapeType="1" noTextEdit="1"/>
          </p:cNvSpPr>
          <p:nvPr/>
        </p:nvSpPr>
        <p:spPr bwMode="auto">
          <a:xfrm>
            <a:off x="381000" y="1905000"/>
            <a:ext cx="1200150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omic Sans MS"/>
              </a:rPr>
              <a:t>wh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3300"/>
              </a:solidFill>
              <a:latin typeface="Comic Sans MS"/>
            </a:endParaRP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1965325" y="1720850"/>
            <a:ext cx="9636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latin typeface="Comic Sans MS" pitchFamily="66" charset="0"/>
                <a:cs typeface="Times New Roman" pitchFamily="18" charset="0"/>
              </a:rPr>
              <a:t>/w/</a:t>
            </a: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1981200" y="3397250"/>
            <a:ext cx="91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latin typeface="Comic Sans MS" pitchFamily="66" charset="0"/>
                <a:cs typeface="Times New Roman" pitchFamily="18" charset="0"/>
              </a:rPr>
              <a:t>/h/</a:t>
            </a:r>
          </a:p>
        </p:txBody>
      </p:sp>
      <p:sp>
        <p:nvSpPr>
          <p:cNvPr id="79888" name="Text Box 16"/>
          <p:cNvSpPr txBox="1">
            <a:spLocks noChangeArrowheads="1"/>
          </p:cNvSpPr>
          <p:nvPr/>
        </p:nvSpPr>
        <p:spPr bwMode="auto">
          <a:xfrm>
            <a:off x="3124200" y="3397250"/>
            <a:ext cx="124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whom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971800" y="1371600"/>
            <a:ext cx="5170488" cy="1447800"/>
            <a:chOff x="2971800" y="1371600"/>
            <a:chExt cx="5170488" cy="1447800"/>
          </a:xfrm>
        </p:grpSpPr>
        <p:sp>
          <p:nvSpPr>
            <p:cNvPr id="79884" name="Text Box 12"/>
            <p:cNvSpPr txBox="1">
              <a:spLocks noChangeArrowheads="1"/>
            </p:cNvSpPr>
            <p:nvPr/>
          </p:nvSpPr>
          <p:spPr bwMode="auto">
            <a:xfrm>
              <a:off x="2971800" y="1447800"/>
              <a:ext cx="1222375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  <a:cs typeface="Times New Roman" pitchFamily="18" charset="0"/>
                </a:rPr>
                <a:t>which</a:t>
              </a:r>
            </a:p>
          </p:txBody>
        </p:sp>
        <p:sp>
          <p:nvSpPr>
            <p:cNvPr id="79885" name="Text Box 13"/>
            <p:cNvSpPr txBox="1">
              <a:spLocks noChangeArrowheads="1"/>
            </p:cNvSpPr>
            <p:nvPr/>
          </p:nvSpPr>
          <p:spPr bwMode="auto">
            <a:xfrm>
              <a:off x="4267200" y="1401763"/>
              <a:ext cx="1246188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  <a:cs typeface="Times New Roman" pitchFamily="18" charset="0"/>
                </a:rPr>
                <a:t>where</a:t>
              </a:r>
            </a:p>
          </p:txBody>
        </p:sp>
        <p:sp>
          <p:nvSpPr>
            <p:cNvPr id="79886" name="Text Box 14"/>
            <p:cNvSpPr txBox="1">
              <a:spLocks noChangeArrowheads="1"/>
            </p:cNvSpPr>
            <p:nvPr/>
          </p:nvSpPr>
          <p:spPr bwMode="auto">
            <a:xfrm>
              <a:off x="7010400" y="1401763"/>
              <a:ext cx="1131888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  <a:cs typeface="Times New Roman" pitchFamily="18" charset="0"/>
                </a:rPr>
                <a:t>white</a:t>
              </a:r>
            </a:p>
          </p:txBody>
        </p:sp>
        <p:sp>
          <p:nvSpPr>
            <p:cNvPr id="79887" name="Text Box 15"/>
            <p:cNvSpPr txBox="1">
              <a:spLocks noChangeArrowheads="1"/>
            </p:cNvSpPr>
            <p:nvPr/>
          </p:nvSpPr>
          <p:spPr bwMode="auto">
            <a:xfrm>
              <a:off x="5638800" y="1371600"/>
              <a:ext cx="1222375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  <a:cs typeface="Times New Roman" pitchFamily="18" charset="0"/>
                </a:rPr>
                <a:t>wheat</a:t>
              </a:r>
            </a:p>
          </p:txBody>
        </p:sp>
        <p:sp>
          <p:nvSpPr>
            <p:cNvPr id="79889" name="Text Box 17"/>
            <p:cNvSpPr txBox="1">
              <a:spLocks noChangeArrowheads="1"/>
            </p:cNvSpPr>
            <p:nvPr/>
          </p:nvSpPr>
          <p:spPr bwMode="auto">
            <a:xfrm>
              <a:off x="2971800" y="2239963"/>
              <a:ext cx="1200150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latin typeface="Times New Roman" pitchFamily="18" charset="0"/>
                  <a:cs typeface="Times New Roman" pitchFamily="18" charset="0"/>
                </a:rPr>
                <a:t>whale</a:t>
              </a:r>
            </a:p>
          </p:txBody>
        </p:sp>
        <p:sp>
          <p:nvSpPr>
            <p:cNvPr id="79894" name="Text Box 22"/>
            <p:cNvSpPr txBox="1">
              <a:spLocks noChangeArrowheads="1"/>
            </p:cNvSpPr>
            <p:nvPr/>
          </p:nvSpPr>
          <p:spPr bwMode="auto">
            <a:xfrm>
              <a:off x="4343400" y="2209800"/>
              <a:ext cx="1041400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latin typeface="Times New Roman" pitchFamily="18" charset="0"/>
                  <a:cs typeface="Times New Roman" pitchFamily="18" charset="0"/>
                </a:rPr>
                <a:t>what</a:t>
              </a:r>
            </a:p>
          </p:txBody>
        </p:sp>
        <p:sp>
          <p:nvSpPr>
            <p:cNvPr id="79895" name="Text Box 23"/>
            <p:cNvSpPr txBox="1">
              <a:spLocks noChangeArrowheads="1"/>
            </p:cNvSpPr>
            <p:nvPr/>
          </p:nvSpPr>
          <p:spPr bwMode="auto">
            <a:xfrm>
              <a:off x="5611813" y="2209800"/>
              <a:ext cx="1109662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latin typeface="Times New Roman" pitchFamily="18" charset="0"/>
                  <a:cs typeface="Times New Roman" pitchFamily="18" charset="0"/>
                </a:rPr>
                <a:t>when</a:t>
              </a:r>
            </a:p>
          </p:txBody>
        </p:sp>
        <p:sp>
          <p:nvSpPr>
            <p:cNvPr id="79896" name="Text Box 24"/>
            <p:cNvSpPr txBox="1">
              <a:spLocks noChangeArrowheads="1"/>
            </p:cNvSpPr>
            <p:nvPr/>
          </p:nvSpPr>
          <p:spPr bwMode="auto">
            <a:xfrm>
              <a:off x="6934200" y="2209800"/>
              <a:ext cx="906463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  <a:cs typeface="Times New Roman" pitchFamily="18" charset="0"/>
                </a:rPr>
                <a:t>why</a:t>
              </a:r>
            </a:p>
          </p:txBody>
        </p:sp>
      </p:grpSp>
      <p:sp>
        <p:nvSpPr>
          <p:cNvPr id="79897" name="Text Box 25"/>
          <p:cNvSpPr txBox="1">
            <a:spLocks noChangeArrowheads="1"/>
          </p:cNvSpPr>
          <p:nvPr/>
        </p:nvSpPr>
        <p:spPr bwMode="auto">
          <a:xfrm>
            <a:off x="4546600" y="3382963"/>
            <a:ext cx="9064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who</a:t>
            </a:r>
          </a:p>
        </p:txBody>
      </p:sp>
      <p:sp>
        <p:nvSpPr>
          <p:cNvPr id="79898" name="Text Box 26"/>
          <p:cNvSpPr txBox="1">
            <a:spLocks noChangeArrowheads="1"/>
          </p:cNvSpPr>
          <p:nvPr/>
        </p:nvSpPr>
        <p:spPr bwMode="auto">
          <a:xfrm>
            <a:off x="5638800" y="3352800"/>
            <a:ext cx="1246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Times New Roman" pitchFamily="18" charset="0"/>
                <a:cs typeface="Times New Roman" pitchFamily="18" charset="0"/>
              </a:rPr>
              <a:t>whose</a:t>
            </a:r>
          </a:p>
        </p:txBody>
      </p:sp>
      <p:sp>
        <p:nvSpPr>
          <p:cNvPr id="79899" name="Text Box 27"/>
          <p:cNvSpPr txBox="1">
            <a:spLocks noChangeArrowheads="1"/>
          </p:cNvSpPr>
          <p:nvPr/>
        </p:nvSpPr>
        <p:spPr bwMode="auto">
          <a:xfrm>
            <a:off x="2590800" y="116632"/>
            <a:ext cx="6553200" cy="11906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 err="1"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3600" b="1" dirty="0">
                <a:latin typeface="Times New Roman" pitchFamily="18" charset="0"/>
                <a:cs typeface="Times New Roman" pitchFamily="18" charset="0"/>
              </a:rPr>
              <a:t>在多数情况下发音为</a:t>
            </a: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/w/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altLang="zh-CN" sz="3600" b="1" dirty="0" err="1"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zh-CN" altLang="en-US" sz="3600" b="1" dirty="0">
                <a:latin typeface="Times New Roman" pitchFamily="18" charset="0"/>
                <a:cs typeface="Times New Roman" pitchFamily="18" charset="0"/>
              </a:rPr>
              <a:t>后接字母</a:t>
            </a: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en-US" sz="3600" b="1" dirty="0">
                <a:latin typeface="Times New Roman" pitchFamily="18" charset="0"/>
                <a:cs typeface="Times New Roman" pitchFamily="18" charset="0"/>
              </a:rPr>
              <a:t>时，一般发音为</a:t>
            </a:r>
            <a:r>
              <a:rPr lang="en-US" altLang="zh-CN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/h/</a:t>
            </a: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9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8" grpId="0"/>
      <p:bldP spid="79897" grpId="0"/>
      <p:bldP spid="79898" grpId="0"/>
      <p:bldP spid="7989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Sarah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3482975"/>
            <a:ext cx="1655763" cy="3375025"/>
          </a:xfrm>
          <a:prstGeom prst="rect">
            <a:avLst/>
          </a:prstGeom>
          <a:noFill/>
        </p:spPr>
      </p:pic>
      <p:sp>
        <p:nvSpPr>
          <p:cNvPr id="77827" name="AutoShape 3"/>
          <p:cNvSpPr>
            <a:spLocks noChangeArrowheads="1"/>
          </p:cNvSpPr>
          <p:nvPr/>
        </p:nvSpPr>
        <p:spPr bwMode="auto">
          <a:xfrm>
            <a:off x="6934200" y="1600200"/>
            <a:ext cx="1905000" cy="21336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77828" name="Text Box 8"/>
          <p:cNvSpPr txBox="1">
            <a:spLocks noChangeArrowheads="1"/>
          </p:cNvSpPr>
          <p:nvPr/>
        </p:nvSpPr>
        <p:spPr bwMode="auto">
          <a:xfrm>
            <a:off x="1447800" y="3810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Where is my cat?</a:t>
            </a:r>
          </a:p>
        </p:txBody>
      </p:sp>
      <p:sp>
        <p:nvSpPr>
          <p:cNvPr id="77829" name="Text Box 8"/>
          <p:cNvSpPr txBox="1">
            <a:spLocks noChangeArrowheads="1"/>
          </p:cNvSpPr>
          <p:nvPr/>
        </p:nvSpPr>
        <p:spPr bwMode="auto">
          <a:xfrm>
            <a:off x="1447800" y="9144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Where is she?</a:t>
            </a:r>
          </a:p>
        </p:txBody>
      </p:sp>
      <p:sp>
        <p:nvSpPr>
          <p:cNvPr id="77831" name="Text Box 8"/>
          <p:cNvSpPr txBox="1">
            <a:spLocks noChangeArrowheads="1"/>
          </p:cNvSpPr>
          <p:nvPr/>
        </p:nvSpPr>
        <p:spPr bwMode="auto">
          <a:xfrm>
            <a:off x="1447800" y="16002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Who can find her?</a:t>
            </a: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1447800" y="22860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One, two, three.</a:t>
            </a:r>
          </a:p>
        </p:txBody>
      </p:sp>
      <p:sp>
        <p:nvSpPr>
          <p:cNvPr id="77833" name="WordArt 9"/>
          <p:cNvSpPr>
            <a:spLocks noChangeArrowheads="1" noChangeShapeType="1" noTextEdit="1"/>
          </p:cNvSpPr>
          <p:nvPr/>
        </p:nvSpPr>
        <p:spPr bwMode="auto">
          <a:xfrm>
            <a:off x="6172200" y="762000"/>
            <a:ext cx="2590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Comic Sans MS"/>
              </a:rPr>
              <a:t>Let's chant!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latin typeface="Comic Sans MS"/>
            </a:endParaRPr>
          </a:p>
        </p:txBody>
      </p:sp>
      <p:pic>
        <p:nvPicPr>
          <p:cNvPr id="77834" name="Picture 10" descr="u=2382335967,2079931879&amp;fm=21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1981200"/>
            <a:ext cx="1295400" cy="1295400"/>
          </a:xfrm>
          <a:prstGeom prst="rect">
            <a:avLst/>
          </a:prstGeom>
          <a:noFill/>
        </p:spPr>
      </p:pic>
      <p:sp>
        <p:nvSpPr>
          <p:cNvPr id="77835" name="Text Box 8"/>
          <p:cNvSpPr txBox="1">
            <a:spLocks noChangeArrowheads="1"/>
          </p:cNvSpPr>
          <p:nvPr/>
        </p:nvSpPr>
        <p:spPr bwMode="auto">
          <a:xfrm>
            <a:off x="1447800" y="3581400"/>
            <a:ext cx="381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What does she drink?</a:t>
            </a:r>
          </a:p>
        </p:txBody>
      </p:sp>
      <p:sp>
        <p:nvSpPr>
          <p:cNvPr id="77836" name="Text Box 8"/>
          <p:cNvSpPr txBox="1">
            <a:spLocks noChangeArrowheads="1"/>
          </p:cNvSpPr>
          <p:nvPr/>
        </p:nvSpPr>
        <p:spPr bwMode="auto">
          <a:xfrm>
            <a:off x="1447800" y="42672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What does she eat?</a:t>
            </a:r>
          </a:p>
        </p:txBody>
      </p:sp>
      <p:sp>
        <p:nvSpPr>
          <p:cNvPr id="77837" name="Text Box 8"/>
          <p:cNvSpPr txBox="1">
            <a:spLocks noChangeArrowheads="1"/>
          </p:cNvSpPr>
          <p:nvPr/>
        </p:nvSpPr>
        <p:spPr bwMode="auto">
          <a:xfrm>
            <a:off x="1447800" y="49530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Where is she hiding?</a:t>
            </a:r>
          </a:p>
        </p:txBody>
      </p:sp>
      <p:sp>
        <p:nvSpPr>
          <p:cNvPr id="77838" name="Text Box 8"/>
          <p:cNvSpPr txBox="1">
            <a:spLocks noChangeArrowheads="1"/>
          </p:cNvSpPr>
          <p:nvPr/>
        </p:nvSpPr>
        <p:spPr bwMode="auto">
          <a:xfrm>
            <a:off x="1447800" y="56388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Under my seat.</a:t>
            </a:r>
          </a:p>
        </p:txBody>
      </p:sp>
      <p:pic>
        <p:nvPicPr>
          <p:cNvPr id="77839" name="chant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1676400"/>
            <a:ext cx="457200" cy="45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83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838200" y="304800"/>
            <a:ext cx="3657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omic Sans MS" pitchFamily="66" charset="0"/>
              </a:rPr>
              <a:t>Listen and circle.</a:t>
            </a:r>
          </a:p>
        </p:txBody>
      </p:sp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-11113" y="1676400"/>
            <a:ext cx="9224963" cy="3055938"/>
            <a:chOff x="-7" y="1056"/>
            <a:chExt cx="5811" cy="1925"/>
          </a:xfrm>
        </p:grpSpPr>
        <p:pic>
          <p:nvPicPr>
            <p:cNvPr id="14351" name="Picture 18" descr="未标题-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7" y="1056"/>
              <a:ext cx="5767" cy="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2" name="Text Box 20"/>
            <p:cNvSpPr txBox="1">
              <a:spLocks noChangeArrowheads="1"/>
            </p:cNvSpPr>
            <p:nvPr/>
          </p:nvSpPr>
          <p:spPr bwMode="auto">
            <a:xfrm>
              <a:off x="288" y="1611"/>
              <a:ext cx="150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Comic Sans MS" pitchFamily="66" charset="0"/>
                </a:rPr>
                <a:t>what/white</a:t>
              </a:r>
            </a:p>
          </p:txBody>
        </p:sp>
        <p:sp>
          <p:nvSpPr>
            <p:cNvPr id="14353" name="Text Box 21"/>
            <p:cNvSpPr txBox="1">
              <a:spLocks noChangeArrowheads="1"/>
            </p:cNvSpPr>
            <p:nvPr/>
          </p:nvSpPr>
          <p:spPr bwMode="auto">
            <a:xfrm>
              <a:off x="2304" y="1603"/>
              <a:ext cx="1369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Comic Sans MS" pitchFamily="66" charset="0"/>
                </a:rPr>
                <a:t>wait/when</a:t>
              </a:r>
            </a:p>
          </p:txBody>
        </p:sp>
        <p:sp>
          <p:nvSpPr>
            <p:cNvPr id="14354" name="Text Box 22"/>
            <p:cNvSpPr txBox="1">
              <a:spLocks noChangeArrowheads="1"/>
            </p:cNvSpPr>
            <p:nvPr/>
          </p:nvSpPr>
          <p:spPr bwMode="auto">
            <a:xfrm>
              <a:off x="3936" y="1599"/>
              <a:ext cx="1868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000" b="1">
                  <a:latin typeface="Comic Sans MS" pitchFamily="66" charset="0"/>
                </a:rPr>
                <a:t>weather/whose</a:t>
              </a:r>
            </a:p>
          </p:txBody>
        </p:sp>
        <p:sp>
          <p:nvSpPr>
            <p:cNvPr id="14355" name="Text Box 23"/>
            <p:cNvSpPr txBox="1">
              <a:spLocks noChangeArrowheads="1"/>
            </p:cNvSpPr>
            <p:nvPr/>
          </p:nvSpPr>
          <p:spPr bwMode="auto">
            <a:xfrm>
              <a:off x="1063" y="2544"/>
              <a:ext cx="1173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Comic Sans MS" pitchFamily="66" charset="0"/>
                </a:rPr>
                <a:t>who/wall</a:t>
              </a:r>
            </a:p>
          </p:txBody>
        </p:sp>
        <p:sp>
          <p:nvSpPr>
            <p:cNvPr id="14356" name="Text Box 24"/>
            <p:cNvSpPr txBox="1">
              <a:spLocks noChangeArrowheads="1"/>
            </p:cNvSpPr>
            <p:nvPr/>
          </p:nvSpPr>
          <p:spPr bwMode="auto">
            <a:xfrm>
              <a:off x="3120" y="2544"/>
              <a:ext cx="145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Comic Sans MS" pitchFamily="66" charset="0"/>
                </a:rPr>
                <a:t>where/well</a:t>
              </a:r>
            </a:p>
          </p:txBody>
        </p:sp>
      </p:grpSp>
      <p:sp>
        <p:nvSpPr>
          <p:cNvPr id="14340" name="Oval 29"/>
          <p:cNvSpPr>
            <a:spLocks noChangeArrowheads="1"/>
          </p:cNvSpPr>
          <p:nvPr/>
        </p:nvSpPr>
        <p:spPr bwMode="auto">
          <a:xfrm>
            <a:off x="1295400" y="1981200"/>
            <a:ext cx="533400" cy="533400"/>
          </a:xfrm>
          <a:prstGeom prst="ellipse">
            <a:avLst/>
          </a:prstGeom>
          <a:solidFill>
            <a:srgbClr val="FFFF99"/>
          </a:solidFill>
          <a:ln w="635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sz="3200" b="1" i="1">
                <a:latin typeface="Comic Sans MS" pitchFamily="66" charset="0"/>
              </a:rPr>
              <a:t>1</a:t>
            </a:r>
            <a:endParaRPr lang="zh-CN" altLang="en-US" sz="3200" b="1" i="1">
              <a:latin typeface="Comic Sans MS" pitchFamily="66" charset="0"/>
            </a:endParaRPr>
          </a:p>
        </p:txBody>
      </p:sp>
      <p:sp>
        <p:nvSpPr>
          <p:cNvPr id="14341" name="Oval 30"/>
          <p:cNvSpPr>
            <a:spLocks noChangeArrowheads="1"/>
          </p:cNvSpPr>
          <p:nvPr/>
        </p:nvSpPr>
        <p:spPr bwMode="auto">
          <a:xfrm>
            <a:off x="4343400" y="1981200"/>
            <a:ext cx="533400" cy="533400"/>
          </a:xfrm>
          <a:prstGeom prst="ellipse">
            <a:avLst/>
          </a:prstGeom>
          <a:solidFill>
            <a:srgbClr val="FFFF99"/>
          </a:solidFill>
          <a:ln w="635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sz="3200" b="1" i="1">
                <a:latin typeface="Comic Sans MS" pitchFamily="66" charset="0"/>
              </a:rPr>
              <a:t>2</a:t>
            </a:r>
            <a:endParaRPr lang="zh-CN" altLang="en-US" sz="3200" b="1" i="1">
              <a:latin typeface="Comic Sans MS" pitchFamily="66" charset="0"/>
            </a:endParaRPr>
          </a:p>
        </p:txBody>
      </p:sp>
      <p:sp>
        <p:nvSpPr>
          <p:cNvPr id="14342" name="Oval 31"/>
          <p:cNvSpPr>
            <a:spLocks noChangeArrowheads="1"/>
          </p:cNvSpPr>
          <p:nvPr/>
        </p:nvSpPr>
        <p:spPr bwMode="auto">
          <a:xfrm>
            <a:off x="7391400" y="1981200"/>
            <a:ext cx="533400" cy="533400"/>
          </a:xfrm>
          <a:prstGeom prst="ellipse">
            <a:avLst/>
          </a:prstGeom>
          <a:solidFill>
            <a:srgbClr val="FFFF99"/>
          </a:solidFill>
          <a:ln w="635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sz="3200" b="1" i="1">
                <a:latin typeface="Comic Sans MS" pitchFamily="66" charset="0"/>
              </a:rPr>
              <a:t>3</a:t>
            </a:r>
            <a:endParaRPr lang="zh-CN" altLang="en-US" sz="3200" b="1" i="1">
              <a:latin typeface="Comic Sans MS" pitchFamily="66" charset="0"/>
            </a:endParaRPr>
          </a:p>
        </p:txBody>
      </p:sp>
      <p:sp>
        <p:nvSpPr>
          <p:cNvPr id="14343" name="Oval 32"/>
          <p:cNvSpPr>
            <a:spLocks noChangeArrowheads="1"/>
          </p:cNvSpPr>
          <p:nvPr/>
        </p:nvSpPr>
        <p:spPr bwMode="auto">
          <a:xfrm>
            <a:off x="2286000" y="3429000"/>
            <a:ext cx="533400" cy="533400"/>
          </a:xfrm>
          <a:prstGeom prst="ellipse">
            <a:avLst/>
          </a:prstGeom>
          <a:solidFill>
            <a:srgbClr val="FFFF99"/>
          </a:solidFill>
          <a:ln w="635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sz="3200" b="1" i="1">
                <a:latin typeface="Comic Sans MS" pitchFamily="66" charset="0"/>
              </a:rPr>
              <a:t>4</a:t>
            </a:r>
            <a:endParaRPr lang="zh-CN" altLang="en-US" sz="3200" b="1" i="1">
              <a:latin typeface="Comic Sans MS" pitchFamily="66" charset="0"/>
            </a:endParaRPr>
          </a:p>
        </p:txBody>
      </p:sp>
      <p:sp>
        <p:nvSpPr>
          <p:cNvPr id="14344" name="Oval 33"/>
          <p:cNvSpPr>
            <a:spLocks noChangeArrowheads="1"/>
          </p:cNvSpPr>
          <p:nvPr/>
        </p:nvSpPr>
        <p:spPr bwMode="auto">
          <a:xfrm>
            <a:off x="5638800" y="3429000"/>
            <a:ext cx="533400" cy="533400"/>
          </a:xfrm>
          <a:prstGeom prst="ellipse">
            <a:avLst/>
          </a:prstGeom>
          <a:solidFill>
            <a:srgbClr val="FFFF99"/>
          </a:solidFill>
          <a:ln w="63500">
            <a:solidFill>
              <a:srgbClr val="99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sz="3200" b="1" i="1">
                <a:latin typeface="Comic Sans MS" pitchFamily="66" charset="0"/>
              </a:rPr>
              <a:t>5</a:t>
            </a:r>
            <a:endParaRPr lang="zh-CN" altLang="en-US" sz="3200" b="1" i="1">
              <a:latin typeface="Comic Sans MS" pitchFamily="66" charset="0"/>
            </a:endParaRPr>
          </a:p>
        </p:txBody>
      </p:sp>
      <p:sp>
        <p:nvSpPr>
          <p:cNvPr id="9250" name="Oval 34"/>
          <p:cNvSpPr>
            <a:spLocks noChangeArrowheads="1"/>
          </p:cNvSpPr>
          <p:nvPr/>
        </p:nvSpPr>
        <p:spPr bwMode="auto">
          <a:xfrm>
            <a:off x="381000" y="2590800"/>
            <a:ext cx="11430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9252" name="Oval 36"/>
          <p:cNvSpPr>
            <a:spLocks noChangeArrowheads="1"/>
          </p:cNvSpPr>
          <p:nvPr/>
        </p:nvSpPr>
        <p:spPr bwMode="auto">
          <a:xfrm>
            <a:off x="4664075" y="2590800"/>
            <a:ext cx="11430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9253" name="Oval 37"/>
          <p:cNvSpPr>
            <a:spLocks noChangeArrowheads="1"/>
          </p:cNvSpPr>
          <p:nvPr/>
        </p:nvSpPr>
        <p:spPr bwMode="auto">
          <a:xfrm>
            <a:off x="7894638" y="2590800"/>
            <a:ext cx="11430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9254" name="Oval 38"/>
          <p:cNvSpPr>
            <a:spLocks noChangeArrowheads="1"/>
          </p:cNvSpPr>
          <p:nvPr/>
        </p:nvSpPr>
        <p:spPr bwMode="auto">
          <a:xfrm>
            <a:off x="4953000" y="4114800"/>
            <a:ext cx="12954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Comic Sans MS" pitchFamily="66" charset="0"/>
            </a:endParaRPr>
          </a:p>
        </p:txBody>
      </p:sp>
      <p:sp>
        <p:nvSpPr>
          <p:cNvPr id="9255" name="Oval 39"/>
          <p:cNvSpPr>
            <a:spLocks noChangeArrowheads="1"/>
          </p:cNvSpPr>
          <p:nvPr/>
        </p:nvSpPr>
        <p:spPr bwMode="auto">
          <a:xfrm>
            <a:off x="1447800" y="4114800"/>
            <a:ext cx="1143000" cy="5334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Comic Sans MS" pitchFamily="66" charset="0"/>
            </a:endParaRPr>
          </a:p>
        </p:txBody>
      </p:sp>
      <p:pic>
        <p:nvPicPr>
          <p:cNvPr id="21" name="Listen and circle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220072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626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9250" grpId="0" animBg="1"/>
      <p:bldP spid="9252" grpId="0" animBg="1"/>
      <p:bldP spid="9253" grpId="0" animBg="1"/>
      <p:bldP spid="9254" grpId="0" animBg="1"/>
      <p:bldP spid="92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9922720e0cf3d7ca584d179af31fbe096a63a9a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1981200"/>
            <a:ext cx="61722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533400" y="803275"/>
            <a:ext cx="79248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200" b="1">
                <a:latin typeface="Comic Sans MS" pitchFamily="66" charset="0"/>
              </a:rPr>
              <a:t>Ask your partner three “wh” questions and write them down.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2286000" y="2743200"/>
            <a:ext cx="6172200" cy="3046413"/>
            <a:chOff x="1440" y="1728"/>
            <a:chExt cx="3408" cy="1919"/>
          </a:xfrm>
        </p:grpSpPr>
        <p:sp>
          <p:nvSpPr>
            <p:cNvPr id="15368" name="Text Box 7"/>
            <p:cNvSpPr txBox="1">
              <a:spLocks noChangeArrowheads="1"/>
            </p:cNvSpPr>
            <p:nvPr/>
          </p:nvSpPr>
          <p:spPr bwMode="auto">
            <a:xfrm>
              <a:off x="1440" y="1728"/>
              <a:ext cx="3408" cy="19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lnSpc>
                  <a:spcPct val="150000"/>
                </a:lnSpc>
              </a:pPr>
              <a:r>
                <a:rPr lang="en-US" altLang="zh-CN" sz="3200" b="1">
                  <a:latin typeface="Comic Sans MS" pitchFamily="66" charset="0"/>
                </a:rPr>
                <a:t>1.</a:t>
              </a:r>
              <a:r>
                <a:rPr lang="en-US" altLang="zh-CN" sz="3200" b="1" u="sng">
                  <a:latin typeface="Comic Sans MS" pitchFamily="66" charset="0"/>
                </a:rPr>
                <a:t>What colour is it    </a:t>
              </a:r>
              <a:r>
                <a:rPr lang="en-US" altLang="zh-CN" sz="3200" b="1">
                  <a:latin typeface="Comic Sans MS" pitchFamily="66" charset="0"/>
                </a:rPr>
                <a:t>?</a:t>
              </a:r>
              <a:r>
                <a:rPr lang="en-US" altLang="zh-CN" sz="3200" b="1" u="sng">
                  <a:latin typeface="Comic Sans MS" pitchFamily="66" charset="0"/>
                </a:rPr>
                <a:t> </a:t>
              </a:r>
              <a:endParaRPr lang="en-US" altLang="zh-CN" sz="3200" b="1">
                <a:latin typeface="Comic Sans MS" pitchFamily="66" charset="0"/>
              </a:endParaRPr>
            </a:p>
            <a:p>
              <a:pPr marL="342900" indent="-342900">
                <a:lnSpc>
                  <a:spcPct val="150000"/>
                </a:lnSpc>
                <a:buFontTx/>
                <a:buAutoNum type="arabicPeriod" startAt="2"/>
              </a:pPr>
              <a:r>
                <a:rPr lang="en-US" altLang="zh-CN" sz="3200" b="1">
                  <a:latin typeface="Comic Sans MS" pitchFamily="66" charset="0"/>
                </a:rPr>
                <a:t>                        ?</a:t>
              </a:r>
            </a:p>
            <a:p>
              <a:pPr marL="342900" indent="-342900">
                <a:lnSpc>
                  <a:spcPct val="150000"/>
                </a:lnSpc>
              </a:pPr>
              <a:r>
                <a:rPr lang="en-US" altLang="zh-CN" sz="3200" b="1">
                  <a:latin typeface="Comic Sans MS" pitchFamily="66" charset="0"/>
                </a:rPr>
                <a:t>3.                        ?</a:t>
              </a:r>
            </a:p>
            <a:p>
              <a:pPr marL="342900" indent="-342900">
                <a:lnSpc>
                  <a:spcPct val="150000"/>
                </a:lnSpc>
              </a:pPr>
              <a:r>
                <a:rPr lang="en-US" altLang="zh-CN" sz="3200" b="1">
                  <a:latin typeface="Comic Sans MS" pitchFamily="66" charset="0"/>
                </a:rPr>
                <a:t>4.                        ?</a:t>
              </a:r>
            </a:p>
          </p:txBody>
        </p:sp>
        <p:sp>
          <p:nvSpPr>
            <p:cNvPr id="15369" name="Line 14"/>
            <p:cNvSpPr>
              <a:spLocks noChangeShapeType="1"/>
            </p:cNvSpPr>
            <p:nvPr/>
          </p:nvSpPr>
          <p:spPr bwMode="auto">
            <a:xfrm>
              <a:off x="1680" y="2640"/>
              <a:ext cx="2212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Line 15"/>
            <p:cNvSpPr>
              <a:spLocks noChangeShapeType="1"/>
            </p:cNvSpPr>
            <p:nvPr/>
          </p:nvSpPr>
          <p:spPr bwMode="auto">
            <a:xfrm>
              <a:off x="1728" y="3120"/>
              <a:ext cx="220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Line 16"/>
            <p:cNvSpPr>
              <a:spLocks noChangeShapeType="1"/>
            </p:cNvSpPr>
            <p:nvPr/>
          </p:nvSpPr>
          <p:spPr bwMode="auto">
            <a:xfrm>
              <a:off x="1728" y="3552"/>
              <a:ext cx="220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700338" y="3505200"/>
            <a:ext cx="5072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Comic Sans MS" pitchFamily="66" charset="0"/>
              </a:rPr>
              <a:t>When do you get up</a:t>
            </a:r>
            <a:endParaRPr lang="zh-CN" altLang="en-US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852738" y="4194175"/>
            <a:ext cx="4691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Comic Sans MS" pitchFamily="66" charset="0"/>
              </a:rPr>
              <a:t>Whose book is that</a:t>
            </a:r>
            <a:endParaRPr lang="zh-CN" altLang="en-US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852738" y="4891088"/>
            <a:ext cx="46910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Comic Sans MS" pitchFamily="66" charset="0"/>
              </a:rPr>
              <a:t>Who’s that boy</a:t>
            </a:r>
            <a:endParaRPr lang="zh-CN" altLang="en-US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2"/>
          <p:cNvSpPr>
            <a:spLocks noChangeArrowheads="1" noChangeShapeType="1"/>
          </p:cNvSpPr>
          <p:nvPr/>
        </p:nvSpPr>
        <p:spPr bwMode="auto">
          <a:xfrm>
            <a:off x="3048000" y="533400"/>
            <a:ext cx="25923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课堂小结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0" y="1143000"/>
            <a:ext cx="85629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914400" lvl="1" indent="-457200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3600" b="1">
                <a:latin typeface="Times New Roman" pitchFamily="18" charset="0"/>
              </a:rPr>
              <a:t>        wh</a:t>
            </a:r>
            <a:r>
              <a:rPr lang="zh-CN" altLang="en-US" sz="3600" b="1">
                <a:latin typeface="Times New Roman" pitchFamily="18" charset="0"/>
              </a:rPr>
              <a:t>辅音字母组合在单词中有两种发</a:t>
            </a:r>
          </a:p>
          <a:p>
            <a:pPr marL="914400" lvl="1" indent="-457200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600" b="1">
                <a:latin typeface="Times New Roman" pitchFamily="18" charset="0"/>
              </a:rPr>
              <a:t>音情况。一种是</a:t>
            </a:r>
            <a:r>
              <a:rPr lang="en-US" altLang="zh-CN" sz="3600" b="1">
                <a:latin typeface="Times New Roman" pitchFamily="18" charset="0"/>
              </a:rPr>
              <a:t>/w/</a:t>
            </a:r>
            <a:r>
              <a:rPr lang="zh-CN" altLang="en-US" sz="3600" b="1">
                <a:latin typeface="Times New Roman" pitchFamily="18" charset="0"/>
              </a:rPr>
              <a:t>，另一种是</a:t>
            </a:r>
            <a:r>
              <a:rPr lang="en-US" altLang="zh-CN" sz="3600" b="1">
                <a:latin typeface="Times New Roman" pitchFamily="18" charset="0"/>
              </a:rPr>
              <a:t>/h/</a:t>
            </a:r>
            <a:r>
              <a:rPr lang="zh-CN" altLang="en-US" sz="3600" b="1">
                <a:latin typeface="Times New Roman" pitchFamily="18" charset="0"/>
              </a:rPr>
              <a:t>。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1143000" y="3063875"/>
            <a:ext cx="1384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at 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2895600" y="4206875"/>
            <a:ext cx="1087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o</a:t>
            </a: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4449763" y="3048000"/>
            <a:ext cx="1341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en</a:t>
            </a: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1143000" y="4130675"/>
            <a:ext cx="1511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ose</a:t>
            </a: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2819400" y="3063875"/>
            <a:ext cx="1087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y</a:t>
            </a: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6213475" y="3048000"/>
            <a:ext cx="1482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ich</a:t>
            </a:r>
          </a:p>
        </p:txBody>
      </p: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1066800" y="5029200"/>
            <a:ext cx="6553200" cy="1066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wh </a:t>
            </a: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在多数情况下发音为</a:t>
            </a: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/w/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后接字母</a:t>
            </a: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时，一般发音为</a:t>
            </a: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/h/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1219200" y="1927225"/>
            <a:ext cx="75438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1.—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What</a:t>
            </a:r>
            <a:r>
              <a:rPr lang="en-US" altLang="zh-CN" sz="2800" b="1" u="sng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be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you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doing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—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I am</a:t>
            </a:r>
            <a:r>
              <a:rPr lang="en-US" altLang="zh-CN" sz="2800" b="1" u="sng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read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a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book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2.—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What</a:t>
            </a:r>
            <a:r>
              <a:rPr lang="en-US" altLang="zh-CN" sz="2800" b="1" u="sng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be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they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doing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—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They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are</a:t>
            </a:r>
            <a:r>
              <a:rPr lang="en-US" altLang="zh-CN" sz="2800" b="1" u="sng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draw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picture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3.—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What</a:t>
            </a:r>
            <a:r>
              <a:rPr lang="en-US" altLang="zh-CN" sz="2800" b="1" u="sng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be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your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grandma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doing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  —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She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is</a:t>
            </a:r>
            <a:r>
              <a:rPr lang="en-US" altLang="zh-CN" sz="2800" b="1" u="sng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>
                <a:latin typeface="Comic Sans MS" pitchFamily="66" charset="0"/>
                <a:cs typeface="Times New Roman" pitchFamily="18" charset="0"/>
              </a:rPr>
              <a:t>cook</a:t>
            </a:r>
            <a:r>
              <a:rPr lang="zh-CN" altLang="en-US" sz="2800" b="1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814763" y="1981200"/>
            <a:ext cx="757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are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962275" y="2641600"/>
            <a:ext cx="1447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reading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40113" y="3328988"/>
            <a:ext cx="757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are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60750" y="3937000"/>
            <a:ext cx="149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drawing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265488" y="4597400"/>
            <a:ext cx="460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is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265488" y="5232400"/>
            <a:ext cx="1420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cooking</a:t>
            </a:r>
            <a:endParaRPr lang="zh-CN" altLang="en-US" sz="28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347" name="TextBox 3"/>
          <p:cNvSpPr txBox="1">
            <a:spLocks noChangeArrowheads="1"/>
          </p:cNvSpPr>
          <p:nvPr/>
        </p:nvSpPr>
        <p:spPr bwMode="auto">
          <a:xfrm>
            <a:off x="685800" y="457200"/>
            <a:ext cx="2438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latinLnBrk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latinLnBrk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latinLnBrk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latinLnBrk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 latinLnBrk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UI Gothic" pitchFamily="34" charset="-128"/>
                <a:cs typeface="Times New Roman" pitchFamily="18" charset="0"/>
              </a:rPr>
              <a:t>Practice</a:t>
            </a:r>
            <a:endParaRPr lang="zh-CN" altLang="en-US" sz="40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ea typeface="MS UI Gothic" pitchFamily="34" charset="-128"/>
              <a:cs typeface="Times New Roman" pitchFamily="18" charset="0"/>
            </a:endParaRPr>
          </a:p>
        </p:txBody>
      </p:sp>
      <p:sp>
        <p:nvSpPr>
          <p:cNvPr id="18442" name="Rectangle 12"/>
          <p:cNvSpPr>
            <a:spLocks noChangeArrowheads="1"/>
          </p:cNvSpPr>
          <p:nvPr/>
        </p:nvSpPr>
        <p:spPr bwMode="auto">
          <a:xfrm>
            <a:off x="533400" y="1462088"/>
            <a:ext cx="7327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一、根据句意，用所给单词的正确形式填空。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68338" y="1004888"/>
            <a:ext cx="7888287" cy="40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5000"/>
              </a:lnSpc>
              <a:defRPr/>
            </a:pPr>
            <a:r>
              <a:rPr lang="zh-CN" altLang="en-US" sz="28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二、选出下列每组中划线部分发音不同的单词。</a:t>
            </a:r>
          </a:p>
          <a:p>
            <a:pPr marL="0" indent="0" eaLnBrk="1" hangingPunct="1">
              <a:lnSpc>
                <a:spcPct val="175000"/>
              </a:lnSpc>
              <a:defRPr/>
            </a:pP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1.A. 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wh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at         B. 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wh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o            C. 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w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ell</a:t>
            </a:r>
          </a:p>
          <a:p>
            <a:pPr marL="0" indent="0" eaLnBrk="1" hangingPunct="1">
              <a:lnSpc>
                <a:spcPct val="175000"/>
              </a:lnSpc>
              <a:defRPr/>
            </a:pP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2.A. E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ng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lish       B. so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ng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           C. morni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ng</a:t>
            </a:r>
          </a:p>
          <a:p>
            <a:pPr marL="0" indent="0" eaLnBrk="1" hangingPunct="1">
              <a:lnSpc>
                <a:spcPct val="175000"/>
              </a:lnSpc>
              <a:defRPr/>
            </a:pP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3.A. 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cl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ock         B. 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pl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ease         C. 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pl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ant</a:t>
            </a:r>
          </a:p>
          <a:p>
            <a:pPr marL="0" indent="0" eaLnBrk="1" hangingPunct="1">
              <a:lnSpc>
                <a:spcPct val="175000"/>
              </a:lnSpc>
              <a:defRPr/>
            </a:pP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4.A. fi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sh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          B. lun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ch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           C. te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ach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er</a:t>
            </a:r>
          </a:p>
          <a:p>
            <a:pPr marL="0" indent="0" eaLnBrk="1" hangingPunct="1">
              <a:lnSpc>
                <a:spcPct val="175000"/>
              </a:lnSpc>
              <a:defRPr/>
            </a:pP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5.A. mo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th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er       B. 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th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in            C. </a:t>
            </a:r>
            <a:r>
              <a:rPr lang="en-US" altLang="zh-CN" sz="2400" b="1" u="sng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th</a:t>
            </a:r>
            <a:r>
              <a:rPr lang="en-US" altLang="zh-CN" sz="2400" b="1" dirty="0" smtClean="0">
                <a:latin typeface="Comic Sans MS" panose="030F0702030302020204" pitchFamily="66" charset="0"/>
                <a:ea typeface="黑体" pitchFamily="2" charset="-122"/>
                <a:cs typeface="Times New Roman" pitchFamily="18" charset="0"/>
              </a:rPr>
              <a:t>at</a:t>
            </a:r>
          </a:p>
        </p:txBody>
      </p:sp>
      <p:sp>
        <p:nvSpPr>
          <p:cNvPr id="39941" name="Oval 5"/>
          <p:cNvSpPr>
            <a:spLocks noChangeArrowheads="1"/>
          </p:cNvSpPr>
          <p:nvPr/>
        </p:nvSpPr>
        <p:spPr bwMode="auto">
          <a:xfrm>
            <a:off x="5867400" y="1752600"/>
            <a:ext cx="1524000" cy="6858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2" name="Oval 6"/>
          <p:cNvSpPr>
            <a:spLocks noChangeArrowheads="1"/>
          </p:cNvSpPr>
          <p:nvPr/>
        </p:nvSpPr>
        <p:spPr bwMode="auto">
          <a:xfrm>
            <a:off x="838200" y="2490788"/>
            <a:ext cx="1828800" cy="6858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3" name="Oval 7"/>
          <p:cNvSpPr>
            <a:spLocks noChangeArrowheads="1"/>
          </p:cNvSpPr>
          <p:nvPr/>
        </p:nvSpPr>
        <p:spPr bwMode="auto">
          <a:xfrm>
            <a:off x="1219200" y="3176588"/>
            <a:ext cx="1371600" cy="6858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4" name="Oval 8"/>
          <p:cNvSpPr>
            <a:spLocks noChangeArrowheads="1"/>
          </p:cNvSpPr>
          <p:nvPr/>
        </p:nvSpPr>
        <p:spPr bwMode="auto">
          <a:xfrm>
            <a:off x="1066800" y="3813175"/>
            <a:ext cx="1371600" cy="6858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5" name="Oval 9"/>
          <p:cNvSpPr>
            <a:spLocks noChangeArrowheads="1"/>
          </p:cNvSpPr>
          <p:nvPr/>
        </p:nvSpPr>
        <p:spPr bwMode="auto">
          <a:xfrm>
            <a:off x="3352800" y="4408488"/>
            <a:ext cx="1371600" cy="6858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nimBg="1"/>
      <p:bldP spid="39942" grpId="0" animBg="1"/>
      <p:bldP spid="39943" grpId="0" animBg="1"/>
      <p:bldP spid="39944" grpId="0" animBg="1"/>
      <p:bldP spid="399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2"/>
          <p:cNvSpPr>
            <a:spLocks noChangeArrowheads="1"/>
          </p:cNvSpPr>
          <p:nvPr/>
        </p:nvSpPr>
        <p:spPr bwMode="auto">
          <a:xfrm>
            <a:off x="827088" y="981075"/>
            <a:ext cx="7561262" cy="5184775"/>
          </a:xfrm>
          <a:prstGeom prst="roundRect">
            <a:avLst>
              <a:gd name="adj" fmla="val 3917"/>
            </a:avLst>
          </a:prstGeom>
          <a:noFill/>
          <a:ln w="28575">
            <a:solidFill>
              <a:srgbClr val="80008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116013" y="476250"/>
            <a:ext cx="7488237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Arial" pitchFamily="34" charset="0"/>
              <a:buNone/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3059113" y="1268413"/>
            <a:ext cx="2736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sz="2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Homework</a:t>
            </a:r>
          </a:p>
        </p:txBody>
      </p:sp>
      <p:sp>
        <p:nvSpPr>
          <p:cNvPr id="44037" name="Text Box 8"/>
          <p:cNvSpPr txBox="1">
            <a:spLocks noChangeArrowheads="1"/>
          </p:cNvSpPr>
          <p:nvPr/>
        </p:nvSpPr>
        <p:spPr bwMode="auto">
          <a:xfrm>
            <a:off x="827088" y="1700213"/>
            <a:ext cx="7632700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Arial" pitchFamily="34" charset="0"/>
              <a:buAutoNum type="arabicPeriod"/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Read the text for 15 minutes and try to remember the new words.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（熟读课文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分钟，记忆新学句子。）</a:t>
            </a:r>
          </a:p>
        </p:txBody>
      </p:sp>
      <p:sp>
        <p:nvSpPr>
          <p:cNvPr id="44038" name="Text Box 9"/>
          <p:cNvSpPr txBox="1">
            <a:spLocks noChangeArrowheads="1"/>
          </p:cNvSpPr>
          <p:nvPr/>
        </p:nvSpPr>
        <p:spPr bwMode="auto">
          <a:xfrm>
            <a:off x="900113" y="4076700"/>
            <a:ext cx="7272337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Find more words about “wh”.</a:t>
            </a:r>
            <a:endParaRPr lang="zh-CN" altLang="en-US" sz="28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 rtl="1"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（找一找更多关于 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“wh”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的单词。）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7" name="WordArt 7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514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Comic Sans MS"/>
              </a:rPr>
              <a:t>Let's play!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3300"/>
              </a:solidFill>
              <a:latin typeface="Comic Sans MS"/>
            </a:endParaRPr>
          </a:p>
        </p:txBody>
      </p:sp>
      <p:pic>
        <p:nvPicPr>
          <p:cNvPr id="66570" name="Picture 10" descr="u=3591717891,590038054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08720"/>
            <a:ext cx="5486400" cy="3435350"/>
          </a:xfrm>
          <a:prstGeom prst="rect">
            <a:avLst/>
          </a:prstGeom>
          <a:noFill/>
        </p:spPr>
      </p:pic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3894138" y="5715000"/>
            <a:ext cx="49450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Comic Sans MS" pitchFamily="66" charset="0"/>
              </a:rPr>
              <a:t>G1      G2       G3      G4</a:t>
            </a:r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2267744" y="4437112"/>
            <a:ext cx="4330700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 If the word comes to your</a:t>
            </a:r>
          </a:p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group, you should stand up</a:t>
            </a:r>
          </a:p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and speak out the word!</a:t>
            </a:r>
          </a:p>
          <a:p>
            <a:pPr rtl="1"/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如果单词来到你这组，</a:t>
            </a:r>
          </a:p>
          <a:p>
            <a:pPr rtl="1"/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必须站起来说出单词！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8" grpId="0"/>
      <p:bldP spid="665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9" name="Picture 5" descr="u=4078272581,331864265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6229350"/>
          </a:xfrm>
          <a:prstGeom prst="rect">
            <a:avLst/>
          </a:prstGeom>
          <a:noFill/>
        </p:spPr>
      </p:pic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685800" y="5592763"/>
            <a:ext cx="77422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Comic Sans MS" pitchFamily="66" charset="0"/>
              </a:rPr>
              <a:t>G1            G2           G3        </a:t>
            </a:r>
            <a:r>
              <a:rPr lang="en-US" altLang="zh-CN" sz="3200" b="1">
                <a:latin typeface="Comic Sans MS" pitchFamily="66" charset="0"/>
              </a:rPr>
              <a:t>G4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3886200" y="990600"/>
            <a:ext cx="1408113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weather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3886200" y="990600"/>
            <a:ext cx="194310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Wednesday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3886200" y="990600"/>
            <a:ext cx="1093788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watch</a:t>
            </a:r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3962400" y="990600"/>
            <a:ext cx="1508125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weekend</a:t>
            </a:r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3962400" y="990600"/>
            <a:ext cx="1508125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weekend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7407E-6 L -0.37691 0.6289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" y="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691 0.62893 L -0.50191 0.8622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11042 0.6400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42 0.64004 L 0.15208 0.8733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07407E-6 L -0.06805 0.60671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3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805 0.60671 L -0.10139 0.85115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185E-6 L -0.34914 0.58449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" y="29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7407E-6 L 0.3842 0.595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" y="2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42 0.5956 L 0.4842 0.81782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11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913 0.58449 L -0.5158 0.8622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 animBg="1"/>
      <p:bldP spid="67590" grpId="1" animBg="1"/>
      <p:bldP spid="67592" grpId="0" animBg="1"/>
      <p:bldP spid="67592" grpId="1" animBg="1"/>
      <p:bldP spid="67592" grpId="2" animBg="1"/>
      <p:bldP spid="67593" grpId="0" animBg="1"/>
      <p:bldP spid="67593" grpId="1" animBg="1"/>
      <p:bldP spid="67593" grpId="2" animBg="1"/>
      <p:bldP spid="67594" grpId="0" animBg="1"/>
      <p:bldP spid="67594" grpId="1" animBg="1"/>
      <p:bldP spid="67594" grpId="2" animBg="1"/>
      <p:bldP spid="67595" grpId="0" animBg="1"/>
      <p:bldP spid="67595" grpId="1" animBg="1"/>
      <p:bldP spid="67595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u=4078272581,331864265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6229350"/>
          </a:xfrm>
          <a:prstGeom prst="rect">
            <a:avLst/>
          </a:prstGeom>
          <a:noFill/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685800" y="5562600"/>
            <a:ext cx="77422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Comic Sans MS" pitchFamily="66" charset="0"/>
              </a:rPr>
              <a:t>G1            G2           G3        </a:t>
            </a:r>
            <a:r>
              <a:rPr lang="en-US" altLang="zh-CN" sz="3200" b="1">
                <a:latin typeface="Comic Sans MS" pitchFamily="66" charset="0"/>
              </a:rPr>
              <a:t>G4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3886200" y="990600"/>
            <a:ext cx="1903413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hamburger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3886200" y="990600"/>
            <a:ext cx="1903413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hamburger</a:t>
            </a:r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3886200" y="990600"/>
            <a:ext cx="1903413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hamburger</a:t>
            </a:r>
          </a:p>
        </p:txBody>
      </p:sp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4191000" y="990600"/>
            <a:ext cx="105410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house</a:t>
            </a:r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4114800" y="990600"/>
            <a:ext cx="105410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0.32101 0.6067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30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-0.14566 0.60671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30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1112 L 0.10434 0.6178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6 0.60671 L -0.19566 0.8733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13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101 0.60671 L 0.47934 0.8622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434 0.61783 L 0.15782 0.89561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0.32101 0.60671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30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-0.36736 0.60463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" y="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736 0.60463 L -0.50764 0.88449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14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101 0.60671 L 0.47934 0.8622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9" grpId="0" animBg="1"/>
      <p:bldP spid="69639" grpId="1" animBg="1"/>
      <p:bldP spid="69639" grpId="2" animBg="1"/>
      <p:bldP spid="69640" grpId="0" animBg="1"/>
      <p:bldP spid="69640" grpId="1" animBg="1"/>
      <p:bldP spid="69640" grpId="2" animBg="1"/>
      <p:bldP spid="69641" grpId="0" animBg="1"/>
      <p:bldP spid="69641" grpId="1" animBg="1"/>
      <p:bldP spid="69641" grpId="2" animBg="1"/>
      <p:bldP spid="69642" grpId="0" animBg="1"/>
      <p:bldP spid="69642" grpId="1" animBg="1"/>
      <p:bldP spid="69642" grpId="2" animBg="1"/>
      <p:bldP spid="69644" grpId="0" animBg="1"/>
      <p:bldP spid="69644" grpId="1" animBg="1"/>
      <p:bldP spid="69644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u=4078272581,331864265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6229350"/>
          </a:xfrm>
          <a:prstGeom prst="rect">
            <a:avLst/>
          </a:prstGeom>
          <a:noFill/>
        </p:spPr>
      </p:pic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685800" y="5562600"/>
            <a:ext cx="77422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Comic Sans MS" pitchFamily="66" charset="0"/>
              </a:rPr>
              <a:t>G1            G2           G3        </a:t>
            </a:r>
            <a:r>
              <a:rPr lang="en-US" altLang="zh-CN" sz="3200" b="1">
                <a:latin typeface="Comic Sans MS" pitchFamily="66" charset="0"/>
              </a:rPr>
              <a:t>G4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4425950" y="990600"/>
            <a:ext cx="67945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hot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4425950" y="990600"/>
            <a:ext cx="67945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hot</a:t>
            </a: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4425950" y="990600"/>
            <a:ext cx="67945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hot</a:t>
            </a:r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4419600" y="990600"/>
            <a:ext cx="67945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hot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0.32101 0.60671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30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-0.14566 0.60671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30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07407E-6 L -0.39549 0.60671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" y="30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1112 L 0.10434 0.6178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6 0.60671 L -0.19566 0.87338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13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101 0.60671 L 0.47934 0.8622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434 0.61783 L 0.15782 0.89561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13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549 0.60671 L -0.56216 0.85115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animBg="1"/>
      <p:bldP spid="71684" grpId="1" animBg="1"/>
      <p:bldP spid="71684" grpId="2" animBg="1"/>
      <p:bldP spid="71685" grpId="0" animBg="1"/>
      <p:bldP spid="71685" grpId="1" animBg="1"/>
      <p:bldP spid="71685" grpId="2" animBg="1"/>
      <p:bldP spid="71686" grpId="0" animBg="1"/>
      <p:bldP spid="71686" grpId="1" animBg="1"/>
      <p:bldP spid="71686" grpId="2" animBg="1"/>
      <p:bldP spid="71689" grpId="0" animBg="1"/>
      <p:bldP spid="71689" grpId="1" animBg="1"/>
      <p:bldP spid="71689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u=4078272581,331864265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6229350"/>
          </a:xfrm>
          <a:prstGeom prst="rect">
            <a:avLst/>
          </a:prstGeom>
          <a:noFill/>
        </p:spPr>
      </p:pic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685800" y="5562600"/>
            <a:ext cx="77422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Comic Sans MS" pitchFamily="66" charset="0"/>
              </a:rPr>
              <a:t>G1            G2           G3        </a:t>
            </a:r>
            <a:r>
              <a:rPr lang="en-US" altLang="zh-CN" sz="3200" b="1">
                <a:latin typeface="Comic Sans MS" pitchFamily="66" charset="0"/>
              </a:rPr>
              <a:t>G4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4038600" y="990600"/>
            <a:ext cx="1252538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helpful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3962400" y="990600"/>
            <a:ext cx="1252538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helpful</a:t>
            </a: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3962400" y="990600"/>
            <a:ext cx="1252538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helpful</a:t>
            </a: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3962400" y="1066800"/>
            <a:ext cx="1252538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helpful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0.32101 0.60671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30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-0.14566 0.60671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30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07407E-6 L -0.39549 0.60671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" y="30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1112 L 0.10434 0.6178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6 0.60671 L -0.19566 0.87338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13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101 0.60671 L 0.47934 0.8622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434 0.61783 L 0.15782 0.89561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13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549 0.60671 L -0.56216 0.85115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nimBg="1"/>
      <p:bldP spid="72708" grpId="1" animBg="1"/>
      <p:bldP spid="72708" grpId="2" animBg="1"/>
      <p:bldP spid="72709" grpId="0" animBg="1"/>
      <p:bldP spid="72709" grpId="1" animBg="1"/>
      <p:bldP spid="72709" grpId="2" animBg="1"/>
      <p:bldP spid="72710" grpId="0" animBg="1"/>
      <p:bldP spid="72710" grpId="1" animBg="1"/>
      <p:bldP spid="72710" grpId="2" animBg="1"/>
      <p:bldP spid="72711" grpId="0" animBg="1"/>
      <p:bldP spid="72711" grpId="1" animBg="1"/>
      <p:bldP spid="72711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762000" y="739775"/>
            <a:ext cx="1933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eather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762000" y="2895600"/>
            <a:ext cx="1482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atch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762000" y="1828800"/>
            <a:ext cx="2074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eekend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685800" y="4038600"/>
            <a:ext cx="26971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ednesday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5486400" y="746125"/>
            <a:ext cx="2640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amburger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5430838" y="1752600"/>
            <a:ext cx="1427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ouse</a:t>
            </a: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5486400" y="2819400"/>
            <a:ext cx="890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ot</a:t>
            </a:r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5486400" y="3962400"/>
            <a:ext cx="1709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elpful</a:t>
            </a:r>
          </a:p>
        </p:txBody>
      </p:sp>
      <p:sp>
        <p:nvSpPr>
          <p:cNvPr id="68618" name="WordArt 10"/>
          <p:cNvSpPr>
            <a:spLocks noChangeArrowheads="1" noChangeShapeType="1" noTextEdit="1"/>
          </p:cNvSpPr>
          <p:nvPr/>
        </p:nvSpPr>
        <p:spPr bwMode="auto">
          <a:xfrm>
            <a:off x="1143000" y="5257800"/>
            <a:ext cx="6096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Comic Sans MS"/>
              </a:rPr>
              <a:t>w</a:t>
            </a:r>
            <a:endParaRPr lang="zh-CN" alt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CC"/>
              </a:solidFill>
              <a:latin typeface="Comic Sans MS"/>
            </a:endParaRPr>
          </a:p>
        </p:txBody>
      </p:sp>
      <p:sp>
        <p:nvSpPr>
          <p:cNvPr id="68619" name="WordArt 11"/>
          <p:cNvSpPr>
            <a:spLocks noChangeArrowheads="1" noChangeShapeType="1" noTextEdit="1"/>
          </p:cNvSpPr>
          <p:nvPr/>
        </p:nvSpPr>
        <p:spPr bwMode="auto">
          <a:xfrm>
            <a:off x="5638800" y="5181600"/>
            <a:ext cx="3810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Comic Sans MS"/>
              </a:rPr>
              <a:t>h</a:t>
            </a:r>
            <a:endParaRPr lang="zh-CN" alt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CC"/>
              </a:solidFill>
              <a:latin typeface="Comic Sans MS"/>
            </a:endParaRPr>
          </a:p>
        </p:txBody>
      </p:sp>
      <p:pic>
        <p:nvPicPr>
          <p:cNvPr id="14" name="Read, listen and chant.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267744" y="5517232"/>
            <a:ext cx="304800" cy="304800"/>
          </a:xfrm>
          <a:prstGeom prst="rect">
            <a:avLst/>
          </a:prstGeom>
        </p:spPr>
      </p:pic>
      <p:pic>
        <p:nvPicPr>
          <p:cNvPr id="17" name="Read, listen and chant.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6876256" y="54452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58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82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68618" grpId="0" animBg="1"/>
      <p:bldP spid="686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762000" y="739775"/>
            <a:ext cx="1384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at </a:t>
            </a:r>
          </a:p>
        </p:txBody>
      </p: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2209800" y="739775"/>
            <a:ext cx="1087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o</a:t>
            </a:r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3581400" y="739775"/>
            <a:ext cx="1341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en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5029200" y="739775"/>
            <a:ext cx="1511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ose</a:t>
            </a:r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6629400" y="739775"/>
            <a:ext cx="1087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wh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y</a:t>
            </a:r>
          </a:p>
        </p:txBody>
      </p:sp>
      <p:sp>
        <p:nvSpPr>
          <p:cNvPr id="53264" name="WordArt 16"/>
          <p:cNvSpPr>
            <a:spLocks noChangeArrowheads="1" noChangeShapeType="1" noTextEdit="1"/>
          </p:cNvSpPr>
          <p:nvPr/>
        </p:nvSpPr>
        <p:spPr bwMode="auto">
          <a:xfrm>
            <a:off x="3995936" y="3068960"/>
            <a:ext cx="1200150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Comic Sans MS"/>
              </a:rPr>
              <a:t>wh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9" grpId="0"/>
      <p:bldP spid="53260" grpId="0"/>
      <p:bldP spid="53261" grpId="0"/>
      <p:bldP spid="53262" grpId="0"/>
      <p:bldP spid="53263" grpId="0"/>
      <p:bldP spid="532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20061115138541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6425" y="0"/>
            <a:ext cx="21875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411760" y="18864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latin typeface="Comic Sans MS" pitchFamily="66" charset="0"/>
                <a:ea typeface="DotumChe" pitchFamily="1" charset="-127"/>
              </a:rPr>
              <a:t>who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364163" y="1484313"/>
            <a:ext cx="2101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omic Sans MS" pitchFamily="66" charset="0"/>
                <a:ea typeface="DotumChe" pitchFamily="1" charset="-127"/>
              </a:rPr>
              <a:t>whom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924300" y="260350"/>
            <a:ext cx="1612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omic Sans MS" pitchFamily="66" charset="0"/>
                <a:ea typeface="DotumChe" pitchFamily="1" charset="-127"/>
              </a:rPr>
              <a:t>when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411413" y="908050"/>
            <a:ext cx="1976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omic Sans MS" pitchFamily="66" charset="0"/>
                <a:ea typeface="DotumChe" pitchFamily="1" charset="-127"/>
              </a:rPr>
              <a:t>whose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4716463" y="908050"/>
            <a:ext cx="18970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omic Sans MS" pitchFamily="66" charset="0"/>
                <a:ea typeface="DotumChe" pitchFamily="1" charset="-127"/>
              </a:rPr>
              <a:t>where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5580063" y="188913"/>
            <a:ext cx="1584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omic Sans MS" pitchFamily="66" charset="0"/>
                <a:ea typeface="DotumChe" pitchFamily="1" charset="-127"/>
              </a:rPr>
              <a:t>what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419475" y="1700213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omic Sans MS" pitchFamily="66" charset="0"/>
                <a:ea typeface="DotumChe" pitchFamily="1" charset="-127"/>
              </a:rPr>
              <a:t>why</a:t>
            </a:r>
          </a:p>
        </p:txBody>
      </p:sp>
      <p:sp>
        <p:nvSpPr>
          <p:cNvPr id="10250" name="Freeform 10"/>
          <p:cNvSpPr>
            <a:spLocks/>
          </p:cNvSpPr>
          <p:nvPr/>
        </p:nvSpPr>
        <p:spPr bwMode="auto">
          <a:xfrm>
            <a:off x="4838700" y="2133600"/>
            <a:ext cx="4305300" cy="4724400"/>
          </a:xfrm>
          <a:custGeom>
            <a:avLst/>
            <a:gdLst/>
            <a:ahLst/>
            <a:cxnLst>
              <a:cxn ang="0">
                <a:pos x="1176" y="0"/>
              </a:cxn>
              <a:cxn ang="0">
                <a:pos x="120" y="576"/>
              </a:cxn>
              <a:cxn ang="0">
                <a:pos x="456" y="1680"/>
              </a:cxn>
              <a:cxn ang="0">
                <a:pos x="2664" y="2832"/>
              </a:cxn>
              <a:cxn ang="0">
                <a:pos x="2760" y="2880"/>
              </a:cxn>
            </a:cxnLst>
            <a:rect l="0" t="0" r="r" b="b"/>
            <a:pathLst>
              <a:path w="3048" h="3032">
                <a:moveTo>
                  <a:pt x="1176" y="0"/>
                </a:moveTo>
                <a:cubicBezTo>
                  <a:pt x="708" y="148"/>
                  <a:pt x="240" y="296"/>
                  <a:pt x="120" y="576"/>
                </a:cubicBezTo>
                <a:cubicBezTo>
                  <a:pt x="0" y="856"/>
                  <a:pt x="32" y="1304"/>
                  <a:pt x="456" y="1680"/>
                </a:cubicBezTo>
                <a:cubicBezTo>
                  <a:pt x="880" y="2056"/>
                  <a:pt x="2280" y="2632"/>
                  <a:pt x="2664" y="2832"/>
                </a:cubicBezTo>
                <a:cubicBezTo>
                  <a:pt x="3048" y="3032"/>
                  <a:pt x="2904" y="2956"/>
                  <a:pt x="2760" y="2880"/>
                </a:cubicBezTo>
              </a:path>
            </a:pathLst>
          </a:custGeom>
          <a:noFill/>
          <a:ln w="349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51" name="Freeform 11"/>
          <p:cNvSpPr>
            <a:spLocks/>
          </p:cNvSpPr>
          <p:nvPr/>
        </p:nvSpPr>
        <p:spPr bwMode="auto">
          <a:xfrm>
            <a:off x="0" y="2044700"/>
            <a:ext cx="4521200" cy="4813300"/>
          </a:xfrm>
          <a:custGeom>
            <a:avLst/>
            <a:gdLst/>
            <a:ahLst/>
            <a:cxnLst>
              <a:cxn ang="0">
                <a:pos x="1824" y="0"/>
              </a:cxn>
              <a:cxn ang="0">
                <a:pos x="2544" y="672"/>
              </a:cxn>
              <a:cxn ang="0">
                <a:pos x="2736" y="1776"/>
              </a:cxn>
              <a:cxn ang="0">
                <a:pos x="1872" y="2832"/>
              </a:cxn>
              <a:cxn ang="0">
                <a:pos x="0" y="2976"/>
              </a:cxn>
            </a:cxnLst>
            <a:rect l="0" t="0" r="r" b="b"/>
            <a:pathLst>
              <a:path w="2848" h="3032">
                <a:moveTo>
                  <a:pt x="1824" y="0"/>
                </a:moveTo>
                <a:cubicBezTo>
                  <a:pt x="2108" y="188"/>
                  <a:pt x="2392" y="376"/>
                  <a:pt x="2544" y="672"/>
                </a:cubicBezTo>
                <a:cubicBezTo>
                  <a:pt x="2696" y="968"/>
                  <a:pt x="2848" y="1416"/>
                  <a:pt x="2736" y="1776"/>
                </a:cubicBezTo>
                <a:cubicBezTo>
                  <a:pt x="2624" y="2136"/>
                  <a:pt x="2328" y="2632"/>
                  <a:pt x="1872" y="2832"/>
                </a:cubicBezTo>
                <a:cubicBezTo>
                  <a:pt x="1416" y="3032"/>
                  <a:pt x="312" y="2952"/>
                  <a:pt x="0" y="2976"/>
                </a:cubicBezTo>
              </a:path>
            </a:pathLst>
          </a:custGeom>
          <a:noFill/>
          <a:ln w="349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468313" y="2205038"/>
            <a:ext cx="1730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  <a:latin typeface="Comic Sans MS" pitchFamily="66" charset="0"/>
                <a:ea typeface="黑体" pitchFamily="49" charset="-122"/>
              </a:rPr>
              <a:t>wh</a:t>
            </a:r>
            <a:r>
              <a:rPr lang="en-US" b="0">
                <a:solidFill>
                  <a:srgbClr val="FF0000"/>
                </a:solidFill>
                <a:latin typeface="Comic Sans MS" pitchFamily="66" charset="0"/>
                <a:ea typeface="黑体" pitchFamily="49" charset="-122"/>
              </a:rPr>
              <a:t>-[w]</a:t>
            </a:r>
            <a:endParaRPr lang="en-US" b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7235825" y="2133600"/>
            <a:ext cx="165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6600"/>
                </a:solidFill>
                <a:latin typeface="Comic Sans MS" pitchFamily="66" charset="0"/>
                <a:ea typeface="黑体" pitchFamily="49" charset="-122"/>
              </a:rPr>
              <a:t>wh-[h]</a:t>
            </a:r>
            <a:endParaRPr lang="en-US" b="0">
              <a:solidFill>
                <a:srgbClr val="FF6600"/>
              </a:solidFill>
              <a:latin typeface="Comic Sans MS" pitchFamily="66" charset="0"/>
            </a:endParaRPr>
          </a:p>
        </p:txBody>
      </p:sp>
      <p:pic>
        <p:nvPicPr>
          <p:cNvPr id="10254" name="Picture 14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0"/>
            <a:ext cx="194310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Picture 20" descr="2005060219102018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6453188"/>
            <a:ext cx="433388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Picture 21" descr="2005060219102018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025" y="6308725"/>
            <a:ext cx="433388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2" name="Picture 22" descr="2005060219102018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6381750"/>
            <a:ext cx="36036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3" name="Picture 23" descr="2005060219102018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463" y="5013325"/>
            <a:ext cx="431800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4" name="Picture 24" descr="2005060219102018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59788" y="5805488"/>
            <a:ext cx="433387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5" name="Picture 25" descr="2005060219102018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9700" y="4005263"/>
            <a:ext cx="360363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6" name="Picture 26" descr="2005060219102018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4438" y="2565400"/>
            <a:ext cx="360362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7" name="Picture 27" descr="2005060219102018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7400" y="2565400"/>
            <a:ext cx="360363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8" name="Picture 28" descr="2005060219102018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88350" y="3860800"/>
            <a:ext cx="360363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9" name="Picture 29" descr="2005060219102018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4438" y="5157788"/>
            <a:ext cx="360362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1" name="AutoShape 3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669213" y="6310313"/>
            <a:ext cx="719137" cy="504825"/>
          </a:xfrm>
          <a:custGeom>
            <a:avLst/>
            <a:gdLst>
              <a:gd name="G0" fmla="+- 5400 0 0"/>
              <a:gd name="G1" fmla="+- 8100 0 0"/>
              <a:gd name="G2" fmla="+- 2700 0 0"/>
              <a:gd name="G3" fmla="+- 9450 0 0"/>
              <a:gd name="G4" fmla="+- 21600 0 8100"/>
              <a:gd name="G5" fmla="+- 21600 0 9450"/>
              <a:gd name="G6" fmla="+- 5400 21600 0"/>
              <a:gd name="G7" fmla="*/ G6 1 2"/>
              <a:gd name="G8" fmla="+- 21600 0 5400"/>
              <a:gd name="G9" fmla="+- 21600 0 2700"/>
              <a:gd name="T0" fmla="*/ G0 w 21600"/>
              <a:gd name="T1" fmla="*/ G0 h 21600"/>
              <a:gd name="T2" fmla="*/ G8 w 21600"/>
              <a:gd name="T3" fmla="*/ G8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solidFill>
            <a:srgbClr val="CC99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5061E-6 L 0.50399 0.5665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52" y="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10664E-6 L 0.16077 0.31621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80" y="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7583E-6 L -0.39531 0.36872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83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67 0.05991 L 0.51181 0.3416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23" y="1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0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9.13717E-7 L -0.55122 0.72519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1" y="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0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62 0.03284 L -0.48958 0.36872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09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7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0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528 0.011944 L -0.310694 0.368981 " pathEditMode="relative" rAng="0" ptsTypes="">
                                      <p:cBhvr>
                                        <p:cTn id="108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21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9"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3" grpId="1" autoUpdateAnimBg="0"/>
      <p:bldP spid="10244" grpId="0" autoUpdateAnimBg="0"/>
      <p:bldP spid="10244" grpId="1" autoUpdateAnimBg="0"/>
      <p:bldP spid="10245" grpId="0" autoUpdateAnimBg="0"/>
      <p:bldP spid="10245" grpId="1" autoUpdateAnimBg="0"/>
      <p:bldP spid="10246" grpId="0" autoUpdateAnimBg="0"/>
      <p:bldP spid="10246" grpId="1" autoUpdateAnimBg="0"/>
      <p:bldP spid="10247" grpId="0" autoUpdateAnimBg="0"/>
      <p:bldP spid="10247" grpId="1" autoUpdateAnimBg="0"/>
      <p:bldP spid="10248" grpId="0" autoUpdateAnimBg="0"/>
      <p:bldP spid="10248" grpId="1" autoUpdateAnimBg="0"/>
      <p:bldP spid="10249" grpId="0" autoUpdateAnimBg="0"/>
      <p:bldP spid="10249" grpId="1" autoUpdateAnimBg="0"/>
      <p:bldP spid="10250" grpId="0" animBg="1"/>
      <p:bldP spid="10252" grpId="0" autoUpdateAnimBg="0"/>
      <p:bldP spid="10253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499</Words>
  <Application>Microsoft Office PowerPoint</Application>
  <PresentationFormat>全屏显示(4:3)</PresentationFormat>
  <Paragraphs>139</Paragraphs>
  <Slides>18</Slides>
  <Notes>1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8</cp:revision>
  <dcterms:created xsi:type="dcterms:W3CDTF">2017-05-31T07:11:17Z</dcterms:created>
  <dcterms:modified xsi:type="dcterms:W3CDTF">2017-05-31T08:49:08Z</dcterms:modified>
</cp:coreProperties>
</file>