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329" r:id="rId3"/>
    <p:sldId id="359" r:id="rId4"/>
    <p:sldId id="328" r:id="rId5"/>
    <p:sldId id="330" r:id="rId6"/>
    <p:sldId id="333" r:id="rId7"/>
    <p:sldId id="332" r:id="rId8"/>
    <p:sldId id="331" r:id="rId9"/>
    <p:sldId id="334" r:id="rId10"/>
    <p:sldId id="342" r:id="rId11"/>
    <p:sldId id="366" r:id="rId12"/>
    <p:sldId id="390" r:id="rId13"/>
    <p:sldId id="368" r:id="rId14"/>
    <p:sldId id="369" r:id="rId15"/>
    <p:sldId id="370" r:id="rId16"/>
    <p:sldId id="391" r:id="rId17"/>
    <p:sldId id="375" r:id="rId18"/>
    <p:sldId id="376" r:id="rId19"/>
    <p:sldId id="377" r:id="rId20"/>
    <p:sldId id="378" r:id="rId21"/>
    <p:sldId id="379" r:id="rId22"/>
    <p:sldId id="382" r:id="rId23"/>
    <p:sldId id="383" r:id="rId24"/>
    <p:sldId id="384" r:id="rId25"/>
    <p:sldId id="385" r:id="rId26"/>
    <p:sldId id="386" r:id="rId27"/>
    <p:sldId id="392" r:id="rId29"/>
    <p:sldId id="416" r:id="rId30"/>
    <p:sldId id="393" r:id="rId31"/>
    <p:sldId id="387" r:id="rId32"/>
    <p:sldId id="396" r:id="rId33"/>
    <p:sldId id="388" r:id="rId34"/>
    <p:sldId id="414" r:id="rId35"/>
    <p:sldId id="389" r:id="rId36"/>
  </p:sldIdLst>
  <p:sldSz cx="9144000" cy="6858000" type="screen4x3"/>
  <p:notesSz cx="6858000" cy="9144000"/>
  <p:defaultTextStyle>
    <a:defPPr>
      <a:defRPr lang="zh-CN"/>
    </a:defPPr>
    <a:lvl1pPr marL="0" lvl="0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D000B2"/>
    <a:srgbClr val="FF0000"/>
    <a:srgbClr val="0000CC"/>
    <a:srgbClr val="66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67"/>
    <p:restoredTop sz="89162"/>
  </p:normalViewPr>
  <p:slideViewPr>
    <p:cSldViewPr showGuides="1">
      <p:cViewPr varScale="1">
        <p:scale>
          <a:sx n="98" d="100"/>
          <a:sy n="98" d="100"/>
        </p:scale>
        <p:origin x="-1410" y="-102"/>
      </p:cViewPr>
      <p:guideLst>
        <p:guide orient="horz" pos="215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 txBox="1">
            <a:spLocks noGrp="1"/>
          </p:cNvSpPr>
          <p:nvPr/>
        </p:nvSpPr>
        <p:spPr>
          <a:xfrm>
            <a:off x="3883025" y="8685213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buNone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75779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39825" y="684213"/>
            <a:ext cx="4573588" cy="3429000"/>
          </a:xfrm>
          <a:ln>
            <a:solidFill>
              <a:srgbClr val="000000"/>
            </a:solidFill>
            <a:miter/>
          </a:ln>
        </p:spPr>
      </p:sp>
      <p:sp>
        <p:nvSpPr>
          <p:cNvPr id="75780" name="Rectangle 3"/>
          <p:cNvSpPr>
            <a:spLocks noGrp="1"/>
          </p:cNvSpPr>
          <p:nvPr>
            <p:ph type="body" idx="1"/>
          </p:nvPr>
        </p:nvSpPr>
        <p:spPr>
          <a:xfrm>
            <a:off x="912813" y="4341813"/>
            <a:ext cx="5029200" cy="4114800"/>
          </a:xfrm>
          <a:noFill/>
          <a:ln>
            <a:noFill/>
          </a:ln>
        </p:spPr>
        <p:txBody>
          <a:bodyPr wrap="square" anchor="t"/>
          <a:lstStyle/>
          <a:p>
            <a:pPr lvl="0"/>
            <a:r>
              <a:rPr lang="zh-CN" altLang="en-US" dirty="0">
                <a:latin typeface="宋体" panose="02010600030101010101" pitchFamily="2" charset="-122"/>
              </a:rPr>
              <a:t>本资料来自于资源最齐全的２１世纪教育网</a:t>
            </a:r>
            <a:r>
              <a:rPr lang="en-US" altLang="zh-CN" dirty="0">
                <a:latin typeface="宋体" panose="02010600030101010101" pitchFamily="2" charset="-122"/>
              </a:rPr>
              <a:t>www.21cnjy.com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ab444bcfd516282693457ea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00050" y="1157288"/>
            <a:ext cx="3481388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14363" y="3824288"/>
            <a:ext cx="3000375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 smtClean="0"/>
          </a:p>
        </p:txBody>
      </p:sp>
      <p:sp>
        <p:nvSpPr>
          <p:cNvPr id="32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24650" y="0"/>
            <a:ext cx="2089150" cy="61261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115050" cy="61261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4200" y="0"/>
            <a:ext cx="8229600" cy="56991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 hasCustomPrompt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单击图标添加表格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>
          <a:xfrm>
            <a:off x="0" y="6223000"/>
            <a:ext cx="5207000" cy="635000"/>
            <a:chOff x="0" y="0"/>
            <a:chExt cx="3280" cy="400"/>
          </a:xfrm>
        </p:grpSpPr>
        <p:grpSp>
          <p:nvGrpSpPr>
            <p:cNvPr id="1048" name="Group 3"/>
            <p:cNvGrpSpPr/>
            <p:nvPr/>
          </p:nvGrpSpPr>
          <p:grpSpPr>
            <a:xfrm>
              <a:off x="672" y="0"/>
              <a:ext cx="283" cy="400"/>
              <a:chOff x="0" y="0"/>
              <a:chExt cx="451" cy="676"/>
            </a:xfrm>
          </p:grpSpPr>
          <p:sp>
            <p:nvSpPr>
              <p:cNvPr id="1052" name="未知"/>
              <p:cNvSpPr/>
              <p:nvPr/>
            </p:nvSpPr>
            <p:spPr>
              <a:xfrm rot="-3019061">
                <a:off x="66" y="23"/>
                <a:ext cx="168" cy="301"/>
              </a:xfrm>
              <a:custGeom>
                <a:avLst/>
                <a:gdLst/>
                <a:ahLst/>
                <a:cxnLst>
                  <a:cxn ang="0">
                    <a:pos x="55" y="95"/>
                  </a:cxn>
                  <a:cxn ang="0">
                    <a:pos x="107" y="48"/>
                  </a:cxn>
                  <a:cxn ang="0">
                    <a:pos x="55" y="0"/>
                  </a:cxn>
                  <a:cxn ang="0">
                    <a:pos x="0" y="47"/>
                  </a:cxn>
                  <a:cxn ang="0">
                    <a:pos x="55" y="95"/>
                  </a:cxn>
                </a:cxnLst>
                <a:rect l="0" t="0" r="0" b="0"/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folHlink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3" name="未知"/>
              <p:cNvSpPr/>
              <p:nvPr/>
            </p:nvSpPr>
            <p:spPr>
              <a:xfrm rot="2400000">
                <a:off x="283" y="0"/>
                <a:ext cx="168" cy="301"/>
              </a:xfrm>
              <a:custGeom>
                <a:avLst/>
                <a:gdLst/>
                <a:ahLst/>
                <a:cxnLst>
                  <a:cxn ang="0">
                    <a:pos x="55" y="95"/>
                  </a:cxn>
                  <a:cxn ang="0">
                    <a:pos x="107" y="48"/>
                  </a:cxn>
                  <a:cxn ang="0">
                    <a:pos x="55" y="0"/>
                  </a:cxn>
                  <a:cxn ang="0">
                    <a:pos x="0" y="47"/>
                  </a:cxn>
                  <a:cxn ang="0">
                    <a:pos x="55" y="95"/>
                  </a:cxn>
                </a:cxnLst>
                <a:rect l="0" t="0" r="0" b="0"/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folHlink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4" name="Rectangle 6"/>
              <p:cNvSpPr/>
              <p:nvPr/>
            </p:nvSpPr>
            <p:spPr>
              <a:xfrm>
                <a:off x="256" y="260"/>
                <a:ext cx="32" cy="41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wrap="none" anchor="ctr"/>
              <a:lstStyle/>
              <a:p>
                <a:pPr lvl="0" eaLnBrk="1" hangingPunct="1"/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049" name="Rectangle 7"/>
            <p:cNvSpPr/>
            <p:nvPr/>
          </p:nvSpPr>
          <p:spPr>
            <a:xfrm>
              <a:off x="0" y="373"/>
              <a:ext cx="832" cy="27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50" name="Rectangle 8"/>
            <p:cNvSpPr/>
            <p:nvPr/>
          </p:nvSpPr>
          <p:spPr>
            <a:xfrm>
              <a:off x="0" y="304"/>
              <a:ext cx="832" cy="32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51" name="Rectangle 9"/>
            <p:cNvSpPr/>
            <p:nvPr/>
          </p:nvSpPr>
          <p:spPr>
            <a:xfrm flipH="1">
              <a:off x="832" y="336"/>
              <a:ext cx="2448" cy="40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027" name="Group 10"/>
          <p:cNvGrpSpPr/>
          <p:nvPr/>
        </p:nvGrpSpPr>
        <p:grpSpPr>
          <a:xfrm>
            <a:off x="0" y="0"/>
            <a:ext cx="9144000" cy="587375"/>
            <a:chOff x="0" y="0"/>
            <a:chExt cx="5760" cy="286"/>
          </a:xfrm>
        </p:grpSpPr>
        <p:sp>
          <p:nvSpPr>
            <p:cNvPr id="1046" name="Rectangle 11"/>
            <p:cNvSpPr/>
            <p:nvPr userDrawn="1"/>
          </p:nvSpPr>
          <p:spPr>
            <a:xfrm>
              <a:off x="0" y="0"/>
              <a:ext cx="5760" cy="185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47" name="Rectangle 12"/>
            <p:cNvSpPr/>
            <p:nvPr userDrawn="1"/>
          </p:nvSpPr>
          <p:spPr>
            <a:xfrm>
              <a:off x="0" y="131"/>
              <a:ext cx="5760" cy="155"/>
            </a:xfrm>
            <a:prstGeom prst="rect">
              <a:avLst/>
            </a:prstGeom>
            <a:solidFill>
              <a:srgbClr val="FFFF99">
                <a:alpha val="59999"/>
              </a:srgbClr>
            </a:solidFill>
            <a:ln w="9525">
              <a:noFill/>
            </a:ln>
          </p:spPr>
          <p:txBody>
            <a:bodyPr wrap="none" anchor="ctr"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028" name="Rectangle 13"/>
          <p:cNvSpPr>
            <a:spLocks noGrp="1"/>
          </p:cNvSpPr>
          <p:nvPr>
            <p:ph type="title"/>
          </p:nvPr>
        </p:nvSpPr>
        <p:spPr>
          <a:xfrm>
            <a:off x="584200" y="0"/>
            <a:ext cx="8229600" cy="5699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9" name="Rectangle 14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39" name="Rectangle 1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0" name="Rectangle 1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  <p:grpSp>
        <p:nvGrpSpPr>
          <p:cNvPr id="1033" name="Group 18"/>
          <p:cNvGrpSpPr/>
          <p:nvPr/>
        </p:nvGrpSpPr>
        <p:grpSpPr>
          <a:xfrm>
            <a:off x="7810500" y="0"/>
            <a:ext cx="1160463" cy="558800"/>
            <a:chOff x="0" y="0"/>
            <a:chExt cx="731" cy="352"/>
          </a:xfrm>
        </p:grpSpPr>
        <p:grpSp>
          <p:nvGrpSpPr>
            <p:cNvPr id="1034" name="Group 19"/>
            <p:cNvGrpSpPr/>
            <p:nvPr/>
          </p:nvGrpSpPr>
          <p:grpSpPr>
            <a:xfrm>
              <a:off x="0" y="0"/>
              <a:ext cx="235" cy="352"/>
              <a:chOff x="0" y="0"/>
              <a:chExt cx="451" cy="676"/>
            </a:xfrm>
          </p:grpSpPr>
          <p:sp>
            <p:nvSpPr>
              <p:cNvPr id="1043" name="未知"/>
              <p:cNvSpPr/>
              <p:nvPr/>
            </p:nvSpPr>
            <p:spPr>
              <a:xfrm rot="-3019061">
                <a:off x="66" y="23"/>
                <a:ext cx="168" cy="301"/>
              </a:xfrm>
              <a:custGeom>
                <a:avLst/>
                <a:gdLst/>
                <a:ahLst/>
                <a:cxnLst>
                  <a:cxn ang="0">
                    <a:pos x="55" y="95"/>
                  </a:cxn>
                  <a:cxn ang="0">
                    <a:pos x="107" y="48"/>
                  </a:cxn>
                  <a:cxn ang="0">
                    <a:pos x="55" y="0"/>
                  </a:cxn>
                  <a:cxn ang="0">
                    <a:pos x="0" y="47"/>
                  </a:cxn>
                  <a:cxn ang="0">
                    <a:pos x="55" y="95"/>
                  </a:cxn>
                </a:cxnLst>
                <a:rect l="0" t="0" r="0" b="0"/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4" name="未知"/>
              <p:cNvSpPr/>
              <p:nvPr/>
            </p:nvSpPr>
            <p:spPr>
              <a:xfrm rot="2400000">
                <a:off x="283" y="0"/>
                <a:ext cx="168" cy="301"/>
              </a:xfrm>
              <a:custGeom>
                <a:avLst/>
                <a:gdLst/>
                <a:ahLst/>
                <a:cxnLst>
                  <a:cxn ang="0">
                    <a:pos x="55" y="95"/>
                  </a:cxn>
                  <a:cxn ang="0">
                    <a:pos x="107" y="48"/>
                  </a:cxn>
                  <a:cxn ang="0">
                    <a:pos x="55" y="0"/>
                  </a:cxn>
                  <a:cxn ang="0">
                    <a:pos x="0" y="47"/>
                  </a:cxn>
                  <a:cxn ang="0">
                    <a:pos x="55" y="95"/>
                  </a:cxn>
                </a:cxnLst>
                <a:rect l="0" t="0" r="0" b="0"/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5" name="Rectangle 22"/>
              <p:cNvSpPr/>
              <p:nvPr/>
            </p:nvSpPr>
            <p:spPr>
              <a:xfrm>
                <a:off x="256" y="260"/>
                <a:ext cx="32" cy="416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 wrap="none" anchor="ctr"/>
              <a:lstStyle/>
              <a:p>
                <a:pPr lvl="0" eaLnBrk="1" hangingPunct="1"/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035" name="Group 23"/>
            <p:cNvGrpSpPr/>
            <p:nvPr/>
          </p:nvGrpSpPr>
          <p:grpSpPr>
            <a:xfrm>
              <a:off x="248" y="0"/>
              <a:ext cx="235" cy="352"/>
              <a:chOff x="0" y="0"/>
              <a:chExt cx="451" cy="676"/>
            </a:xfrm>
          </p:grpSpPr>
          <p:sp>
            <p:nvSpPr>
              <p:cNvPr id="2" name="未知"/>
              <p:cNvSpPr/>
              <p:nvPr/>
            </p:nvSpPr>
            <p:spPr>
              <a:xfrm rot="-3019061">
                <a:off x="66" y="23"/>
                <a:ext cx="168" cy="301"/>
              </a:xfrm>
              <a:custGeom>
                <a:avLst/>
                <a:gdLst/>
                <a:ahLst/>
                <a:cxnLst>
                  <a:cxn ang="0">
                    <a:pos x="55" y="95"/>
                  </a:cxn>
                  <a:cxn ang="0">
                    <a:pos x="107" y="48"/>
                  </a:cxn>
                  <a:cxn ang="0">
                    <a:pos x="55" y="0"/>
                  </a:cxn>
                  <a:cxn ang="0">
                    <a:pos x="0" y="47"/>
                  </a:cxn>
                  <a:cxn ang="0">
                    <a:pos x="55" y="95"/>
                  </a:cxn>
                </a:cxnLst>
                <a:rect l="0" t="0" r="0" b="0"/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" name="未知"/>
              <p:cNvSpPr/>
              <p:nvPr/>
            </p:nvSpPr>
            <p:spPr>
              <a:xfrm rot="2400000">
                <a:off x="283" y="0"/>
                <a:ext cx="168" cy="301"/>
              </a:xfrm>
              <a:custGeom>
                <a:avLst/>
                <a:gdLst/>
                <a:ahLst/>
                <a:cxnLst>
                  <a:cxn ang="0">
                    <a:pos x="55" y="95"/>
                  </a:cxn>
                  <a:cxn ang="0">
                    <a:pos x="107" y="48"/>
                  </a:cxn>
                  <a:cxn ang="0">
                    <a:pos x="55" y="0"/>
                  </a:cxn>
                  <a:cxn ang="0">
                    <a:pos x="0" y="47"/>
                  </a:cxn>
                  <a:cxn ang="0">
                    <a:pos x="55" y="95"/>
                  </a:cxn>
                </a:cxnLst>
                <a:rect l="0" t="0" r="0" b="0"/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2" name="Rectangle 26"/>
              <p:cNvSpPr/>
              <p:nvPr/>
            </p:nvSpPr>
            <p:spPr>
              <a:xfrm>
                <a:off x="256" y="260"/>
                <a:ext cx="32" cy="416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 wrap="none" anchor="ctr"/>
              <a:lstStyle/>
              <a:p>
                <a:pPr lvl="0" eaLnBrk="1" hangingPunct="1"/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036" name="Group 27"/>
            <p:cNvGrpSpPr/>
            <p:nvPr/>
          </p:nvGrpSpPr>
          <p:grpSpPr>
            <a:xfrm>
              <a:off x="496" y="0"/>
              <a:ext cx="235" cy="352"/>
              <a:chOff x="0" y="0"/>
              <a:chExt cx="451" cy="676"/>
            </a:xfrm>
          </p:grpSpPr>
          <p:sp>
            <p:nvSpPr>
              <p:cNvPr id="1037" name="未知"/>
              <p:cNvSpPr/>
              <p:nvPr/>
            </p:nvSpPr>
            <p:spPr>
              <a:xfrm rot="-3019061">
                <a:off x="66" y="23"/>
                <a:ext cx="168" cy="301"/>
              </a:xfrm>
              <a:custGeom>
                <a:avLst/>
                <a:gdLst/>
                <a:ahLst/>
                <a:cxnLst>
                  <a:cxn ang="0">
                    <a:pos x="55" y="95"/>
                  </a:cxn>
                  <a:cxn ang="0">
                    <a:pos x="107" y="48"/>
                  </a:cxn>
                  <a:cxn ang="0">
                    <a:pos x="55" y="0"/>
                  </a:cxn>
                  <a:cxn ang="0">
                    <a:pos x="0" y="47"/>
                  </a:cxn>
                  <a:cxn ang="0">
                    <a:pos x="55" y="95"/>
                  </a:cxn>
                </a:cxnLst>
                <a:rect l="0" t="0" r="0" b="0"/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8" name="未知"/>
              <p:cNvSpPr/>
              <p:nvPr/>
            </p:nvSpPr>
            <p:spPr>
              <a:xfrm rot="2400000">
                <a:off x="283" y="0"/>
                <a:ext cx="168" cy="301"/>
              </a:xfrm>
              <a:custGeom>
                <a:avLst/>
                <a:gdLst/>
                <a:ahLst/>
                <a:cxnLst>
                  <a:cxn ang="0">
                    <a:pos x="55" y="95"/>
                  </a:cxn>
                  <a:cxn ang="0">
                    <a:pos x="107" y="48"/>
                  </a:cxn>
                  <a:cxn ang="0">
                    <a:pos x="55" y="0"/>
                  </a:cxn>
                  <a:cxn ang="0">
                    <a:pos x="0" y="47"/>
                  </a:cxn>
                  <a:cxn ang="0">
                    <a:pos x="55" y="95"/>
                  </a:cxn>
                </a:cxnLst>
                <a:rect l="0" t="0" r="0" b="0"/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" name="Rectangle 30"/>
              <p:cNvSpPr/>
              <p:nvPr/>
            </p:nvSpPr>
            <p:spPr>
              <a:xfrm>
                <a:off x="256" y="260"/>
                <a:ext cx="32" cy="416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 wrap="none" anchor="ctr"/>
              <a:lstStyle/>
              <a:p>
                <a:pPr lvl="0" eaLnBrk="1" hangingPunct="1"/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华文细黑" panose="0201060004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华文细黑" panose="0201060004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华文细黑" panose="0201060004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华文细黑" panose="0201060004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华文细黑" panose="0201060004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华文细黑" panose="0201060004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华文细黑" panose="0201060004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华文细黑" panose="0201060004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microsoft.com/office/2007/relationships/media" Target="../media/audio1.wav"/><Relationship Id="rId3" Type="http://schemas.openxmlformats.org/officeDocument/2006/relationships/audio" Target="../media/audio1.wav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microsoft.com/office/2007/relationships/media" Target="../media/audio1.wav"/><Relationship Id="rId3" Type="http://schemas.openxmlformats.org/officeDocument/2006/relationships/audio" Target="../media/audio1.wav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3" Type="http://schemas.microsoft.com/office/2007/relationships/media" Target="../media/audio2.wav"/><Relationship Id="rId2" Type="http://schemas.openxmlformats.org/officeDocument/2006/relationships/audio" Target="../media/audio2.wav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microsoft.com/office/2007/relationships/media" Target="file:///C:\Users\Administrator\Desktop\162&#29677;&#25509;&#21147;&#29256;&#19977;&#24180;&#32423;&#19978;&#20876;&#35838;&#20214;\&#31532;&#20108;&#35838;\Unit1%20Lets%20sing%202.mp4" TargetMode="External"/><Relationship Id="rId2" Type="http://schemas.openxmlformats.org/officeDocument/2006/relationships/video" Target="file:///C:\Users\Administrator\Desktop\162&#29677;&#25509;&#21147;&#29256;&#19977;&#24180;&#32423;&#19978;&#20876;&#35838;&#20214;\&#31532;&#20108;&#35838;\Unit1%20Lets%20sing%202.mp4" TargetMode="Externa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microsoft.com/office/2007/relationships/media" Target="../media/audio3.wav"/><Relationship Id="rId4" Type="http://schemas.openxmlformats.org/officeDocument/2006/relationships/audio" Target="../media/audio3.wav"/><Relationship Id="rId3" Type="http://schemas.openxmlformats.org/officeDocument/2006/relationships/image" Target="../media/image10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3" Type="http://schemas.microsoft.com/office/2007/relationships/media" Target="../media/audio3.wav"/><Relationship Id="rId2" Type="http://schemas.openxmlformats.org/officeDocument/2006/relationships/audio" Target="../media/audio3.wav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oleObject" Target="../embeddings/oleObject1.bin"/><Relationship Id="rId4" Type="http://schemas.openxmlformats.org/officeDocument/2006/relationships/slide" Target="slide29.xml"/><Relationship Id="rId3" Type="http://schemas.openxmlformats.org/officeDocument/2006/relationships/image" Target="../media/image40.GIF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microsoft.com/office/2007/relationships/media" Target="../media/audio5.wav"/><Relationship Id="rId6" Type="http://schemas.openxmlformats.org/officeDocument/2006/relationships/audio" Target="../media/audio5.wav"/><Relationship Id="rId5" Type="http://schemas.openxmlformats.org/officeDocument/2006/relationships/image" Target="../media/image14.png"/><Relationship Id="rId4" Type="http://schemas.microsoft.com/office/2007/relationships/media" Target="../media/audio4.wav"/><Relationship Id="rId3" Type="http://schemas.openxmlformats.org/officeDocument/2006/relationships/audio" Target="../media/audio4.wav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47.jpeg"/><Relationship Id="rId1" Type="http://schemas.openxmlformats.org/officeDocument/2006/relationships/image" Target="../media/image46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D:\360浏览器\User Data\temp\2009528065228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5058" name="Rectangle 2"/>
          <p:cNvSpPr>
            <a:spLocks noGrp="1"/>
          </p:cNvSpPr>
          <p:nvPr>
            <p:ph type="ctrTitle"/>
          </p:nvPr>
        </p:nvSpPr>
        <p:spPr>
          <a:xfrm>
            <a:off x="1428728" y="571480"/>
            <a:ext cx="6643702" cy="2357454"/>
          </a:xfrm>
          <a:effectLst>
            <a:outerShdw dist="45791" dir="2021404" algn="ctr" rotWithShape="0">
              <a:srgbClr val="FFFFCC">
                <a:alpha val="50000"/>
              </a:srgbClr>
            </a:outerShdw>
          </a:effectLst>
        </p:spPr>
        <p:txBody>
          <a:bodyPr vert="horz" wrap="square" lIns="91440" tIns="45720" rIns="91440" bIns="45720" anchor="ctr"/>
          <a:lstStyle/>
          <a:p>
            <a:pPr eaLnBrk="1" hangingPunct="1">
              <a:spcBef>
                <a:spcPct val="50000"/>
              </a:spcBef>
            </a:pPr>
            <a:r>
              <a:rPr lang="en-US" altLang="zh-CN" sz="4000" dirty="0">
                <a:latin typeface="Comic Sans MS" panose="030F0702030302020204" pitchFamily="66" charset="0"/>
              </a:rPr>
              <a:t>Lesson 2  </a:t>
            </a:r>
            <a:br>
              <a:rPr lang="en-US" altLang="zh-CN" sz="4000" dirty="0">
                <a:latin typeface="Comic Sans MS" panose="030F0702030302020204" pitchFamily="66" charset="0"/>
              </a:rPr>
            </a:br>
            <a:r>
              <a:rPr lang="en-US" altLang="zh-CN" sz="4000" dirty="0">
                <a:latin typeface="Comic Sans MS" panose="030F0702030302020204" pitchFamily="66" charset="0"/>
              </a:rPr>
              <a:t>Good  morning!</a:t>
            </a:r>
            <a:endParaRPr lang="en-US" altLang="zh-CN" sz="4000" dirty="0">
              <a:latin typeface="Comic Sans MS" panose="030F0702030302020204" pitchFamily="66" charset="0"/>
            </a:endParaRPr>
          </a:p>
        </p:txBody>
      </p:sp>
      <p:sp>
        <p:nvSpPr>
          <p:cNvPr id="45059" name="文本框 45058"/>
          <p:cNvSpPr txBox="1"/>
          <p:nvPr/>
        </p:nvSpPr>
        <p:spPr>
          <a:xfrm>
            <a:off x="5143504" y="2857496"/>
            <a:ext cx="3618298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 smtClean="0">
                <a:latin typeface="Arial" panose="020B0604020202020204" pitchFamily="34" charset="0"/>
              </a:rPr>
              <a:t>梧州市大塘小学    张杰银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00298" y="571480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/>
              <a:t>接力版小学英语三年级上册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文本占位符 6144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5720" y="1366186"/>
            <a:ext cx="8572528" cy="5491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15335" y="1881505"/>
            <a:ext cx="866775" cy="822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文本框 50179"/>
          <p:cNvSpPr txBox="1"/>
          <p:nvPr/>
        </p:nvSpPr>
        <p:spPr>
          <a:xfrm>
            <a:off x="2643174" y="785794"/>
            <a:ext cx="6000792" cy="769441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rgbClr val="92D05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l" eaLnBrk="0" hangingPunct="0">
              <a:spcBef>
                <a:spcPts val="0"/>
              </a:spcBef>
            </a:pPr>
            <a:r>
              <a:rPr lang="en-US" altLang="zh-CN" sz="3200" b="1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It’s 7:00 in the </a:t>
            </a:r>
            <a:r>
              <a:rPr lang="en-US" altLang="zh-CN" sz="4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morning</a:t>
            </a:r>
            <a:r>
              <a:rPr lang="en-US" altLang="zh-CN" sz="3200" b="1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 .</a:t>
            </a:r>
            <a:endParaRPr lang="en-US" altLang="zh-CN" sz="3200" b="1" dirty="0">
              <a:solidFill>
                <a:srgbClr val="0000FF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75" y="5715"/>
            <a:ext cx="70916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600"/>
              <a:t>Let's listen </a:t>
            </a:r>
            <a:r>
              <a:rPr lang="zh-CN" altLang="en-US" sz="2400"/>
              <a:t>（听一听，他们说什么了？）</a:t>
            </a:r>
            <a:endParaRPr lang="zh-CN" altLang="en-US" sz="2400"/>
          </a:p>
        </p:txBody>
      </p:sp>
      <p:sp>
        <p:nvSpPr>
          <p:cNvPr id="8" name="圆角矩形 7"/>
          <p:cNvSpPr/>
          <p:nvPr/>
        </p:nvSpPr>
        <p:spPr>
          <a:xfrm>
            <a:off x="3175" y="5715"/>
            <a:ext cx="2314575" cy="791845"/>
          </a:xfrm>
          <a:prstGeom prst="round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/>
              <a:t>Let's listen</a:t>
            </a:r>
            <a:endParaRPr lang="en-US" altLang="zh-CN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文本占位符 6144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5720" y="1366186"/>
            <a:ext cx="8572528" cy="5491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1785926"/>
            <a:ext cx="1071570" cy="1017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矩形标注 1"/>
          <p:cNvSpPr/>
          <p:nvPr/>
        </p:nvSpPr>
        <p:spPr>
          <a:xfrm>
            <a:off x="3709035" y="2803525"/>
            <a:ext cx="4502785" cy="624840"/>
          </a:xfrm>
          <a:prstGeom prst="wedgeRectCallout">
            <a:avLst>
              <a:gd name="adj1" fmla="val -909"/>
              <a:gd name="adj2" fmla="val 7052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6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Good morning , Dad .</a:t>
            </a:r>
            <a:endParaRPr lang="en-US" altLang="zh-CN" sz="3600">
              <a:solidFill>
                <a:srgbClr val="FF000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3" name="第一幅图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42900" y="6126480"/>
            <a:ext cx="619125" cy="619125"/>
          </a:xfrm>
          <a:prstGeom prst="rect">
            <a:avLst/>
          </a:prstGeom>
        </p:spPr>
      </p:pic>
      <p:sp>
        <p:nvSpPr>
          <p:cNvPr id="4" name="矩形标注 3"/>
          <p:cNvSpPr/>
          <p:nvPr/>
        </p:nvSpPr>
        <p:spPr>
          <a:xfrm>
            <a:off x="2320290" y="1061720"/>
            <a:ext cx="4502785" cy="624840"/>
          </a:xfrm>
          <a:prstGeom prst="wedgeRectCallout">
            <a:avLst>
              <a:gd name="adj1" fmla="val -42962"/>
              <a:gd name="adj2" fmla="val 1350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6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Good morning , Ann .</a:t>
            </a:r>
            <a:endParaRPr lang="en-US" altLang="zh-CN" sz="3600">
              <a:solidFill>
                <a:srgbClr val="FF000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75" y="5715"/>
            <a:ext cx="70916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600"/>
              <a:t>Let's listen </a:t>
            </a:r>
            <a:r>
              <a:rPr lang="zh-CN" altLang="en-US" sz="2400"/>
              <a:t>（听一听，他们说什么了？）</a:t>
            </a:r>
            <a:endParaRPr lang="zh-CN" altLang="en-US" sz="2400"/>
          </a:p>
        </p:txBody>
      </p:sp>
      <p:sp>
        <p:nvSpPr>
          <p:cNvPr id="6" name="圆角矩形 5"/>
          <p:cNvSpPr/>
          <p:nvPr/>
        </p:nvSpPr>
        <p:spPr>
          <a:xfrm>
            <a:off x="3175" y="5715"/>
            <a:ext cx="2314575" cy="791845"/>
          </a:xfrm>
          <a:prstGeom prst="round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/>
              <a:t>Let's listen</a:t>
            </a:r>
            <a:endParaRPr lang="en-US" altLang="zh-CN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715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bldLvl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 bwMode="auto">
          <a:xfrm>
            <a:off x="1571604" y="2428868"/>
            <a:ext cx="5915025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642918"/>
            <a:ext cx="3314700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5000636"/>
            <a:ext cx="22479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 bwMode="auto">
          <a:xfrm>
            <a:off x="1571604" y="3000372"/>
            <a:ext cx="5834057" cy="2174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图片 4" descr="截图12776372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050" y="714356"/>
            <a:ext cx="3159314" cy="21974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5143512"/>
            <a:ext cx="3187234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 bwMode="auto">
          <a:xfrm>
            <a:off x="2285984" y="3000372"/>
            <a:ext cx="4500594" cy="2250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2"/>
          <a:srcRect t="8333"/>
          <a:stretch>
            <a:fillRect/>
          </a:stretch>
        </p:blipFill>
        <p:spPr bwMode="auto">
          <a:xfrm>
            <a:off x="3571868" y="5286388"/>
            <a:ext cx="1943100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3"/>
          <a:srcRect l="9167" r="70000" b="59837"/>
          <a:stretch>
            <a:fillRect/>
          </a:stretch>
        </p:blipFill>
        <p:spPr bwMode="auto">
          <a:xfrm>
            <a:off x="3571868" y="785794"/>
            <a:ext cx="2143140" cy="2420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文本占位符 6144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5720" y="1366186"/>
            <a:ext cx="8572528" cy="5491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1785926"/>
            <a:ext cx="1071570" cy="1017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矩形标注 1"/>
          <p:cNvSpPr/>
          <p:nvPr/>
        </p:nvSpPr>
        <p:spPr>
          <a:xfrm>
            <a:off x="3709035" y="2803525"/>
            <a:ext cx="4502785" cy="624840"/>
          </a:xfrm>
          <a:prstGeom prst="wedgeRectCallout">
            <a:avLst>
              <a:gd name="adj1" fmla="val -909"/>
              <a:gd name="adj2" fmla="val 7052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6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Good morning , Dad .</a:t>
            </a:r>
            <a:endParaRPr lang="en-US" altLang="zh-CN" sz="3600">
              <a:solidFill>
                <a:srgbClr val="FF000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4" name="矩形标注 3"/>
          <p:cNvSpPr/>
          <p:nvPr/>
        </p:nvSpPr>
        <p:spPr>
          <a:xfrm>
            <a:off x="2320290" y="1053465"/>
            <a:ext cx="4502785" cy="624840"/>
          </a:xfrm>
          <a:prstGeom prst="wedgeRectCallout">
            <a:avLst>
              <a:gd name="adj1" fmla="val -42962"/>
              <a:gd name="adj2" fmla="val 1350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6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Good morning , Ann .</a:t>
            </a:r>
            <a:endParaRPr lang="en-US" altLang="zh-CN" sz="3600">
              <a:solidFill>
                <a:srgbClr val="FF000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75" y="13970"/>
            <a:ext cx="70916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600"/>
              <a:t>Let's read </a:t>
            </a:r>
            <a:r>
              <a:rPr lang="zh-CN" altLang="en-US" sz="2400"/>
              <a:t>（跟录音读）</a:t>
            </a:r>
            <a:endParaRPr lang="zh-CN" altLang="en-US" sz="2400"/>
          </a:p>
        </p:txBody>
      </p:sp>
      <p:sp>
        <p:nvSpPr>
          <p:cNvPr id="6" name="圆角矩形 5"/>
          <p:cNvSpPr/>
          <p:nvPr/>
        </p:nvSpPr>
        <p:spPr>
          <a:xfrm>
            <a:off x="3175" y="13970"/>
            <a:ext cx="2223770" cy="791845"/>
          </a:xfrm>
          <a:prstGeom prst="round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/>
              <a:t>Let's read</a:t>
            </a:r>
            <a:endParaRPr lang="en-US" altLang="zh-CN" sz="2800"/>
          </a:p>
        </p:txBody>
      </p:sp>
      <p:pic>
        <p:nvPicPr>
          <p:cNvPr id="3" name="第一幅图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4680" y="612648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715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文本占位符 6246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428712"/>
            <a:ext cx="9037337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第二幅图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4175" y="5852795"/>
            <a:ext cx="619125" cy="6191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0" y="22225"/>
            <a:ext cx="70916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600"/>
              <a:t>Let's listen </a:t>
            </a:r>
            <a:r>
              <a:rPr lang="zh-CN" altLang="en-US" sz="2400"/>
              <a:t>（听一听，她们说什么了？）</a:t>
            </a:r>
            <a:endParaRPr lang="zh-CN" altLang="en-US" sz="2400"/>
          </a:p>
        </p:txBody>
      </p:sp>
      <p:sp>
        <p:nvSpPr>
          <p:cNvPr id="5" name="圆角矩形 4"/>
          <p:cNvSpPr/>
          <p:nvPr/>
        </p:nvSpPr>
        <p:spPr>
          <a:xfrm>
            <a:off x="0" y="22225"/>
            <a:ext cx="2314575" cy="791845"/>
          </a:xfrm>
          <a:prstGeom prst="round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/>
              <a:t>Let's listen</a:t>
            </a:r>
            <a:endParaRPr lang="en-US" altLang="zh-CN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632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575" y="898825"/>
            <a:ext cx="9086835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文本框 4"/>
          <p:cNvSpPr txBox="1"/>
          <p:nvPr/>
        </p:nvSpPr>
        <p:spPr>
          <a:xfrm>
            <a:off x="3175" y="13970"/>
            <a:ext cx="70916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600"/>
              <a:t>Let's read </a:t>
            </a:r>
            <a:r>
              <a:rPr lang="zh-CN" altLang="en-US" sz="2400"/>
              <a:t>（听一听，她们说了什么？）</a:t>
            </a:r>
            <a:endParaRPr lang="zh-CN" altLang="en-US" sz="2400"/>
          </a:p>
        </p:txBody>
      </p:sp>
      <p:sp>
        <p:nvSpPr>
          <p:cNvPr id="6" name="圆角矩形 5"/>
          <p:cNvSpPr/>
          <p:nvPr/>
        </p:nvSpPr>
        <p:spPr>
          <a:xfrm>
            <a:off x="3175" y="13970"/>
            <a:ext cx="2223770" cy="791845"/>
          </a:xfrm>
          <a:prstGeom prst="round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/>
              <a:t>Let's listen</a:t>
            </a:r>
            <a:endParaRPr lang="en-US" altLang="zh-CN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85918" y="3357562"/>
            <a:ext cx="5295900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286116" y="5429264"/>
            <a:ext cx="206859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928670"/>
            <a:ext cx="344805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90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43108" y="3214686"/>
            <a:ext cx="47339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571480"/>
            <a:ext cx="2781300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5072074"/>
            <a:ext cx="169545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42950" y="723900"/>
            <a:ext cx="76581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Unit1 Lets sing 2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928670"/>
            <a:ext cx="9086835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文本框 4"/>
          <p:cNvSpPr txBox="1"/>
          <p:nvPr/>
        </p:nvSpPr>
        <p:spPr>
          <a:xfrm>
            <a:off x="3175" y="13970"/>
            <a:ext cx="70916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600"/>
              <a:t>Let's read </a:t>
            </a:r>
            <a:r>
              <a:rPr lang="zh-CN" altLang="en-US" sz="2400"/>
              <a:t>（跟录音读）</a:t>
            </a:r>
            <a:endParaRPr lang="zh-CN" altLang="en-US" sz="2400"/>
          </a:p>
        </p:txBody>
      </p:sp>
      <p:sp>
        <p:nvSpPr>
          <p:cNvPr id="6" name="圆角矩形 5"/>
          <p:cNvSpPr/>
          <p:nvPr/>
        </p:nvSpPr>
        <p:spPr>
          <a:xfrm>
            <a:off x="3175" y="13970"/>
            <a:ext cx="2223770" cy="791845"/>
          </a:xfrm>
          <a:prstGeom prst="round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/>
              <a:t>Let's read</a:t>
            </a:r>
            <a:endParaRPr lang="en-US" altLang="zh-CN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000108"/>
            <a:ext cx="9124847" cy="5857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文本框 65540"/>
          <p:cNvSpPr txBox="1"/>
          <p:nvPr/>
        </p:nvSpPr>
        <p:spPr>
          <a:xfrm rot="-689794">
            <a:off x="2976579" y="1487744"/>
            <a:ext cx="28194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</a:rPr>
              <a:t>school</a:t>
            </a:r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8070" y="773430"/>
            <a:ext cx="73831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/>
              <a:t>Ann is at school now .She meets Tom .What are they talking ?</a:t>
            </a:r>
            <a:endParaRPr lang="en-US" altLang="zh-CN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标题 73729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lang="zh-CN" altLang="en-US" dirty="0"/>
          </a:p>
        </p:txBody>
      </p:sp>
      <p:sp>
        <p:nvSpPr>
          <p:cNvPr id="73731" name="文本占位符 7373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73732" name="图片 73731" descr="QQ截图201509161403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7462"/>
            <a:ext cx="9144000" cy="6892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392905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9" y="0"/>
            <a:ext cx="274575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 6"/>
          <p:cNvSpPr/>
          <p:nvPr/>
        </p:nvSpPr>
        <p:spPr>
          <a:xfrm>
            <a:off x="3929058" y="0"/>
            <a:ext cx="250033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02360" y="926465"/>
            <a:ext cx="69392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/>
              <a:t>Now they meet Miss Li .What will they say </a:t>
            </a:r>
            <a:r>
              <a:rPr lang="zh-CN" altLang="en-US" sz="2000"/>
              <a:t>？</a:t>
            </a:r>
            <a:endParaRPr lang="zh-CN" altLang="en-US" sz="2000"/>
          </a:p>
        </p:txBody>
      </p:sp>
      <p:sp>
        <p:nvSpPr>
          <p:cNvPr id="4" name="文本框 3"/>
          <p:cNvSpPr txBox="1"/>
          <p:nvPr/>
        </p:nvSpPr>
        <p:spPr>
          <a:xfrm>
            <a:off x="3175" y="5715"/>
            <a:ext cx="70916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600"/>
              <a:t>Let's listen </a:t>
            </a:r>
            <a:r>
              <a:rPr lang="zh-CN" altLang="en-US" sz="2400"/>
              <a:t>（听一听，他们说什么了？）</a:t>
            </a:r>
            <a:endParaRPr lang="zh-CN" altLang="en-US" sz="2400"/>
          </a:p>
        </p:txBody>
      </p:sp>
      <p:sp>
        <p:nvSpPr>
          <p:cNvPr id="6" name="圆角矩形 5"/>
          <p:cNvSpPr/>
          <p:nvPr/>
        </p:nvSpPr>
        <p:spPr>
          <a:xfrm>
            <a:off x="3175" y="5715"/>
            <a:ext cx="2314575" cy="791845"/>
          </a:xfrm>
          <a:prstGeom prst="round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/>
              <a:t>Let's listen</a:t>
            </a:r>
            <a:endParaRPr lang="en-US" altLang="zh-CN" sz="2800"/>
          </a:p>
        </p:txBody>
      </p:sp>
      <p:pic>
        <p:nvPicPr>
          <p:cNvPr id="3" name="第四幅图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08905" y="5507355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760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66788" y="1081088"/>
            <a:ext cx="7210425" cy="469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第四幅图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65785" y="5581015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76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71736" y="3071810"/>
            <a:ext cx="4229100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857232"/>
            <a:ext cx="2505075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5429264"/>
            <a:ext cx="17240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 Box 3"/>
          <p:cNvSpPr txBox="1"/>
          <p:nvPr/>
        </p:nvSpPr>
        <p:spPr>
          <a:xfrm>
            <a:off x="152400" y="1828800"/>
            <a:ext cx="4572000" cy="1814830"/>
          </a:xfrm>
          <a:prstGeom prst="rect">
            <a:avLst/>
          </a:prstGeom>
          <a:gradFill rotWithShape="0">
            <a:gsLst>
              <a:gs pos="0">
                <a:srgbClr val="9FDA0A"/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noFill/>
          </a:ln>
          <a:effectLst>
            <a:prstShdw prst="shdw13" dist="53882" dir="13499999">
              <a:srgbClr val="808080"/>
            </a:prstShdw>
          </a:effec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buClr>
                <a:srgbClr val="FF3399"/>
              </a:buClr>
              <a:buFont typeface="Wingdings" panose="05000000000000000000" pitchFamily="2" charset="2"/>
              <a:buChar char="v"/>
            </a:pP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英语中称呼老师时</a:t>
            </a:r>
            <a:r>
              <a:rPr lang="en-US" altLang="zh-CN" sz="2800" b="1">
                <a:latin typeface="仿宋_GB2312" pitchFamily="49" charset="-122"/>
                <a:ea typeface="仿宋_GB2312" pitchFamily="49" charset="-122"/>
              </a:rPr>
              <a:t>,</a:t>
            </a: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不说</a:t>
            </a:r>
            <a:r>
              <a:rPr lang="en-US" altLang="zh-CN" sz="2800" b="1">
                <a:latin typeface="Arial" panose="020B0604020202020204" pitchFamily="34" charset="0"/>
                <a:ea typeface="仿宋_GB2312" pitchFamily="49" charset="-122"/>
              </a:rPr>
              <a:t>teacher …, </a:t>
            </a: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通常说</a:t>
            </a:r>
            <a:r>
              <a:rPr lang="en-US" altLang="zh-CN" sz="2800" b="1" err="1">
                <a:latin typeface="Arial" panose="020B0604020202020204" pitchFamily="34" charset="0"/>
                <a:ea typeface="仿宋_GB2312" pitchFamily="49" charset="-122"/>
              </a:rPr>
              <a:t>Mr</a:t>
            </a:r>
            <a:r>
              <a:rPr lang="en-US" altLang="zh-CN" sz="2800" b="1">
                <a:latin typeface="Arial" panose="020B0604020202020204" pitchFamily="34" charset="0"/>
                <a:ea typeface="仿宋_GB2312" pitchFamily="49" charset="-122"/>
              </a:rPr>
              <a:t> / Miss …,</a:t>
            </a:r>
            <a:r>
              <a:rPr lang="en-US" altLang="zh-CN" sz="2800" b="1">
                <a:latin typeface="仿宋_GB2312" pitchFamily="49" charset="-122"/>
                <a:ea typeface="仿宋_GB2312" pitchFamily="49" charset="-122"/>
              </a:rPr>
              <a:t> </a:t>
            </a: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如王老师称为</a:t>
            </a:r>
            <a:r>
              <a:rPr lang="en-US" altLang="zh-CN" sz="2800" b="1" err="1">
                <a:latin typeface="Arial" panose="020B0604020202020204" pitchFamily="34" charset="0"/>
                <a:ea typeface="仿宋_GB2312" pitchFamily="49" charset="-122"/>
              </a:rPr>
              <a:t>Mr</a:t>
            </a:r>
            <a:r>
              <a:rPr lang="en-US" altLang="zh-CN" sz="2800" b="1">
                <a:latin typeface="Arial" panose="020B0604020202020204" pitchFamily="34" charset="0"/>
                <a:ea typeface="仿宋_GB2312" pitchFamily="49" charset="-122"/>
              </a:rPr>
              <a:t> / Miss Wang.</a:t>
            </a:r>
            <a:endParaRPr lang="en-US" altLang="zh-CN" sz="2800" b="1">
              <a:latin typeface="Arial" panose="020B0604020202020204" pitchFamily="34" charset="0"/>
              <a:ea typeface="仿宋_GB2312" pitchFamily="49" charset="-122"/>
            </a:endParaRPr>
          </a:p>
        </p:txBody>
      </p:sp>
      <p:grpSp>
        <p:nvGrpSpPr>
          <p:cNvPr id="2" name="Group 19"/>
          <p:cNvGrpSpPr/>
          <p:nvPr/>
        </p:nvGrpSpPr>
        <p:grpSpPr>
          <a:xfrm>
            <a:off x="304800" y="4191000"/>
            <a:ext cx="5867400" cy="2514600"/>
            <a:chOff x="0" y="0"/>
            <a:chExt cx="3696" cy="1525"/>
          </a:xfrm>
        </p:grpSpPr>
        <p:pic>
          <p:nvPicPr>
            <p:cNvPr id="74756" name="Picture 4" descr="F:\共享\1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536" cy="1525"/>
            </a:xfrm>
            <a:prstGeom prst="rect">
              <a:avLst/>
            </a:prstGeom>
            <a:noFill/>
            <a:ln w="9525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8100000" algn="ctr" rotWithShape="0">
                <a:srgbClr val="808080"/>
              </a:outerShdw>
            </a:effectLst>
          </p:spPr>
        </p:pic>
        <p:sp>
          <p:nvSpPr>
            <p:cNvPr id="74757" name="AutoShape 7"/>
            <p:cNvSpPr/>
            <p:nvPr/>
          </p:nvSpPr>
          <p:spPr>
            <a:xfrm>
              <a:off x="1488" y="661"/>
              <a:ext cx="2208" cy="432"/>
            </a:xfrm>
            <a:prstGeom prst="wedgeEllipseCallout">
              <a:avLst>
                <a:gd name="adj1" fmla="val -64810"/>
                <a:gd name="adj2" fmla="val -33565"/>
              </a:avLst>
            </a:prstGeom>
            <a:gradFill rotWithShape="0">
              <a:gsLst>
                <a:gs pos="0">
                  <a:srgbClr val="FF3399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9525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8100000" algn="ctr" rotWithShape="0">
                <a:schemeClr val="bg2"/>
              </a:outerShdw>
            </a:effectLst>
          </p:spPr>
          <p:txBody>
            <a:bodyPr/>
            <a:lstStyle/>
            <a:p>
              <a:pPr algn="l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chemeClr val="tx2"/>
                  </a:solidFill>
                  <a:latin typeface="Monotype Corsiva" panose="03010101010201010101" pitchFamily="66" charset="0"/>
                </a:rPr>
                <a:t>I’m Mr. </a:t>
              </a:r>
              <a:r>
                <a:rPr lang="zh-CN" altLang="en-US" sz="3200" b="1" dirty="0">
                  <a:solidFill>
                    <a:schemeClr val="tx2"/>
                  </a:solidFill>
                  <a:latin typeface="Monotype Corsiva" panose="03010101010201010101" pitchFamily="66" charset="0"/>
                </a:rPr>
                <a:t>Wang</a:t>
              </a:r>
              <a:r>
                <a:rPr lang="en-US" altLang="zh-CN" sz="3200" b="1">
                  <a:solidFill>
                    <a:schemeClr val="tx2"/>
                  </a:solidFill>
                  <a:latin typeface="Monotype Corsiva" panose="03010101010201010101" pitchFamily="66" charset="0"/>
                </a:rPr>
                <a:t>.</a:t>
              </a:r>
              <a:endParaRPr lang="en-US" altLang="zh-CN" sz="3200" b="1">
                <a:solidFill>
                  <a:schemeClr val="tx2"/>
                </a:solidFill>
                <a:latin typeface="Monotype Corsiva" panose="03010101010201010101" pitchFamily="66" charset="0"/>
              </a:endParaRPr>
            </a:p>
          </p:txBody>
        </p:sp>
      </p:grpSp>
      <p:sp>
        <p:nvSpPr>
          <p:cNvPr id="74761" name="Text Box 12"/>
          <p:cNvSpPr txBox="1"/>
          <p:nvPr/>
        </p:nvSpPr>
        <p:spPr>
          <a:xfrm>
            <a:off x="5105400" y="1524000"/>
            <a:ext cx="609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3" name="Group 20"/>
          <p:cNvGrpSpPr/>
          <p:nvPr/>
        </p:nvGrpSpPr>
        <p:grpSpPr>
          <a:xfrm>
            <a:off x="5181600" y="304800"/>
            <a:ext cx="3962400" cy="2895600"/>
            <a:chOff x="0" y="0"/>
            <a:chExt cx="2496" cy="1728"/>
          </a:xfrm>
        </p:grpSpPr>
        <p:pic>
          <p:nvPicPr>
            <p:cNvPr id="74763" name="Picture 6" descr="F:\共享\3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9" y="0"/>
              <a:ext cx="1467" cy="1728"/>
            </a:xfrm>
            <a:prstGeom prst="rect">
              <a:avLst/>
            </a:prstGeom>
            <a:noFill/>
            <a:ln w="9525" cap="flat" cmpd="sng">
              <a:solidFill>
                <a:srgbClr val="FFFF00"/>
              </a:solidFill>
              <a:prstDash val="solid"/>
              <a:miter/>
              <a:headEnd type="none" w="med" len="med"/>
              <a:tailEnd type="none" w="med" len="med"/>
            </a:ln>
            <a:effectLst>
              <a:prstShdw prst="shdw13" dist="53882" dir="13499999">
                <a:srgbClr val="808080"/>
              </a:prstShdw>
            </a:effectLst>
          </p:spPr>
        </p:pic>
        <p:sp>
          <p:nvSpPr>
            <p:cNvPr id="74764" name="AutoShape 13"/>
            <p:cNvSpPr/>
            <p:nvPr/>
          </p:nvSpPr>
          <p:spPr>
            <a:xfrm>
              <a:off x="0" y="720"/>
              <a:ext cx="1440" cy="864"/>
            </a:xfrm>
            <a:prstGeom prst="cloudCallout">
              <a:avLst>
                <a:gd name="adj1" fmla="val 54375"/>
                <a:gd name="adj2" fmla="val -75000"/>
              </a:avLst>
            </a:prstGeom>
            <a:gradFill rotWithShape="0">
              <a:gsLst>
                <a:gs pos="0">
                  <a:srgbClr val="CCFFCC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9525" cap="flat" cmpd="sng">
              <a:solidFill>
                <a:srgbClr val="FFFF00"/>
              </a:solidFill>
              <a:prstDash val="solid"/>
              <a:headEnd type="none" w="med" len="med"/>
              <a:tailEnd type="none" w="med" len="med"/>
            </a:ln>
            <a:effectLst>
              <a:prstShdw prst="shdw13" dist="53882" dir="13499999">
                <a:schemeClr val="bg2"/>
              </a:prstShdw>
            </a:effectLst>
          </p:spPr>
          <p:txBody>
            <a:bodyPr/>
            <a:lstStyle/>
            <a:p>
              <a:pPr algn="l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chemeClr val="tx2"/>
                  </a:solidFill>
                  <a:latin typeface="Monotype Corsiva" panose="03010101010201010101" pitchFamily="66" charset="0"/>
                </a:rPr>
                <a:t>I’m Miss White.</a:t>
              </a:r>
              <a:r>
                <a:rPr lang="en-US" altLang="zh-CN" sz="3200">
                  <a:solidFill>
                    <a:schemeClr val="tx2"/>
                  </a:solidFill>
                  <a:latin typeface="Monotype Corsiva" panose="03010101010201010101" pitchFamily="66" charset="0"/>
                </a:rPr>
                <a:t> </a:t>
              </a:r>
              <a:endParaRPr lang="en-US" altLang="zh-CN" sz="3200">
                <a:solidFill>
                  <a:schemeClr val="tx2"/>
                </a:solidFill>
                <a:latin typeface="Monotype Corsiva" panose="03010101010201010101" pitchFamily="66" charset="0"/>
              </a:endParaRPr>
            </a:p>
            <a:p>
              <a:pPr>
                <a:buFont typeface="Arial" panose="020B0604020202020204" pitchFamily="34" charset="0"/>
                <a:buNone/>
              </a:pPr>
              <a:endParaRPr lang="en-US" altLang="zh-CN" sz="3200">
                <a:solidFill>
                  <a:schemeClr val="tx2"/>
                </a:solidFill>
                <a:latin typeface="Monotype Corsiva" panose="03010101010201010101" pitchFamily="66" charset="0"/>
              </a:endParaRPr>
            </a:p>
          </p:txBody>
        </p:sp>
      </p:grpSp>
      <p:pic>
        <p:nvPicPr>
          <p:cNvPr id="74765" name="Picture 22" descr="AG00115_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1214438"/>
            <a:ext cx="4800600" cy="80962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74766" name="Object 27">
            <a:hlinkClick r:id="rId4" action="ppaction://hlinksldjump"/>
          </p:cNvPr>
          <p:cNvGraphicFramePr/>
          <p:nvPr/>
        </p:nvGraphicFramePr>
        <p:xfrm>
          <a:off x="8493125" y="6248400"/>
          <a:ext cx="57467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5" imgW="2324100" imgH="2466975" progId="">
                  <p:embed/>
                </p:oleObj>
              </mc:Choice>
              <mc:Fallback>
                <p:oleObj name="" r:id="rId5" imgW="2324100" imgH="2466975" progId="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493125" y="6248400"/>
                        <a:ext cx="574675" cy="609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767" name="文本框 74766"/>
          <p:cNvSpPr txBox="1"/>
          <p:nvPr/>
        </p:nvSpPr>
        <p:spPr>
          <a:xfrm>
            <a:off x="76200" y="76200"/>
            <a:ext cx="2667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chemeClr val="hlink"/>
                </a:solidFill>
                <a:latin typeface="Comic Sans MS" panose="030F0702030302020204" pitchFamily="66" charset="0"/>
              </a:rPr>
              <a:t>见多识广</a:t>
            </a:r>
            <a:endParaRPr lang="zh-CN" altLang="en-US" sz="4400" b="1" dirty="0">
              <a:solidFill>
                <a:schemeClr val="hlink"/>
              </a:solidFill>
              <a:latin typeface="Comic Sans MS" panose="030F0702030302020204" pitchFamily="66" charset="0"/>
            </a:endParaRPr>
          </a:p>
        </p:txBody>
      </p:sp>
      <p:sp>
        <p:nvSpPr>
          <p:cNvPr id="74768" name="文本框 74767"/>
          <p:cNvSpPr txBox="1"/>
          <p:nvPr/>
        </p:nvSpPr>
        <p:spPr>
          <a:xfrm>
            <a:off x="2438400" y="609600"/>
            <a:ext cx="52133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chemeClr val="hlink"/>
                </a:solidFill>
                <a:latin typeface="Comic Sans MS" panose="030F0702030302020204" pitchFamily="66" charset="0"/>
              </a:rPr>
              <a:t>英语中对老师的称谓</a:t>
            </a:r>
            <a:endParaRPr lang="zh-CN" altLang="en-US" sz="3200" dirty="0">
              <a:solidFill>
                <a:schemeClr val="hlink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 advClick="0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56895" y="1089660"/>
            <a:ext cx="8030845" cy="5230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文本框 4"/>
          <p:cNvSpPr txBox="1"/>
          <p:nvPr/>
        </p:nvSpPr>
        <p:spPr>
          <a:xfrm>
            <a:off x="3175" y="13970"/>
            <a:ext cx="70916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600"/>
              <a:t>Let's read </a:t>
            </a:r>
            <a:r>
              <a:rPr lang="zh-CN" altLang="en-US" sz="2400"/>
              <a:t>（跟录音读）</a:t>
            </a:r>
            <a:endParaRPr lang="zh-CN" altLang="en-US" sz="2400"/>
          </a:p>
        </p:txBody>
      </p:sp>
      <p:sp>
        <p:nvSpPr>
          <p:cNvPr id="6" name="圆角矩形 5"/>
          <p:cNvSpPr/>
          <p:nvPr/>
        </p:nvSpPr>
        <p:spPr>
          <a:xfrm>
            <a:off x="3175" y="13970"/>
            <a:ext cx="2223770" cy="791845"/>
          </a:xfrm>
          <a:prstGeom prst="round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/>
              <a:t>Let's read</a:t>
            </a:r>
            <a:endParaRPr lang="en-US" altLang="zh-CN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580" y="-6350"/>
            <a:ext cx="913320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圆角矩形 1"/>
          <p:cNvSpPr/>
          <p:nvPr/>
        </p:nvSpPr>
        <p:spPr>
          <a:xfrm>
            <a:off x="68580" y="162560"/>
            <a:ext cx="1804035" cy="791845"/>
          </a:xfrm>
          <a:prstGeom prst="round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/>
              <a:t>Let's act </a:t>
            </a:r>
            <a:endParaRPr lang="en-US" altLang="zh-CN" sz="2800"/>
          </a:p>
        </p:txBody>
      </p:sp>
      <p:sp>
        <p:nvSpPr>
          <p:cNvPr id="4" name="椭圆形标注 3"/>
          <p:cNvSpPr/>
          <p:nvPr/>
        </p:nvSpPr>
        <p:spPr>
          <a:xfrm>
            <a:off x="2187575" y="2258695"/>
            <a:ext cx="4304030" cy="792480"/>
          </a:xfrm>
          <a:prstGeom prst="wedgeEllipseCallout">
            <a:avLst>
              <a:gd name="adj1" fmla="val -52773"/>
              <a:gd name="adj2" fmla="val 90544"/>
            </a:avLst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形标注 4"/>
          <p:cNvSpPr/>
          <p:nvPr/>
        </p:nvSpPr>
        <p:spPr>
          <a:xfrm>
            <a:off x="2330450" y="4382770"/>
            <a:ext cx="4608830" cy="792480"/>
          </a:xfrm>
          <a:prstGeom prst="wedgeEllipseCallout">
            <a:avLst>
              <a:gd name="adj1" fmla="val 52769"/>
              <a:gd name="adj2" fmla="val -120352"/>
            </a:avLst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9055" y="50165"/>
            <a:ext cx="9025890" cy="6757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圆角矩形 1"/>
          <p:cNvSpPr/>
          <p:nvPr/>
        </p:nvSpPr>
        <p:spPr>
          <a:xfrm>
            <a:off x="68580" y="162560"/>
            <a:ext cx="1804035" cy="791845"/>
          </a:xfrm>
          <a:prstGeom prst="round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/>
              <a:t>Let's act </a:t>
            </a:r>
            <a:endParaRPr lang="en-US" altLang="zh-CN" sz="2800"/>
          </a:p>
        </p:txBody>
      </p:sp>
      <p:sp>
        <p:nvSpPr>
          <p:cNvPr id="6" name="圆角矩形标注 5"/>
          <p:cNvSpPr/>
          <p:nvPr/>
        </p:nvSpPr>
        <p:spPr>
          <a:xfrm>
            <a:off x="3925570" y="1324610"/>
            <a:ext cx="3456305" cy="575945"/>
          </a:xfrm>
          <a:prstGeom prst="wedgeRoundRectCallout">
            <a:avLst>
              <a:gd name="adj1" fmla="val -63227"/>
              <a:gd name="adj2" fmla="val 13246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Goodbye, John . </a:t>
            </a:r>
            <a:endParaRPr lang="en-US" altLang="zh-CN" sz="3200">
              <a:solidFill>
                <a:srgbClr val="FF000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2315845" y="5814695"/>
            <a:ext cx="3612515" cy="575945"/>
          </a:xfrm>
          <a:prstGeom prst="wedgeRoundRectCallout">
            <a:avLst>
              <a:gd name="adj1" fmla="val 61531"/>
              <a:gd name="adj2" fmla="val -17348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Goodbye, Peter . </a:t>
            </a:r>
            <a:endParaRPr lang="en-US" altLang="zh-CN" sz="3200">
              <a:solidFill>
                <a:srgbClr val="FF000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8" name="单圆角矩形 7"/>
          <p:cNvSpPr/>
          <p:nvPr/>
        </p:nvSpPr>
        <p:spPr>
          <a:xfrm>
            <a:off x="2808605" y="405130"/>
            <a:ext cx="2176780" cy="504190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“Goodbye”</a:t>
            </a:r>
            <a:endParaRPr lang="en-US" altLang="zh-CN" sz="3200">
              <a:solidFill>
                <a:srgbClr val="FF000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28596" y="0"/>
            <a:ext cx="8143932" cy="3929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3857628"/>
            <a:ext cx="36480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Good morning 儿歌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0420" y="4518660"/>
            <a:ext cx="619125" cy="619125"/>
          </a:xfrm>
          <a:prstGeom prst="rect">
            <a:avLst/>
          </a:prstGeom>
        </p:spPr>
      </p:pic>
      <p:pic>
        <p:nvPicPr>
          <p:cNvPr id="3" name="Good morning 纯音乐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291705" y="451866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5877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9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9" dur="5715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>
                <p:cTn id="11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图片 44033" descr="图片1"/>
          <p:cNvPicPr>
            <a:picLocks noChangeAspect="1"/>
          </p:cNvPicPr>
          <p:nvPr/>
        </p:nvPicPr>
        <p:blipFill>
          <a:blip r:embed="rId1"/>
          <a:srcRect t="62500"/>
          <a:stretch>
            <a:fillRect/>
          </a:stretch>
        </p:blipFill>
        <p:spPr>
          <a:xfrm>
            <a:off x="0" y="5143512"/>
            <a:ext cx="9144000" cy="1714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5" name="文本框 44034"/>
          <p:cNvSpPr txBox="1"/>
          <p:nvPr/>
        </p:nvSpPr>
        <p:spPr>
          <a:xfrm>
            <a:off x="1116013" y="333375"/>
            <a:ext cx="73914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altLang="zh-CN" sz="4000">
                <a:solidFill>
                  <a:srgbClr val="008000"/>
                </a:solidFill>
                <a:latin typeface="Arial Black" panose="020B0A04020102020204" pitchFamily="34" charset="0"/>
              </a:rPr>
              <a:t>Say hello to our friends.</a:t>
            </a:r>
            <a:endParaRPr lang="en-US" altLang="zh-CN" sz="4000">
              <a:solidFill>
                <a:srgbClr val="008000"/>
              </a:solidFill>
              <a:latin typeface="Arial Black" panose="020B0A04020102020204" pitchFamily="34" charset="0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en-US" altLang="zh-CN" sz="4000">
                <a:solidFill>
                  <a:srgbClr val="008000"/>
                </a:solidFill>
                <a:latin typeface="Arial Black" panose="020B0A04020102020204" pitchFamily="34" charset="0"/>
              </a:rPr>
              <a:t>（　</a:t>
            </a:r>
            <a:r>
              <a:rPr lang="zh-CN" altLang="en-US" sz="4000" dirty="0">
                <a:solidFill>
                  <a:srgbClr val="008000"/>
                </a:solidFill>
                <a:latin typeface="Arial Black" panose="020B0A04020102020204" pitchFamily="34" charset="0"/>
              </a:rPr>
              <a:t>跟我们的朋友们问好吧　）</a:t>
            </a:r>
            <a:endParaRPr lang="zh-CN" altLang="en-US" sz="4000" dirty="0">
              <a:solidFill>
                <a:srgbClr val="008000"/>
              </a:solidFill>
              <a:latin typeface="Arial Black" panose="020B0A04020102020204" pitchFamily="34" charset="0"/>
            </a:endParaRPr>
          </a:p>
        </p:txBody>
      </p:sp>
      <p:sp>
        <p:nvSpPr>
          <p:cNvPr id="44037" name="文本框 44036"/>
          <p:cNvSpPr txBox="1"/>
          <p:nvPr/>
        </p:nvSpPr>
        <p:spPr>
          <a:xfrm>
            <a:off x="4071934" y="3000372"/>
            <a:ext cx="4343400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altLang="zh-CN" sz="4800" dirty="0" smtClean="0">
                <a:solidFill>
                  <a:srgbClr val="FF3300"/>
                </a:solidFill>
                <a:latin typeface="Comic Sans MS" panose="030F0702030302020204" pitchFamily="66" charset="0"/>
              </a:rPr>
              <a:t>Hello ,John </a:t>
            </a:r>
            <a:r>
              <a:rPr lang="en-US" altLang="zh-CN" sz="4800" dirty="0">
                <a:solidFill>
                  <a:srgbClr val="FF3300"/>
                </a:solidFill>
                <a:latin typeface="Comic Sans MS" panose="030F0702030302020204" pitchFamily="66" charset="0"/>
              </a:rPr>
              <a:t>!</a:t>
            </a:r>
            <a:endParaRPr lang="en-US" altLang="zh-CN" sz="3200" b="1" dirty="0">
              <a:solidFill>
                <a:srgbClr val="FF33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 l="24135" t="43423" r="52826" b="21559"/>
          <a:stretch>
            <a:fillRect/>
          </a:stretch>
        </p:blipFill>
        <p:spPr bwMode="auto">
          <a:xfrm>
            <a:off x="1357290" y="1928803"/>
            <a:ext cx="1857388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68580" y="162560"/>
            <a:ext cx="2890520" cy="791845"/>
          </a:xfrm>
          <a:prstGeom prst="round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/>
              <a:t>Let's practise </a:t>
            </a:r>
            <a:endParaRPr lang="en-US" altLang="zh-CN" sz="2800"/>
          </a:p>
        </p:txBody>
      </p:sp>
      <p:grpSp>
        <p:nvGrpSpPr>
          <p:cNvPr id="4" name="组合 3"/>
          <p:cNvGrpSpPr/>
          <p:nvPr/>
        </p:nvGrpSpPr>
        <p:grpSpPr>
          <a:xfrm>
            <a:off x="544830" y="1127760"/>
            <a:ext cx="8335645" cy="5499735"/>
            <a:chOff x="857" y="1724"/>
            <a:chExt cx="12392" cy="8389"/>
          </a:xfrm>
        </p:grpSpPr>
        <p:pic>
          <p:nvPicPr>
            <p:cNvPr id="5" name="图片 4" descr="IMG_20180911_171216_爱奇艺"/>
            <p:cNvPicPr>
              <a:picLocks noChangeAspect="1"/>
            </p:cNvPicPr>
            <p:nvPr/>
          </p:nvPicPr>
          <p:blipFill>
            <a:blip r:embed="rId1"/>
            <a:srcRect l="15153" t="15113" b="10899"/>
            <a:stretch>
              <a:fillRect/>
            </a:stretch>
          </p:blipFill>
          <p:spPr>
            <a:xfrm rot="16200000">
              <a:off x="3971" y="836"/>
              <a:ext cx="6165" cy="12391"/>
            </a:xfrm>
            <a:prstGeom prst="rect">
              <a:avLst/>
            </a:prstGeom>
          </p:spPr>
        </p:pic>
        <p:pic>
          <p:nvPicPr>
            <p:cNvPr id="6" name="图片 5" descr="IMG_20180911_171206"/>
            <p:cNvPicPr>
              <a:picLocks noChangeAspect="1"/>
            </p:cNvPicPr>
            <p:nvPr/>
          </p:nvPicPr>
          <p:blipFill>
            <a:blip r:embed="rId2"/>
            <a:srcRect l="12624" t="56484" r="5909" b="17275"/>
            <a:stretch>
              <a:fillRect/>
            </a:stretch>
          </p:blipFill>
          <p:spPr>
            <a:xfrm rot="10800000">
              <a:off x="857" y="1724"/>
              <a:ext cx="12392" cy="2223"/>
            </a:xfrm>
            <a:prstGeom prst="rect">
              <a:avLst/>
            </a:prstGeom>
          </p:spPr>
        </p:pic>
      </p:grpSp>
      <p:pic>
        <p:nvPicPr>
          <p:cNvPr id="3" name="练习听力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580" y="618109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3904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68580" y="162560"/>
            <a:ext cx="2890520" cy="791845"/>
          </a:xfrm>
          <a:prstGeom prst="round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/>
              <a:t>Let's practise </a:t>
            </a:r>
            <a:endParaRPr lang="en-US" altLang="zh-CN" sz="280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935" y="1188085"/>
            <a:ext cx="8660130" cy="5407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68580" y="162560"/>
            <a:ext cx="2890520" cy="791845"/>
          </a:xfrm>
          <a:prstGeom prst="round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/>
              <a:t>Summary  </a:t>
            </a:r>
            <a:endParaRPr lang="en-US" altLang="zh-CN" sz="2800"/>
          </a:p>
        </p:txBody>
      </p:sp>
      <p:sp>
        <p:nvSpPr>
          <p:cNvPr id="3" name="文本框 2"/>
          <p:cNvSpPr txBox="1"/>
          <p:nvPr/>
        </p:nvSpPr>
        <p:spPr>
          <a:xfrm>
            <a:off x="1463040" y="1412875"/>
            <a:ext cx="5917565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/>
              <a:t>               </a:t>
            </a:r>
            <a:r>
              <a:rPr lang="zh-CN" altLang="en-US"/>
              <a:t>今天我们学会了单词：</a:t>
            </a:r>
            <a:endParaRPr lang="zh-CN" altLang="en-US"/>
          </a:p>
          <a:p>
            <a:pPr algn="l"/>
            <a:r>
              <a:rPr lang="en-US" altLang="zh-CN"/>
              <a:t>               </a:t>
            </a:r>
            <a:r>
              <a:rPr lang="en-US" altLang="zh-CN" sz="2800">
                <a:solidFill>
                  <a:srgbClr val="FF0000"/>
                </a:solidFill>
              </a:rPr>
              <a:t>dad, mum , Miss</a:t>
            </a:r>
            <a:endParaRPr lang="en-US" altLang="zh-CN" sz="2800">
              <a:solidFill>
                <a:srgbClr val="FF0000"/>
              </a:solidFill>
            </a:endParaRPr>
          </a:p>
          <a:p>
            <a:pPr algn="l"/>
            <a:r>
              <a:rPr lang="zh-CN" altLang="en-US">
                <a:sym typeface="+mn-ea"/>
              </a:rPr>
              <a:t>               </a:t>
            </a:r>
            <a:endParaRPr lang="zh-CN" altLang="en-US">
              <a:sym typeface="+mn-ea"/>
            </a:endParaRPr>
          </a:p>
          <a:p>
            <a:pPr algn="l"/>
            <a:r>
              <a:rPr lang="zh-CN" altLang="en-US">
                <a:sym typeface="+mn-ea"/>
              </a:rPr>
              <a:t>               今天我们学会了</a:t>
            </a:r>
            <a:r>
              <a:rPr lang="zh-CN" altLang="en-US"/>
              <a:t>句子：</a:t>
            </a:r>
            <a:endParaRPr lang="zh-CN" altLang="en-US"/>
          </a:p>
          <a:p>
            <a:pPr algn="l"/>
            <a:r>
              <a:rPr lang="zh-CN" altLang="en-US"/>
              <a:t>              </a:t>
            </a:r>
            <a:r>
              <a:rPr lang="zh-CN" altLang="en-US" sz="2800">
                <a:solidFill>
                  <a:srgbClr val="FF0000"/>
                </a:solidFill>
              </a:rPr>
              <a:t> </a:t>
            </a:r>
            <a:r>
              <a:rPr lang="en-US" altLang="zh-CN" sz="2800">
                <a:solidFill>
                  <a:srgbClr val="FF0000"/>
                </a:solidFill>
              </a:rPr>
              <a:t>Good morning !</a:t>
            </a:r>
            <a:r>
              <a:rPr lang="zh-CN" altLang="en-US" sz="2800">
                <a:solidFill>
                  <a:srgbClr val="FF0000"/>
                </a:solidFill>
              </a:rPr>
              <a:t>（早上好！）</a:t>
            </a:r>
            <a:endParaRPr lang="zh-CN" altLang="en-US" sz="2800">
              <a:solidFill>
                <a:srgbClr val="FF0000"/>
              </a:solidFill>
            </a:endParaRPr>
          </a:p>
          <a:p>
            <a:pPr algn="l"/>
            <a:r>
              <a:rPr lang="zh-CN" altLang="en-US" sz="2800">
                <a:solidFill>
                  <a:srgbClr val="FF0000"/>
                </a:solidFill>
              </a:rPr>
              <a:t>          </a:t>
            </a:r>
            <a:r>
              <a:rPr lang="en-US" altLang="zh-CN" sz="2800">
                <a:solidFill>
                  <a:srgbClr val="FF0000"/>
                </a:solidFill>
              </a:rPr>
              <a:t>Goodbye .</a:t>
            </a:r>
            <a:r>
              <a:rPr lang="zh-CN" altLang="en-US" sz="2800">
                <a:solidFill>
                  <a:srgbClr val="FF0000"/>
                </a:solidFill>
              </a:rPr>
              <a:t>（再见。）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WordArt 4"/>
          <p:cNvSpPr>
            <a:spLocks noTextEdit="1"/>
          </p:cNvSpPr>
          <p:nvPr/>
        </p:nvSpPr>
        <p:spPr>
          <a:xfrm>
            <a:off x="395288" y="796925"/>
            <a:ext cx="4633912" cy="1439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40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Homework for today</a:t>
            </a:r>
            <a:endParaRPr lang="zh-CN" altLang="en-US" sz="40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8675" name="Text Box 10"/>
          <p:cNvSpPr txBox="1"/>
          <p:nvPr/>
        </p:nvSpPr>
        <p:spPr>
          <a:xfrm>
            <a:off x="1066800" y="2209800"/>
            <a:ext cx="7620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57355" name="Text Box 11"/>
          <p:cNvSpPr txBox="1">
            <a:spLocks noChangeArrowheads="1"/>
          </p:cNvSpPr>
          <p:nvPr/>
        </p:nvSpPr>
        <p:spPr bwMode="auto">
          <a:xfrm>
            <a:off x="381000" y="2133600"/>
            <a:ext cx="8763000" cy="350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0000CC"/>
                </a:solidFill>
                <a:latin typeface="宋体" panose="02010600030101010101" pitchFamily="2" charset="-122"/>
              </a:rPr>
              <a:t>（二选一）</a:t>
            </a:r>
            <a:endParaRPr lang="zh-CN" altLang="en-US" sz="3200" b="1" dirty="0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 algn="l"/>
            <a:r>
              <a:rPr lang="en-US" altLang="zh-CN" sz="3200" b="1">
                <a:solidFill>
                  <a:srgbClr val="0000CC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rgbClr val="0000CC"/>
                </a:solidFill>
                <a:latin typeface="宋体" panose="02010600030101010101" pitchFamily="2" charset="-122"/>
              </a:rPr>
              <a:t>大声自信的把第二课读熟并且背诵给家长听，背诵给家长听后请家长签名在本课课题旁。</a:t>
            </a:r>
            <a:endParaRPr lang="zh-CN" altLang="en-US" sz="3200" b="1" dirty="0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 algn="l"/>
            <a:endParaRPr lang="en-US" altLang="zh-CN" sz="3200" b="1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 algn="l"/>
            <a:r>
              <a:rPr lang="en-US" altLang="zh-CN" sz="3200" b="1">
                <a:solidFill>
                  <a:srgbClr val="0000CC"/>
                </a:solidFill>
                <a:latin typeface="宋体" panose="02010600030101010101" pitchFamily="2" charset="-122"/>
              </a:rPr>
              <a:t>2.Role-play:</a:t>
            </a:r>
            <a:r>
              <a:rPr lang="zh-CN" altLang="en-US" sz="3200" b="1" dirty="0">
                <a:solidFill>
                  <a:srgbClr val="0000CC"/>
                </a:solidFill>
                <a:latin typeface="宋体" panose="02010600030101010101" pitchFamily="2" charset="-122"/>
              </a:rPr>
              <a:t>与同桌角色扮演课本第</a:t>
            </a:r>
            <a:r>
              <a:rPr lang="en-US" altLang="zh-CN" sz="3200" b="1">
                <a:solidFill>
                  <a:srgbClr val="0000CC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3200" b="1" dirty="0">
                <a:solidFill>
                  <a:srgbClr val="0000CC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sz="3200" b="1">
                <a:solidFill>
                  <a:srgbClr val="0000CC"/>
                </a:solidFill>
                <a:latin typeface="宋体" panose="02010600030101010101" pitchFamily="2" charset="-122"/>
              </a:rPr>
              <a:t>5</a:t>
            </a:r>
            <a:r>
              <a:rPr lang="zh-CN" altLang="en-US" sz="3200" b="1" dirty="0">
                <a:solidFill>
                  <a:srgbClr val="0000CC"/>
                </a:solidFill>
                <a:latin typeface="宋体" panose="02010600030101010101" pitchFamily="2" charset="-122"/>
              </a:rPr>
              <a:t>页内容。也可以适当改编对话内容。</a:t>
            </a:r>
            <a:endParaRPr lang="en-US" altLang="zh-CN" sz="3200" b="1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 algn="l"/>
            <a:endParaRPr lang="en-US" altLang="zh-CN" sz="3200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图片 49153" descr="图片1"/>
          <p:cNvPicPr>
            <a:picLocks noChangeAspect="1"/>
          </p:cNvPicPr>
          <p:nvPr/>
        </p:nvPicPr>
        <p:blipFill>
          <a:blip r:embed="rId1"/>
          <a:srcRect t="63542"/>
          <a:stretch>
            <a:fillRect/>
          </a:stretch>
        </p:blipFill>
        <p:spPr>
          <a:xfrm>
            <a:off x="0" y="5357826"/>
            <a:ext cx="9144000" cy="150017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5" name="文本框 49154"/>
          <p:cNvSpPr txBox="1"/>
          <p:nvPr/>
        </p:nvSpPr>
        <p:spPr>
          <a:xfrm>
            <a:off x="1116013" y="333375"/>
            <a:ext cx="73914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altLang="zh-CN" sz="4000" dirty="0">
                <a:solidFill>
                  <a:srgbClr val="008000"/>
                </a:solidFill>
                <a:latin typeface="Arial Black" panose="020B0A04020102020204" pitchFamily="34" charset="0"/>
              </a:rPr>
              <a:t>Say hello to our friends.</a:t>
            </a:r>
            <a:endParaRPr lang="en-US" altLang="zh-CN" sz="4000" dirty="0">
              <a:solidFill>
                <a:srgbClr val="008000"/>
              </a:solidFill>
              <a:latin typeface="Arial Black" panose="020B0A04020102020204" pitchFamily="34" charset="0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en-US" altLang="zh-CN" sz="4000" dirty="0">
                <a:solidFill>
                  <a:srgbClr val="008000"/>
                </a:solidFill>
                <a:latin typeface="Arial Black" panose="020B0A04020102020204" pitchFamily="34" charset="0"/>
              </a:rPr>
              <a:t>（　</a:t>
            </a:r>
            <a:r>
              <a:rPr lang="zh-CN" altLang="en-US" sz="4000" dirty="0">
                <a:solidFill>
                  <a:srgbClr val="008000"/>
                </a:solidFill>
                <a:latin typeface="Arial Black" panose="020B0A04020102020204" pitchFamily="34" charset="0"/>
              </a:rPr>
              <a:t>跟我们的朋友们问好吧　）</a:t>
            </a:r>
            <a:endParaRPr lang="zh-CN" altLang="en-US" sz="4000" dirty="0">
              <a:solidFill>
                <a:srgbClr val="008000"/>
              </a:solidFill>
              <a:latin typeface="Arial Black" panose="020B0A04020102020204" pitchFamily="34" charset="0"/>
            </a:endParaRPr>
          </a:p>
        </p:txBody>
      </p:sp>
      <p:sp>
        <p:nvSpPr>
          <p:cNvPr id="49156" name="文本框 49155"/>
          <p:cNvSpPr txBox="1"/>
          <p:nvPr/>
        </p:nvSpPr>
        <p:spPr>
          <a:xfrm>
            <a:off x="4214810" y="3143248"/>
            <a:ext cx="4343400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altLang="zh-CN" sz="4800" dirty="0" err="1" smtClean="0">
                <a:solidFill>
                  <a:srgbClr val="FF3300"/>
                </a:solidFill>
                <a:latin typeface="Comic Sans MS" panose="030F0702030302020204" pitchFamily="66" charset="0"/>
              </a:rPr>
              <a:t>Hello,Tom</a:t>
            </a:r>
            <a:r>
              <a:rPr lang="en-US" altLang="zh-CN" sz="4800" dirty="0" smtClean="0">
                <a:solidFill>
                  <a:srgbClr val="FF3300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4800" dirty="0">
                <a:solidFill>
                  <a:srgbClr val="FF3300"/>
                </a:solidFill>
                <a:latin typeface="Comic Sans MS" panose="030F0702030302020204" pitchFamily="66" charset="0"/>
              </a:rPr>
              <a:t>!</a:t>
            </a:r>
            <a:endParaRPr lang="en-US" altLang="zh-CN" sz="3200" b="1" dirty="0">
              <a:solidFill>
                <a:srgbClr val="FF33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2"/>
          <a:srcRect l="11818" t="20914" r="52727" b="10526"/>
          <a:stretch>
            <a:fillRect/>
          </a:stretch>
        </p:blipFill>
        <p:spPr bwMode="auto">
          <a:xfrm>
            <a:off x="928662" y="2071678"/>
            <a:ext cx="2701655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图片 52225" descr="图片1"/>
          <p:cNvPicPr>
            <a:picLocks noChangeAspect="1"/>
          </p:cNvPicPr>
          <p:nvPr/>
        </p:nvPicPr>
        <p:blipFill>
          <a:blip r:embed="rId1"/>
          <a:srcRect t="60417"/>
          <a:stretch>
            <a:fillRect/>
          </a:stretch>
        </p:blipFill>
        <p:spPr>
          <a:xfrm>
            <a:off x="0" y="5143512"/>
            <a:ext cx="9144000" cy="1714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7" name="文本框 52226"/>
          <p:cNvSpPr txBox="1"/>
          <p:nvPr/>
        </p:nvSpPr>
        <p:spPr>
          <a:xfrm>
            <a:off x="1116013" y="333375"/>
            <a:ext cx="73914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altLang="zh-CN" sz="4000" dirty="0">
                <a:solidFill>
                  <a:srgbClr val="008000"/>
                </a:solidFill>
                <a:latin typeface="Arial Black" panose="020B0A04020102020204" pitchFamily="34" charset="0"/>
              </a:rPr>
              <a:t>Say hello to our friends.</a:t>
            </a:r>
            <a:endParaRPr lang="en-US" altLang="zh-CN" sz="4000" dirty="0">
              <a:solidFill>
                <a:srgbClr val="008000"/>
              </a:solidFill>
              <a:latin typeface="Arial Black" panose="020B0A04020102020204" pitchFamily="34" charset="0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en-US" altLang="zh-CN" sz="4000" dirty="0">
                <a:solidFill>
                  <a:srgbClr val="008000"/>
                </a:solidFill>
                <a:latin typeface="Arial Black" panose="020B0A04020102020204" pitchFamily="34" charset="0"/>
              </a:rPr>
              <a:t>（　</a:t>
            </a:r>
            <a:r>
              <a:rPr lang="zh-CN" altLang="en-US" sz="4000" dirty="0">
                <a:solidFill>
                  <a:srgbClr val="008000"/>
                </a:solidFill>
                <a:latin typeface="Arial Black" panose="020B0A04020102020204" pitchFamily="34" charset="0"/>
              </a:rPr>
              <a:t>跟我们的朋友们问好吧　）</a:t>
            </a:r>
            <a:endParaRPr lang="zh-CN" altLang="en-US" sz="4000" dirty="0">
              <a:solidFill>
                <a:srgbClr val="008000"/>
              </a:solidFill>
              <a:latin typeface="Arial Black" panose="020B0A04020102020204" pitchFamily="34" charset="0"/>
            </a:endParaRPr>
          </a:p>
        </p:txBody>
      </p:sp>
      <p:sp>
        <p:nvSpPr>
          <p:cNvPr id="52228" name="文本框 52227"/>
          <p:cNvSpPr txBox="1"/>
          <p:nvPr/>
        </p:nvSpPr>
        <p:spPr>
          <a:xfrm>
            <a:off x="3500430" y="2786058"/>
            <a:ext cx="5124450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altLang="zh-CN" sz="4800" dirty="0" smtClean="0">
                <a:solidFill>
                  <a:srgbClr val="FF3300"/>
                </a:solidFill>
                <a:latin typeface="Comic Sans MS" panose="030F0702030302020204" pitchFamily="66" charset="0"/>
              </a:rPr>
              <a:t>Hello ,</a:t>
            </a:r>
            <a:r>
              <a:rPr lang="en-US" altLang="zh-CN" sz="4800" dirty="0" err="1" smtClean="0">
                <a:solidFill>
                  <a:srgbClr val="FF3300"/>
                </a:solidFill>
                <a:latin typeface="Comic Sans MS" panose="030F0702030302020204" pitchFamily="66" charset="0"/>
              </a:rPr>
              <a:t>Lingling</a:t>
            </a:r>
            <a:r>
              <a:rPr lang="zh-CN" altLang="en-US" sz="4800" b="1" dirty="0">
                <a:solidFill>
                  <a:srgbClr val="FF3300"/>
                </a:solidFill>
                <a:latin typeface="Comic Sans MS" panose="030F0702030302020204" pitchFamily="66" charset="0"/>
              </a:rPr>
              <a:t>！</a:t>
            </a:r>
            <a:endParaRPr lang="zh-CN" altLang="en-US" sz="3200" b="1" dirty="0">
              <a:solidFill>
                <a:srgbClr val="FF33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2"/>
          <a:srcRect l="4959" t="22368" r="74794"/>
          <a:stretch>
            <a:fillRect/>
          </a:stretch>
        </p:blipFill>
        <p:spPr bwMode="auto">
          <a:xfrm>
            <a:off x="1285852" y="1928803"/>
            <a:ext cx="1928826" cy="3214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图片 51201" descr="图片1"/>
          <p:cNvPicPr>
            <a:picLocks noChangeAspect="1"/>
          </p:cNvPicPr>
          <p:nvPr/>
        </p:nvPicPr>
        <p:blipFill>
          <a:blip r:embed="rId1"/>
          <a:srcRect t="65625"/>
          <a:stretch>
            <a:fillRect/>
          </a:stretch>
        </p:blipFill>
        <p:spPr>
          <a:xfrm>
            <a:off x="0" y="5143512"/>
            <a:ext cx="9144000" cy="1714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3" name="文本框 51202"/>
          <p:cNvSpPr txBox="1"/>
          <p:nvPr/>
        </p:nvSpPr>
        <p:spPr>
          <a:xfrm>
            <a:off x="1116013" y="333375"/>
            <a:ext cx="73914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altLang="zh-CN" sz="4000">
                <a:solidFill>
                  <a:srgbClr val="008000"/>
                </a:solidFill>
                <a:latin typeface="Arial Black" panose="020B0A04020102020204" pitchFamily="34" charset="0"/>
              </a:rPr>
              <a:t>Say hello to our friends.</a:t>
            </a:r>
            <a:endParaRPr lang="en-US" altLang="zh-CN" sz="4000">
              <a:solidFill>
                <a:srgbClr val="008000"/>
              </a:solidFill>
              <a:latin typeface="Arial Black" panose="020B0A04020102020204" pitchFamily="34" charset="0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en-US" altLang="zh-CN" sz="4000">
                <a:solidFill>
                  <a:srgbClr val="008000"/>
                </a:solidFill>
                <a:latin typeface="Arial Black" panose="020B0A04020102020204" pitchFamily="34" charset="0"/>
              </a:rPr>
              <a:t>（　</a:t>
            </a:r>
            <a:r>
              <a:rPr lang="zh-CN" altLang="en-US" sz="4000" dirty="0">
                <a:solidFill>
                  <a:srgbClr val="008000"/>
                </a:solidFill>
                <a:latin typeface="Arial Black" panose="020B0A04020102020204" pitchFamily="34" charset="0"/>
              </a:rPr>
              <a:t>跟我们的朋友们问好吧　）</a:t>
            </a:r>
            <a:endParaRPr lang="zh-CN" altLang="en-US" sz="4000" dirty="0">
              <a:solidFill>
                <a:srgbClr val="008000"/>
              </a:solidFill>
              <a:latin typeface="Arial Black" panose="020B0A04020102020204" pitchFamily="34" charset="0"/>
            </a:endParaRPr>
          </a:p>
        </p:txBody>
      </p:sp>
      <p:sp>
        <p:nvSpPr>
          <p:cNvPr id="51204" name="文本框 51203"/>
          <p:cNvSpPr txBox="1"/>
          <p:nvPr/>
        </p:nvSpPr>
        <p:spPr>
          <a:xfrm>
            <a:off x="3857620" y="2857496"/>
            <a:ext cx="485778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altLang="zh-CN" sz="4800" dirty="0" smtClean="0">
                <a:solidFill>
                  <a:srgbClr val="FF3300"/>
                </a:solidFill>
                <a:latin typeface="Comic Sans MS" panose="030F0702030302020204" pitchFamily="66" charset="0"/>
              </a:rPr>
              <a:t>Hello ,Miss </a:t>
            </a:r>
            <a:r>
              <a:rPr lang="en-US" altLang="zh-CN" sz="4800" dirty="0">
                <a:solidFill>
                  <a:srgbClr val="FF3300"/>
                </a:solidFill>
                <a:latin typeface="Comic Sans MS" panose="030F0702030302020204" pitchFamily="66" charset="0"/>
              </a:rPr>
              <a:t>Li !</a:t>
            </a:r>
            <a:endParaRPr lang="en-US" altLang="zh-CN" sz="3200" b="1" dirty="0">
              <a:solidFill>
                <a:srgbClr val="FF33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000240"/>
            <a:ext cx="1981200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图片 50177" descr="图片1"/>
          <p:cNvPicPr>
            <a:picLocks noChangeAspect="1"/>
          </p:cNvPicPr>
          <p:nvPr/>
        </p:nvPicPr>
        <p:blipFill>
          <a:blip r:embed="rId1"/>
          <a:srcRect t="64583"/>
          <a:stretch>
            <a:fillRect/>
          </a:stretch>
        </p:blipFill>
        <p:spPr>
          <a:xfrm>
            <a:off x="0" y="5286388"/>
            <a:ext cx="9144000" cy="1571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79" name="文本框 50178"/>
          <p:cNvSpPr txBox="1"/>
          <p:nvPr/>
        </p:nvSpPr>
        <p:spPr>
          <a:xfrm>
            <a:off x="1116013" y="333375"/>
            <a:ext cx="73914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altLang="zh-CN" sz="4000">
                <a:solidFill>
                  <a:srgbClr val="008000"/>
                </a:solidFill>
                <a:latin typeface="Arial Black" panose="020B0A04020102020204" pitchFamily="34" charset="0"/>
              </a:rPr>
              <a:t>Say hello to our friends.</a:t>
            </a:r>
            <a:endParaRPr lang="en-US" altLang="zh-CN" sz="4000">
              <a:solidFill>
                <a:srgbClr val="008000"/>
              </a:solidFill>
              <a:latin typeface="Arial Black" panose="020B0A04020102020204" pitchFamily="34" charset="0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en-US" altLang="zh-CN" sz="4000">
                <a:solidFill>
                  <a:srgbClr val="008000"/>
                </a:solidFill>
                <a:latin typeface="Arial Black" panose="020B0A04020102020204" pitchFamily="34" charset="0"/>
              </a:rPr>
              <a:t>（　</a:t>
            </a:r>
            <a:r>
              <a:rPr lang="zh-CN" altLang="en-US" sz="4000" dirty="0">
                <a:solidFill>
                  <a:srgbClr val="008000"/>
                </a:solidFill>
                <a:latin typeface="Arial Black" panose="020B0A04020102020204" pitchFamily="34" charset="0"/>
              </a:rPr>
              <a:t>跟我们的朋友们问好吧　）</a:t>
            </a:r>
            <a:endParaRPr lang="zh-CN" altLang="en-US" sz="4000" dirty="0">
              <a:solidFill>
                <a:srgbClr val="008000"/>
              </a:solidFill>
              <a:latin typeface="Arial Black" panose="020B0A04020102020204" pitchFamily="34" charset="0"/>
            </a:endParaRPr>
          </a:p>
        </p:txBody>
      </p:sp>
      <p:sp>
        <p:nvSpPr>
          <p:cNvPr id="50180" name="文本框 50179"/>
          <p:cNvSpPr txBox="1"/>
          <p:nvPr/>
        </p:nvSpPr>
        <p:spPr>
          <a:xfrm>
            <a:off x="4286248" y="3214686"/>
            <a:ext cx="4343400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altLang="zh-CN" sz="4800" dirty="0" smtClean="0">
                <a:solidFill>
                  <a:srgbClr val="FF3300"/>
                </a:solidFill>
                <a:latin typeface="Comic Sans MS" panose="030F0702030302020204" pitchFamily="66" charset="0"/>
              </a:rPr>
              <a:t>Hello</a:t>
            </a:r>
            <a:r>
              <a:rPr lang="zh-CN" altLang="en-US" sz="4800" dirty="0" smtClean="0">
                <a:solidFill>
                  <a:srgbClr val="FF3300"/>
                </a:solidFill>
                <a:latin typeface="Comic Sans MS" panose="030F0702030302020204" pitchFamily="66" charset="0"/>
              </a:rPr>
              <a:t>，</a:t>
            </a:r>
            <a:r>
              <a:rPr lang="en-US" altLang="zh-CN" sz="4800" dirty="0" smtClean="0">
                <a:solidFill>
                  <a:srgbClr val="FF3300"/>
                </a:solidFill>
                <a:latin typeface="Comic Sans MS" panose="030F0702030302020204" pitchFamily="66" charset="0"/>
              </a:rPr>
              <a:t>Peter </a:t>
            </a:r>
            <a:r>
              <a:rPr lang="en-US" altLang="zh-CN" sz="4800" dirty="0">
                <a:solidFill>
                  <a:srgbClr val="FF3300"/>
                </a:solidFill>
                <a:latin typeface="Comic Sans MS" panose="030F0702030302020204" pitchFamily="66" charset="0"/>
              </a:rPr>
              <a:t>!</a:t>
            </a:r>
            <a:endParaRPr lang="en-US" altLang="zh-CN" sz="3200" b="1" dirty="0">
              <a:solidFill>
                <a:srgbClr val="FF33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/>
          <a:srcRect l="61939" t="49026" r="8357" b="15956"/>
          <a:stretch>
            <a:fillRect/>
          </a:stretch>
        </p:blipFill>
        <p:spPr bwMode="auto">
          <a:xfrm>
            <a:off x="1428727" y="2285992"/>
            <a:ext cx="2357455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图片 53249" descr="图片1"/>
          <p:cNvPicPr>
            <a:picLocks noChangeAspect="1"/>
          </p:cNvPicPr>
          <p:nvPr/>
        </p:nvPicPr>
        <p:blipFill>
          <a:blip r:embed="rId1"/>
          <a:srcRect t="62500"/>
          <a:stretch>
            <a:fillRect/>
          </a:stretch>
        </p:blipFill>
        <p:spPr>
          <a:xfrm>
            <a:off x="0" y="5072074"/>
            <a:ext cx="9144000" cy="178592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1" name="文本框 53250"/>
          <p:cNvSpPr txBox="1"/>
          <p:nvPr/>
        </p:nvSpPr>
        <p:spPr>
          <a:xfrm>
            <a:off x="1116013" y="333375"/>
            <a:ext cx="73914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altLang="zh-CN" sz="4000">
                <a:solidFill>
                  <a:srgbClr val="008000"/>
                </a:solidFill>
                <a:latin typeface="Arial Black" panose="020B0A04020102020204" pitchFamily="34" charset="0"/>
              </a:rPr>
              <a:t>Say hello to our friends.</a:t>
            </a:r>
            <a:endParaRPr lang="en-US" altLang="zh-CN" sz="4000">
              <a:solidFill>
                <a:srgbClr val="008000"/>
              </a:solidFill>
              <a:latin typeface="Arial Black" panose="020B0A04020102020204" pitchFamily="34" charset="0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en-US" altLang="zh-CN" sz="4000">
                <a:solidFill>
                  <a:srgbClr val="008000"/>
                </a:solidFill>
                <a:latin typeface="Arial Black" panose="020B0A04020102020204" pitchFamily="34" charset="0"/>
              </a:rPr>
              <a:t>（　</a:t>
            </a:r>
            <a:r>
              <a:rPr lang="zh-CN" altLang="en-US" sz="4000" dirty="0">
                <a:solidFill>
                  <a:srgbClr val="008000"/>
                </a:solidFill>
                <a:latin typeface="Arial Black" panose="020B0A04020102020204" pitchFamily="34" charset="0"/>
              </a:rPr>
              <a:t>跟我们的朋友们问好吧　）</a:t>
            </a:r>
            <a:endParaRPr lang="zh-CN" altLang="en-US" sz="4000" dirty="0">
              <a:solidFill>
                <a:srgbClr val="008000"/>
              </a:solidFill>
              <a:latin typeface="Arial Black" panose="020B0A04020102020204" pitchFamily="34" charset="0"/>
            </a:endParaRPr>
          </a:p>
        </p:txBody>
      </p:sp>
      <p:sp>
        <p:nvSpPr>
          <p:cNvPr id="53252" name="文本框 53251"/>
          <p:cNvSpPr txBox="1"/>
          <p:nvPr/>
        </p:nvSpPr>
        <p:spPr>
          <a:xfrm>
            <a:off x="4000496" y="2643182"/>
            <a:ext cx="3857652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altLang="zh-CN" sz="4800" dirty="0" smtClean="0">
                <a:solidFill>
                  <a:srgbClr val="FF3300"/>
                </a:solidFill>
                <a:latin typeface="Comic Sans MS" panose="030F0702030302020204" pitchFamily="66" charset="0"/>
              </a:rPr>
              <a:t>Hello</a:t>
            </a:r>
            <a:r>
              <a:rPr lang="zh-CN" altLang="en-US" sz="4800" dirty="0" smtClean="0">
                <a:solidFill>
                  <a:srgbClr val="FF3300"/>
                </a:solidFill>
                <a:latin typeface="Comic Sans MS" panose="030F0702030302020204" pitchFamily="66" charset="0"/>
              </a:rPr>
              <a:t>，</a:t>
            </a:r>
            <a:r>
              <a:rPr lang="en-US" altLang="zh-CN" sz="4800" dirty="0" smtClean="0">
                <a:solidFill>
                  <a:srgbClr val="FF3300"/>
                </a:solidFill>
                <a:latin typeface="Comic Sans MS" panose="030F0702030302020204" pitchFamily="66" charset="0"/>
              </a:rPr>
              <a:t>Ann </a:t>
            </a:r>
            <a:r>
              <a:rPr lang="en-US" altLang="zh-CN" sz="4800" dirty="0">
                <a:solidFill>
                  <a:srgbClr val="FF3300"/>
                </a:solidFill>
                <a:latin typeface="Comic Sans MS" panose="030F0702030302020204" pitchFamily="66" charset="0"/>
              </a:rPr>
              <a:t>!</a:t>
            </a:r>
            <a:endParaRPr lang="en-US" altLang="zh-CN" sz="3200" b="1" dirty="0">
              <a:solidFill>
                <a:srgbClr val="FF33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/>
          <a:srcRect l="66116" t="21711"/>
          <a:stretch>
            <a:fillRect/>
          </a:stretch>
        </p:blipFill>
        <p:spPr bwMode="auto">
          <a:xfrm>
            <a:off x="1142976" y="1928802"/>
            <a:ext cx="226440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文本占位符 6144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5720" y="1366186"/>
            <a:ext cx="8572528" cy="5491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2000240"/>
            <a:ext cx="706860" cy="671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文本框 50179"/>
          <p:cNvSpPr txBox="1"/>
          <p:nvPr/>
        </p:nvSpPr>
        <p:spPr>
          <a:xfrm>
            <a:off x="2214546" y="285728"/>
            <a:ext cx="5143536" cy="1323439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rgbClr val="92D05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l" eaLnBrk="0" hangingPunct="0">
              <a:spcBef>
                <a:spcPts val="0"/>
              </a:spcBef>
            </a:pPr>
            <a:r>
              <a:rPr lang="en-US" altLang="zh-CN" sz="4800" dirty="0" smtClean="0">
                <a:solidFill>
                  <a:srgbClr val="FF3300"/>
                </a:solidFill>
                <a:latin typeface="Comic Sans MS" panose="030F0702030302020204" pitchFamily="66" charset="0"/>
              </a:rPr>
              <a:t>Where is Ann ?</a:t>
            </a:r>
            <a:endParaRPr lang="en-US" altLang="zh-CN" sz="4800" dirty="0" smtClean="0">
              <a:solidFill>
                <a:srgbClr val="FF3300"/>
              </a:solidFill>
              <a:latin typeface="Comic Sans MS" panose="030F0702030302020204" pitchFamily="66" charset="0"/>
            </a:endParaRPr>
          </a:p>
          <a:p>
            <a:pPr algn="l" eaLnBrk="0" hangingPunct="0">
              <a:spcBef>
                <a:spcPts val="0"/>
              </a:spcBef>
            </a:pPr>
            <a:r>
              <a:rPr lang="en-US" altLang="zh-CN" sz="3200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(Ann</a:t>
            </a:r>
            <a:r>
              <a:rPr lang="zh-CN" altLang="en-US" sz="3200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在哪里？</a:t>
            </a:r>
            <a:r>
              <a:rPr lang="en-US" altLang="zh-CN" sz="3200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)</a:t>
            </a:r>
            <a:endParaRPr lang="en-US" altLang="zh-CN" b="1" dirty="0">
              <a:solidFill>
                <a:srgbClr val="0000FF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推荐一：喜羊羊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华文细黑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推荐一：喜羊羊</Template>
  <TotalTime>0</TotalTime>
  <Words>1333</Words>
  <Application>WPS 演示</Application>
  <PresentationFormat>全屏显示(4:3)</PresentationFormat>
  <Paragraphs>130</Paragraphs>
  <Slides>33</Slides>
  <Notes>1</Notes>
  <HiddenSlides>0</HiddenSlides>
  <MMClips>5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33</vt:i4>
      </vt:variant>
    </vt:vector>
  </HeadingPairs>
  <TitlesOfParts>
    <vt:vector size="47" baseType="lpstr">
      <vt:lpstr>Arial</vt:lpstr>
      <vt:lpstr>宋体</vt:lpstr>
      <vt:lpstr>Wingdings</vt:lpstr>
      <vt:lpstr>华文细黑</vt:lpstr>
      <vt:lpstr>Comic Sans MS</vt:lpstr>
      <vt:lpstr>Arial Black</vt:lpstr>
      <vt:lpstr>微软雅黑</vt:lpstr>
      <vt:lpstr>Arial Unicode MS</vt:lpstr>
      <vt:lpstr>Calibri</vt:lpstr>
      <vt:lpstr>仿宋_GB2312</vt:lpstr>
      <vt:lpstr>Monotype Corsiva</vt:lpstr>
      <vt:lpstr>Times New Roman</vt:lpstr>
      <vt:lpstr>仿宋</vt:lpstr>
      <vt:lpstr>推荐一：喜羊羊</vt:lpstr>
      <vt:lpstr>Lesson 2   Good  morning!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87</cp:revision>
  <dcterms:created xsi:type="dcterms:W3CDTF">2018-08-29T01:34:00Z</dcterms:created>
  <dcterms:modified xsi:type="dcterms:W3CDTF">2018-09-12T06:51:01Z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2052-10.1.0.7520</vt:lpwstr>
  </property>
</Properties>
</file>