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86" r:id="rId7"/>
    <p:sldId id="282" r:id="rId8"/>
    <p:sldId id="263" r:id="rId9"/>
    <p:sldId id="264" r:id="rId10"/>
    <p:sldId id="284" r:id="rId11"/>
    <p:sldId id="265" r:id="rId12"/>
    <p:sldId id="285" r:id="rId13"/>
    <p:sldId id="266" r:id="rId14"/>
    <p:sldId id="267" r:id="rId15"/>
    <p:sldId id="268" r:id="rId16"/>
    <p:sldId id="270" r:id="rId17"/>
    <p:sldId id="272" r:id="rId18"/>
    <p:sldId id="278" r:id="rId19"/>
    <p:sldId id="271" r:id="rId20"/>
    <p:sldId id="274" r:id="rId21"/>
    <p:sldId id="275" r:id="rId22"/>
    <p:sldId id="276" r:id="rId23"/>
    <p:sldId id="277" r:id="rId24"/>
    <p:sldId id="279" r:id="rId25"/>
    <p:sldId id="280" r:id="rId26"/>
    <p:sldId id="281" r:id="rId27"/>
    <p:sldId id="273" r:id="rId28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4ECE"/>
    <a:srgbClr val="9F118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66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73F7-E286-42A0-B2C7-10720B538657}" type="datetimeFigureOut">
              <a:rPr lang="zh-CN" altLang="en-US" smtClean="0"/>
              <a:pPr/>
              <a:t>2017/5/11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18565-4870-4135-A624-34F0C05335F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73F7-E286-42A0-B2C7-10720B538657}" type="datetimeFigureOut">
              <a:rPr lang="zh-CN" altLang="en-US" smtClean="0"/>
              <a:pPr/>
              <a:t>2017/5/11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18565-4870-4135-A624-34F0C05335F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73F7-E286-42A0-B2C7-10720B538657}" type="datetimeFigureOut">
              <a:rPr lang="zh-CN" altLang="en-US" smtClean="0"/>
              <a:pPr/>
              <a:t>2017/5/11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18565-4870-4135-A624-34F0C05335F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73F7-E286-42A0-B2C7-10720B538657}" type="datetimeFigureOut">
              <a:rPr lang="zh-CN" altLang="en-US" smtClean="0"/>
              <a:pPr/>
              <a:t>2017/5/11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18565-4870-4135-A624-34F0C05335F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73F7-E286-42A0-B2C7-10720B538657}" type="datetimeFigureOut">
              <a:rPr lang="zh-CN" altLang="en-US" smtClean="0"/>
              <a:pPr/>
              <a:t>2017/5/11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18565-4870-4135-A624-34F0C05335F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73F7-E286-42A0-B2C7-10720B538657}" type="datetimeFigureOut">
              <a:rPr lang="zh-CN" altLang="en-US" smtClean="0"/>
              <a:pPr/>
              <a:t>2017/5/11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18565-4870-4135-A624-34F0C05335F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73F7-E286-42A0-B2C7-10720B538657}" type="datetimeFigureOut">
              <a:rPr lang="zh-CN" altLang="en-US" smtClean="0"/>
              <a:pPr/>
              <a:t>2017/5/11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18565-4870-4135-A624-34F0C05335F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73F7-E286-42A0-B2C7-10720B538657}" type="datetimeFigureOut">
              <a:rPr lang="zh-CN" altLang="en-US" smtClean="0"/>
              <a:pPr/>
              <a:t>2017/5/11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18565-4870-4135-A624-34F0C05335F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73F7-E286-42A0-B2C7-10720B538657}" type="datetimeFigureOut">
              <a:rPr lang="zh-CN" altLang="en-US" smtClean="0"/>
              <a:pPr/>
              <a:t>2017/5/11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18565-4870-4135-A624-34F0C05335F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73F7-E286-42A0-B2C7-10720B538657}" type="datetimeFigureOut">
              <a:rPr lang="zh-CN" altLang="en-US" smtClean="0"/>
              <a:pPr/>
              <a:t>2017/5/11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18565-4870-4135-A624-34F0C05335F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73F7-E286-42A0-B2C7-10720B538657}" type="datetimeFigureOut">
              <a:rPr lang="zh-CN" altLang="en-US" smtClean="0"/>
              <a:pPr/>
              <a:t>2017/5/11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18565-4870-4135-A624-34F0C05335F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9073F7-E286-42A0-B2C7-10720B538657}" type="datetimeFigureOut">
              <a:rPr lang="zh-CN" altLang="en-US" smtClean="0"/>
              <a:pPr/>
              <a:t>2017/5/11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618565-4870-4135-A624-34F0C05335F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5B&#65288;&#35828;&#35805;&#65289;.wmv" TargetMode="External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&#26191;&#26757;\&#33521;&#35821;\pep5\Unit%205\Part%20B%20&#31532;&#19977;&#35838;&#26102;\listen%20and%20number.wav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5B&#65288;&#35828;&#35805;&#65289;.wmv" TargetMode="External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&#26191;&#26757;\&#33521;&#35821;\pep5\Unit%205\Part%20B%20&#31532;&#19977;&#35838;&#26102;\listen%20and%20number.wav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dministrator\Desktop\&#20116;&#19979;unit5\&#38899;&#39057;\5A(&#35828;&#35805;)(2).mp3" TargetMode="Externa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Administrator\Desktop\&#20116;&#19979;unit5\&#35270;&#39057;&#21160;&#30011;\Let's%20sing.wmv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Administrator\Desktop\&#20116;&#19979;unit5\&#38899;&#39057;\listen%20and%20number.wav" TargetMode="Externa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Administrator\Desktop\&#20116;&#19979;unit5\&#38899;&#39057;\listen%20and%20number.wav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5B&#65288;&#35828;&#35805;&#65289;.wmv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Administrator\Desktop\&#20116;&#19979;unit5\&#21019;&#20248;\Part%20B%20&#31532;&#19968;&#35838;&#26102;\let%20try2.wav" TargetMode="Externa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Administrator\Desktop\&#20116;&#19979;unit5\&#21019;&#20248;\Part%20B%20&#31532;&#19968;&#35838;&#26102;\let%20try2.wav" TargetMode="Externa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79512" y="188640"/>
            <a:ext cx="8748712" cy="1661993"/>
          </a:xfrm>
          <a:prstGeom prst="rect">
            <a:avLst/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altLang="zh-CN" sz="5400" b="1" dirty="0">
                <a:solidFill>
                  <a:schemeClr val="bg1"/>
                </a:solidFill>
                <a:latin typeface="Times New Roman" pitchFamily="18" charset="0"/>
              </a:rPr>
              <a:t>Unit 5 </a:t>
            </a:r>
            <a:r>
              <a:rPr lang="en-US" altLang="zh-CN" sz="5400" b="1" dirty="0" smtClean="0">
                <a:solidFill>
                  <a:schemeClr val="bg1"/>
                </a:solidFill>
                <a:latin typeface="Times New Roman" pitchFamily="18" charset="0"/>
              </a:rPr>
              <a:t>Whose dog is it</a:t>
            </a:r>
            <a:r>
              <a:rPr lang="zh-CN" altLang="en-US" sz="5400" b="1" dirty="0" smtClean="0">
                <a:solidFill>
                  <a:schemeClr val="bg1"/>
                </a:solidFill>
                <a:latin typeface="Times New Roman" pitchFamily="18" charset="0"/>
              </a:rPr>
              <a:t>？</a:t>
            </a:r>
            <a:endParaRPr lang="en-US" altLang="zh-CN" sz="5400" b="1" dirty="0" smtClean="0">
              <a:solidFill>
                <a:schemeClr val="bg1"/>
              </a:solidFill>
              <a:latin typeface="Times New Roman" pitchFamily="18" charset="0"/>
            </a:endParaRPr>
          </a:p>
          <a:p>
            <a:pPr algn="ctr"/>
            <a:r>
              <a:rPr lang="en-US" altLang="zh-CN" sz="4400" b="1" dirty="0" smtClean="0">
                <a:solidFill>
                  <a:schemeClr val="bg1"/>
                </a:solidFill>
                <a:latin typeface="Times New Roman" pitchFamily="18" charset="0"/>
              </a:rPr>
              <a:t>B   L </a:t>
            </a:r>
            <a:r>
              <a:rPr lang="en-US" altLang="zh-CN" sz="4400" b="1" dirty="0" err="1" smtClean="0">
                <a:solidFill>
                  <a:schemeClr val="bg1"/>
                </a:solidFill>
                <a:latin typeface="Times New Roman" pitchFamily="18" charset="0"/>
              </a:rPr>
              <a:t>et’s</a:t>
            </a:r>
            <a:r>
              <a:rPr lang="en-US" altLang="zh-CN" sz="4400" b="1" dirty="0" smtClean="0">
                <a:solidFill>
                  <a:schemeClr val="bg1"/>
                </a:solidFill>
                <a:latin typeface="Times New Roman" pitchFamily="18" charset="0"/>
              </a:rPr>
              <a:t>   talk</a:t>
            </a:r>
            <a:endParaRPr lang="en-US" altLang="zh-CN" sz="44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pic>
        <p:nvPicPr>
          <p:cNvPr id="5" name="图片 4" descr="t011d6765b7772327f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2060848"/>
            <a:ext cx="6876256" cy="382921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580112" y="5733256"/>
            <a:ext cx="3096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chemeClr val="accent6"/>
                </a:solidFill>
              </a:rPr>
              <a:t>大塘小学   冯雯</a:t>
            </a:r>
            <a:endParaRPr lang="zh-CN" altLang="en-US" sz="2800" b="1" dirty="0">
              <a:solidFill>
                <a:schemeClr val="accent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332656"/>
            <a:ext cx="85689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dirty="0" smtClean="0">
                <a:solidFill>
                  <a:srgbClr val="FFC000"/>
                </a:solidFill>
                <a:latin typeface="Segoe UI Black" pitchFamily="34" charset="0"/>
                <a:ea typeface="Segoe UI Black" pitchFamily="34" charset="0"/>
                <a:cs typeface="Segoe UI Black" pitchFamily="34" charset="0"/>
              </a:rPr>
              <a:t>Where   is   Fido          </a:t>
            </a:r>
            <a:r>
              <a:rPr lang="zh-CN" altLang="en-US" sz="6000" dirty="0" smtClean="0">
                <a:solidFill>
                  <a:srgbClr val="FFC000"/>
                </a:solidFill>
                <a:latin typeface="Segoe UI Black" pitchFamily="34" charset="0"/>
                <a:ea typeface="Segoe UI Black" pitchFamily="34" charset="0"/>
                <a:cs typeface="Segoe UI Black" pitchFamily="34" charset="0"/>
              </a:rPr>
              <a:t>？</a:t>
            </a:r>
            <a:endParaRPr lang="en-US" altLang="zh-CN" sz="6000" dirty="0" smtClean="0">
              <a:solidFill>
                <a:srgbClr val="FFC000"/>
              </a:solidFill>
              <a:latin typeface="Segoe UI Black" pitchFamily="34" charset="0"/>
              <a:ea typeface="Segoe UI Black" pitchFamily="34" charset="0"/>
              <a:cs typeface="Segoe UI Black" pitchFamily="34" charset="0"/>
            </a:endParaRPr>
          </a:p>
          <a:p>
            <a:endParaRPr lang="zh-CN" altLang="en-US" sz="6000" dirty="0">
              <a:solidFill>
                <a:srgbClr val="FFC000"/>
              </a:solidFill>
              <a:latin typeface="Segoe UI Black" pitchFamily="34" charset="0"/>
              <a:cs typeface="Segoe UI Black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660232" y="332656"/>
            <a:ext cx="23042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dirty="0" smtClean="0">
                <a:latin typeface="Segoe UI Black" pitchFamily="34" charset="0"/>
                <a:ea typeface="Segoe UI Black" pitchFamily="34" charset="0"/>
                <a:cs typeface="Segoe UI Black" pitchFamily="34" charset="0"/>
              </a:rPr>
              <a:t>now</a:t>
            </a:r>
            <a:endParaRPr lang="zh-CN" altLang="en-US" sz="6000" dirty="0">
              <a:latin typeface="Segoe UI Black" pitchFamily="34" charset="0"/>
              <a:cs typeface="Segoe UI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544" y="1340768"/>
            <a:ext cx="84604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dirty="0" smtClean="0">
                <a:solidFill>
                  <a:srgbClr val="FFC000"/>
                </a:solidFill>
                <a:latin typeface="Segoe UI Black" pitchFamily="34" charset="0"/>
                <a:ea typeface="Segoe UI Black" pitchFamily="34" charset="0"/>
                <a:cs typeface="Segoe UI Black" pitchFamily="34" charset="0"/>
              </a:rPr>
              <a:t>What   is   he   doing?</a:t>
            </a:r>
          </a:p>
        </p:txBody>
      </p:sp>
      <p:grpSp>
        <p:nvGrpSpPr>
          <p:cNvPr id="9" name="组合 8"/>
          <p:cNvGrpSpPr/>
          <p:nvPr/>
        </p:nvGrpSpPr>
        <p:grpSpPr>
          <a:xfrm>
            <a:off x="323528" y="2492896"/>
            <a:ext cx="9577064" cy="3816424"/>
            <a:chOff x="323528" y="2492896"/>
            <a:chExt cx="9577064" cy="3816424"/>
          </a:xfrm>
        </p:grpSpPr>
        <p:sp>
          <p:nvSpPr>
            <p:cNvPr id="5" name="TextBox 4"/>
            <p:cNvSpPr txBox="1"/>
            <p:nvPr/>
          </p:nvSpPr>
          <p:spPr>
            <a:xfrm>
              <a:off x="323528" y="2492896"/>
              <a:ext cx="9577064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dirty="0" smtClean="0">
                  <a:solidFill>
                    <a:srgbClr val="EC4ECE"/>
                  </a:solidFill>
                  <a:latin typeface="Segoe UI Black" pitchFamily="34" charset="0"/>
                  <a:ea typeface="Segoe UI Black" pitchFamily="34" charset="0"/>
                  <a:cs typeface="Segoe UI Black" pitchFamily="34" charset="0"/>
                </a:rPr>
                <a:t>Is   Fido   </a:t>
              </a:r>
              <a:r>
                <a:rPr lang="en-US" altLang="zh-CN" sz="3200" dirty="0" smtClean="0">
                  <a:solidFill>
                    <a:srgbClr val="EC4ECE"/>
                  </a:solidFill>
                  <a:latin typeface="Segoe UI Black" pitchFamily="34" charset="0"/>
                  <a:ea typeface="Segoe UI Black" pitchFamily="34" charset="0"/>
                  <a:cs typeface="Segoe UI Black" pitchFamily="34" charset="0"/>
                </a:rPr>
                <a:t>drinking  water  in   </a:t>
              </a:r>
              <a:r>
                <a:rPr lang="en-US" altLang="zh-CN" sz="3200" dirty="0" smtClean="0">
                  <a:solidFill>
                    <a:srgbClr val="EC4ECE"/>
                  </a:solidFill>
                  <a:latin typeface="Segoe UI Black" pitchFamily="34" charset="0"/>
                  <a:ea typeface="Segoe UI Black" pitchFamily="34" charset="0"/>
                  <a:cs typeface="Segoe UI Black" pitchFamily="34" charset="0"/>
                </a:rPr>
                <a:t>the   kitten</a:t>
              </a:r>
              <a:r>
                <a:rPr lang="zh-CN" altLang="en-US" sz="3200" dirty="0" smtClean="0">
                  <a:solidFill>
                    <a:srgbClr val="EC4ECE"/>
                  </a:solidFill>
                  <a:latin typeface="Segoe UI Black" pitchFamily="34" charset="0"/>
                  <a:ea typeface="Segoe UI Black" pitchFamily="34" charset="0"/>
                  <a:cs typeface="Segoe UI Black" pitchFamily="34" charset="0"/>
                </a:rPr>
                <a:t>？</a:t>
              </a:r>
              <a:endParaRPr lang="en-US" altLang="zh-CN" sz="3200" dirty="0" smtClean="0">
                <a:solidFill>
                  <a:srgbClr val="EC4ECE"/>
                </a:solidFill>
                <a:latin typeface="Segoe UI Black" pitchFamily="34" charset="0"/>
                <a:ea typeface="Segoe UI Black" pitchFamily="34" charset="0"/>
                <a:cs typeface="Segoe UI Black" pitchFamily="34" charset="0"/>
              </a:endParaRPr>
            </a:p>
            <a:p>
              <a:endParaRPr lang="zh-CN" altLang="en-US" sz="3200" dirty="0">
                <a:solidFill>
                  <a:srgbClr val="EC4ECE"/>
                </a:solidFill>
                <a:latin typeface="Segoe UI Black" pitchFamily="34" charset="0"/>
                <a:cs typeface="Segoe UI Black" pitchFamily="34" charset="0"/>
              </a:endParaRPr>
            </a:p>
          </p:txBody>
        </p:sp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35038" t="44900" r="42125"/>
            <a:stretch>
              <a:fillRect/>
            </a:stretch>
          </p:blipFill>
          <p:spPr bwMode="auto">
            <a:xfrm>
              <a:off x="3419872" y="3645024"/>
              <a:ext cx="2448272" cy="26642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5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DEEF5"/>
              </a:clrFrom>
              <a:clrTo>
                <a:srgbClr val="FDEEF5">
                  <a:alpha val="0"/>
                </a:srgbClr>
              </a:clrTo>
            </a:clrChange>
          </a:blip>
          <a:srcRect l="5093" t="7356"/>
          <a:stretch>
            <a:fillRect/>
          </a:stretch>
        </p:blipFill>
        <p:spPr bwMode="auto">
          <a:xfrm>
            <a:off x="1524000" y="2057400"/>
            <a:ext cx="5791200" cy="385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457200" y="228600"/>
            <a:ext cx="3810000" cy="70167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latinLnBrk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latinLnBrk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latinLnBrk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latinLnBrk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fontAlgn="base" latinLnBrk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fontAlgn="base" latinLnBrk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fontAlgn="base" latinLnBrk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fontAlgn="base" latinLnBrk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zh-CN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MS UI Gothic" pitchFamily="34" charset="-128"/>
                <a:cs typeface="Times New Roman" pitchFamily="18" charset="0"/>
              </a:rPr>
              <a:t>Let’s talk</a:t>
            </a:r>
            <a:endParaRPr lang="zh-CN" altLang="en-US" sz="40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  <a:ea typeface="MS UI Gothic" pitchFamily="34" charset="-128"/>
              <a:cs typeface="Times New Roman" pitchFamily="18" charset="0"/>
            </a:endParaRPr>
          </a:p>
        </p:txBody>
      </p:sp>
      <p:pic>
        <p:nvPicPr>
          <p:cNvPr id="5" name="listen and number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20272" y="548680"/>
            <a:ext cx="838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74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332656"/>
            <a:ext cx="92170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dirty="0" smtClean="0">
                <a:solidFill>
                  <a:srgbClr val="FFC000"/>
                </a:solidFill>
                <a:latin typeface="Segoe UI Black" pitchFamily="34" charset="0"/>
                <a:ea typeface="Segoe UI Black" pitchFamily="34" charset="0"/>
                <a:cs typeface="Segoe UI Black" pitchFamily="34" charset="0"/>
              </a:rPr>
              <a:t>Where   is   Fido          </a:t>
            </a:r>
            <a:r>
              <a:rPr lang="zh-CN" altLang="en-US" sz="6000" dirty="0" smtClean="0">
                <a:solidFill>
                  <a:srgbClr val="FFC000"/>
                </a:solidFill>
                <a:latin typeface="Segoe UI Black" pitchFamily="34" charset="0"/>
                <a:ea typeface="Segoe UI Black" pitchFamily="34" charset="0"/>
                <a:cs typeface="Segoe UI Black" pitchFamily="34" charset="0"/>
              </a:rPr>
              <a:t>？</a:t>
            </a:r>
            <a:endParaRPr lang="en-US" altLang="zh-CN" sz="6000" dirty="0" smtClean="0">
              <a:solidFill>
                <a:srgbClr val="FFC000"/>
              </a:solidFill>
              <a:latin typeface="Segoe UI Black" pitchFamily="34" charset="0"/>
              <a:ea typeface="Segoe UI Black" pitchFamily="34" charset="0"/>
              <a:cs typeface="Segoe UI Black" pitchFamily="34" charset="0"/>
            </a:endParaRPr>
          </a:p>
          <a:p>
            <a:endParaRPr lang="zh-CN" altLang="en-US" sz="6000" dirty="0">
              <a:solidFill>
                <a:srgbClr val="FFC000"/>
              </a:solidFill>
              <a:latin typeface="Segoe UI Black" pitchFamily="34" charset="0"/>
              <a:cs typeface="Segoe UI Black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660232" y="332656"/>
            <a:ext cx="23042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dirty="0" smtClean="0">
                <a:latin typeface="Segoe UI Black" pitchFamily="34" charset="0"/>
                <a:ea typeface="Segoe UI Black" pitchFamily="34" charset="0"/>
                <a:cs typeface="Segoe UI Black" pitchFamily="34" charset="0"/>
              </a:rPr>
              <a:t>now</a:t>
            </a:r>
            <a:endParaRPr lang="zh-CN" altLang="en-US" sz="6000" dirty="0">
              <a:latin typeface="Segoe UI Black" pitchFamily="34" charset="0"/>
              <a:cs typeface="Segoe UI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528" y="1916832"/>
            <a:ext cx="84604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dirty="0" smtClean="0">
                <a:solidFill>
                  <a:srgbClr val="FFC000"/>
                </a:solidFill>
                <a:latin typeface="Segoe UI Black" pitchFamily="34" charset="0"/>
                <a:ea typeface="Segoe UI Black" pitchFamily="34" charset="0"/>
                <a:cs typeface="Segoe UI Black" pitchFamily="34" charset="0"/>
              </a:rPr>
              <a:t>What   is   he   doing?</a:t>
            </a:r>
          </a:p>
        </p:txBody>
      </p:sp>
      <p:grpSp>
        <p:nvGrpSpPr>
          <p:cNvPr id="4" name="组合 8"/>
          <p:cNvGrpSpPr/>
          <p:nvPr/>
        </p:nvGrpSpPr>
        <p:grpSpPr>
          <a:xfrm>
            <a:off x="395536" y="1268760"/>
            <a:ext cx="9577064" cy="5472608"/>
            <a:chOff x="395536" y="1268760"/>
            <a:chExt cx="9577064" cy="5472608"/>
          </a:xfrm>
        </p:grpSpPr>
        <p:sp>
          <p:nvSpPr>
            <p:cNvPr id="5" name="TextBox 4"/>
            <p:cNvSpPr txBox="1"/>
            <p:nvPr/>
          </p:nvSpPr>
          <p:spPr>
            <a:xfrm>
              <a:off x="395536" y="1268760"/>
              <a:ext cx="957706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400" dirty="0" smtClean="0">
                  <a:solidFill>
                    <a:srgbClr val="EC4ECE"/>
                  </a:solidFill>
                  <a:latin typeface="Segoe UI Black" pitchFamily="34" charset="0"/>
                  <a:ea typeface="Segoe UI Black" pitchFamily="34" charset="0"/>
                  <a:cs typeface="Segoe UI Black" pitchFamily="34" charset="0"/>
                </a:rPr>
                <a:t>Fido   is   in   the   kitten.</a:t>
              </a:r>
            </a:p>
            <a:p>
              <a:endParaRPr lang="zh-CN" altLang="en-US" sz="4400" dirty="0">
                <a:solidFill>
                  <a:srgbClr val="EC4ECE"/>
                </a:solidFill>
                <a:latin typeface="Segoe UI Black" pitchFamily="34" charset="0"/>
                <a:cs typeface="Segoe UI Black" pitchFamily="34" charset="0"/>
              </a:endParaRPr>
            </a:p>
          </p:txBody>
        </p:sp>
        <p:pic>
          <p:nvPicPr>
            <p:cNvPr id="7" name="图片 6" descr="Let's talk 2.jpg"/>
            <p:cNvPicPr>
              <a:picLocks noChangeAspect="1"/>
            </p:cNvPicPr>
            <p:nvPr/>
          </p:nvPicPr>
          <p:blipFill>
            <a:blip r:embed="rId2" cstate="print"/>
            <a:srcRect t="21650" r="75200" b="19551"/>
            <a:stretch>
              <a:fillRect/>
            </a:stretch>
          </p:blipFill>
          <p:spPr>
            <a:xfrm>
              <a:off x="2987824" y="3789040"/>
              <a:ext cx="3096344" cy="2952328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107504" y="2852936"/>
            <a:ext cx="957706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dirty="0" smtClean="0">
                <a:solidFill>
                  <a:srgbClr val="EC4ECE"/>
                </a:solidFill>
                <a:latin typeface="Segoe UI Black" pitchFamily="34" charset="0"/>
                <a:ea typeface="Segoe UI Black" pitchFamily="34" charset="0"/>
                <a:cs typeface="Segoe UI Black" pitchFamily="34" charset="0"/>
              </a:rPr>
              <a:t>Fido   is   eating   in   the   kitten.</a:t>
            </a:r>
          </a:p>
          <a:p>
            <a:endParaRPr lang="zh-CN" altLang="en-US" sz="4400" dirty="0">
              <a:solidFill>
                <a:srgbClr val="EC4ECE"/>
              </a:solidFill>
              <a:latin typeface="Segoe UI Black" pitchFamily="34" charset="0"/>
              <a:cs typeface="Segoe UI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228600"/>
            <a:ext cx="3810000" cy="70167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latinLnBrk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latinLnBrk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latinLnBrk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latinLnBrk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fontAlgn="base" latinLnBrk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fontAlgn="base" latinLnBrk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fontAlgn="base" latinLnBrk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fontAlgn="base" latinLnBrk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zh-CN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MS UI Gothic" pitchFamily="34" charset="-128"/>
                <a:cs typeface="Times New Roman" pitchFamily="18" charset="0"/>
              </a:rPr>
              <a:t>Let’s talk</a:t>
            </a:r>
            <a:endParaRPr lang="zh-CN" altLang="en-US" sz="40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  <a:ea typeface="MS UI Gothic" pitchFamily="34" charset="-128"/>
              <a:cs typeface="Times New Roman" pitchFamily="18" charset="0"/>
            </a:endParaRPr>
          </a:p>
        </p:txBody>
      </p:sp>
      <p:pic>
        <p:nvPicPr>
          <p:cNvPr id="4" name="图片 3" descr="Look and say.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1680" y="2060848"/>
            <a:ext cx="6084168" cy="456312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9512" y="1052736"/>
            <a:ext cx="88204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smtClean="0">
                <a:solidFill>
                  <a:srgbClr val="7030A0"/>
                </a:solidFill>
                <a:latin typeface="Segoe UI Black" pitchFamily="34" charset="0"/>
                <a:ea typeface="Segoe UI Black" pitchFamily="34" charset="0"/>
                <a:cs typeface="Segoe UI Black" pitchFamily="34" charset="0"/>
              </a:rPr>
              <a:t>Guess</a:t>
            </a:r>
            <a:r>
              <a:rPr lang="zh-CN" altLang="en-US" sz="3600" dirty="0" smtClean="0">
                <a:solidFill>
                  <a:srgbClr val="7030A0"/>
                </a:solidFill>
                <a:latin typeface="Segoe UI Black" pitchFamily="34" charset="0"/>
                <a:cs typeface="Segoe UI Black" pitchFamily="34" charset="0"/>
              </a:rPr>
              <a:t>，</a:t>
            </a:r>
            <a:r>
              <a:rPr lang="en-US" altLang="zh-CN" sz="3600" dirty="0" smtClean="0">
                <a:solidFill>
                  <a:srgbClr val="7030A0"/>
                </a:solidFill>
                <a:latin typeface="Segoe UI Black" pitchFamily="34" charset="0"/>
                <a:ea typeface="Segoe UI Black" pitchFamily="34" charset="0"/>
                <a:cs typeface="Segoe UI Black" pitchFamily="34" charset="0"/>
              </a:rPr>
              <a:t>what  will  Sam  do  with   Fido</a:t>
            </a:r>
            <a:r>
              <a:rPr lang="zh-CN" altLang="en-US" sz="3600" dirty="0" smtClean="0">
                <a:solidFill>
                  <a:srgbClr val="7030A0"/>
                </a:solidFill>
                <a:latin typeface="Segoe UI Black" pitchFamily="34" charset="0"/>
                <a:ea typeface="Segoe UI Black" pitchFamily="34" charset="0"/>
                <a:cs typeface="Segoe UI Black" pitchFamily="34" charset="0"/>
              </a:rPr>
              <a:t>？</a:t>
            </a:r>
            <a:endParaRPr lang="en-US" altLang="zh-CN" sz="3600" dirty="0" smtClean="0">
              <a:solidFill>
                <a:srgbClr val="7030A0"/>
              </a:solidFill>
              <a:latin typeface="Segoe UI Black" pitchFamily="34" charset="0"/>
              <a:ea typeface="Segoe UI Black" pitchFamily="34" charset="0"/>
              <a:cs typeface="Segoe UI Black" pitchFamily="34" charset="0"/>
            </a:endParaRPr>
          </a:p>
          <a:p>
            <a:endParaRPr lang="zh-CN" altLang="en-US" sz="3600" dirty="0">
              <a:solidFill>
                <a:srgbClr val="7030A0"/>
              </a:solidFill>
              <a:latin typeface="Segoe UI Black" pitchFamily="34" charset="0"/>
              <a:cs typeface="Segoe UI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5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DEEF5"/>
              </a:clrFrom>
              <a:clrTo>
                <a:srgbClr val="FDEEF5">
                  <a:alpha val="0"/>
                </a:srgbClr>
              </a:clrTo>
            </a:clrChange>
          </a:blip>
          <a:srcRect l="5093" t="7356"/>
          <a:stretch>
            <a:fillRect/>
          </a:stretch>
        </p:blipFill>
        <p:spPr bwMode="auto">
          <a:xfrm>
            <a:off x="1524000" y="2057400"/>
            <a:ext cx="5791200" cy="385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457200" y="228600"/>
            <a:ext cx="3810000" cy="70167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latinLnBrk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latinLnBrk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latinLnBrk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latinLnBrk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fontAlgn="base" latinLnBrk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fontAlgn="base" latinLnBrk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fontAlgn="base" latinLnBrk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fontAlgn="base" latinLnBrk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zh-CN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MS UI Gothic" pitchFamily="34" charset="-128"/>
                <a:cs typeface="Times New Roman" pitchFamily="18" charset="0"/>
              </a:rPr>
              <a:t>Let’s talk</a:t>
            </a:r>
            <a:endParaRPr lang="zh-CN" altLang="en-US" sz="40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  <a:ea typeface="MS UI Gothic" pitchFamily="34" charset="-128"/>
              <a:cs typeface="Times New Roman" pitchFamily="18" charset="0"/>
            </a:endParaRPr>
          </a:p>
        </p:txBody>
      </p:sp>
      <p:pic>
        <p:nvPicPr>
          <p:cNvPr id="5" name="listen and number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48264" y="836712"/>
            <a:ext cx="838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74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228600"/>
            <a:ext cx="3810000" cy="70167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latinLnBrk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latinLnBrk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latinLnBrk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latinLnBrk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fontAlgn="base" latinLnBrk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fontAlgn="base" latinLnBrk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fontAlgn="base" latinLnBrk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fontAlgn="base" latinLnBrk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zh-CN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MS UI Gothic" pitchFamily="34" charset="-128"/>
                <a:cs typeface="Times New Roman" pitchFamily="18" charset="0"/>
              </a:rPr>
              <a:t>Let’s talk</a:t>
            </a:r>
            <a:endParaRPr lang="zh-CN" altLang="en-US" sz="40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  <a:ea typeface="MS UI Gothic" pitchFamily="34" charset="-128"/>
              <a:cs typeface="Times New Roman" pitchFamily="18" charset="0"/>
            </a:endParaRPr>
          </a:p>
        </p:txBody>
      </p:sp>
      <p:pic>
        <p:nvPicPr>
          <p:cNvPr id="4" name="图片 3" descr="Look and say.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1680" y="2636912"/>
            <a:ext cx="6084168" cy="398706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7504" y="1124744"/>
            <a:ext cx="88204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smtClean="0">
                <a:solidFill>
                  <a:srgbClr val="7030A0"/>
                </a:solidFill>
                <a:latin typeface="Segoe UI Black" pitchFamily="34" charset="0"/>
                <a:ea typeface="Segoe UI Black" pitchFamily="34" charset="0"/>
                <a:cs typeface="Segoe UI Black" pitchFamily="34" charset="0"/>
              </a:rPr>
              <a:t>Guess</a:t>
            </a:r>
            <a:r>
              <a:rPr lang="zh-CN" altLang="en-US" sz="3600" dirty="0" smtClean="0">
                <a:solidFill>
                  <a:srgbClr val="7030A0"/>
                </a:solidFill>
                <a:latin typeface="Segoe UI Black" pitchFamily="34" charset="0"/>
                <a:cs typeface="Segoe UI Black" pitchFamily="34" charset="0"/>
              </a:rPr>
              <a:t>，</a:t>
            </a:r>
            <a:r>
              <a:rPr lang="en-US" altLang="zh-CN" sz="3600" dirty="0" smtClean="0">
                <a:solidFill>
                  <a:srgbClr val="7030A0"/>
                </a:solidFill>
                <a:latin typeface="Segoe UI Black" pitchFamily="34" charset="0"/>
                <a:ea typeface="Segoe UI Black" pitchFamily="34" charset="0"/>
                <a:cs typeface="Segoe UI Black" pitchFamily="34" charset="0"/>
              </a:rPr>
              <a:t>what  will  Sam  do  with   Fido</a:t>
            </a:r>
            <a:r>
              <a:rPr lang="zh-CN" altLang="en-US" sz="3600" dirty="0" smtClean="0">
                <a:solidFill>
                  <a:srgbClr val="7030A0"/>
                </a:solidFill>
                <a:latin typeface="Segoe UI Black" pitchFamily="34" charset="0"/>
                <a:ea typeface="Segoe UI Black" pitchFamily="34" charset="0"/>
                <a:cs typeface="Segoe UI Black" pitchFamily="34" charset="0"/>
              </a:rPr>
              <a:t>？</a:t>
            </a:r>
            <a:endParaRPr lang="en-US" altLang="zh-CN" sz="3600" dirty="0" smtClean="0">
              <a:solidFill>
                <a:srgbClr val="7030A0"/>
              </a:solidFill>
              <a:latin typeface="Segoe UI Black" pitchFamily="34" charset="0"/>
              <a:ea typeface="Segoe UI Black" pitchFamily="34" charset="0"/>
              <a:cs typeface="Segoe UI Black" pitchFamily="34" charset="0"/>
            </a:endParaRPr>
          </a:p>
          <a:p>
            <a:endParaRPr lang="zh-CN" altLang="en-US" sz="3600" dirty="0">
              <a:solidFill>
                <a:srgbClr val="7030A0"/>
              </a:solidFill>
              <a:latin typeface="Segoe UI Black" pitchFamily="34" charset="0"/>
              <a:cs typeface="Segoe UI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528" y="2276872"/>
            <a:ext cx="88204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7030A0"/>
                </a:solidFill>
                <a:latin typeface="Segoe UI Black" pitchFamily="34" charset="0"/>
                <a:ea typeface="Segoe UI Black" pitchFamily="34" charset="0"/>
                <a:cs typeface="Segoe UI Black" pitchFamily="34" charset="0"/>
              </a:rPr>
              <a:t>He  will  play  with   Fido   in   the  park   .</a:t>
            </a:r>
          </a:p>
          <a:p>
            <a:endParaRPr lang="zh-CN" altLang="en-US" sz="2800" dirty="0">
              <a:solidFill>
                <a:srgbClr val="7030A0"/>
              </a:solidFill>
              <a:latin typeface="Segoe UI Black" pitchFamily="34" charset="0"/>
              <a:cs typeface="Segoe UI Black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9512" y="2060848"/>
            <a:ext cx="88204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smtClean="0">
                <a:solidFill>
                  <a:srgbClr val="FFC000"/>
                </a:solidFill>
                <a:latin typeface="Segoe UI Black" pitchFamily="34" charset="0"/>
                <a:ea typeface="Segoe UI Black" pitchFamily="34" charset="0"/>
                <a:cs typeface="Segoe UI Black" pitchFamily="34" charset="0"/>
              </a:rPr>
              <a:t>Can   I   play   with   him   now ?</a:t>
            </a:r>
          </a:p>
          <a:p>
            <a:endParaRPr lang="zh-CN" altLang="en-US" sz="4000" dirty="0">
              <a:solidFill>
                <a:srgbClr val="FFC000"/>
              </a:solidFill>
              <a:latin typeface="Segoe UI Black" pitchFamily="34" charset="0"/>
              <a:cs typeface="Segoe UI Black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9512" y="2060848"/>
            <a:ext cx="88204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smtClean="0">
                <a:solidFill>
                  <a:srgbClr val="FFC000"/>
                </a:solidFill>
                <a:latin typeface="Segoe UI Black" pitchFamily="34" charset="0"/>
                <a:ea typeface="Segoe UI Black" pitchFamily="34" charset="0"/>
                <a:cs typeface="Segoe UI Black" pitchFamily="34" charset="0"/>
              </a:rPr>
              <a:t>Can   I   take  him  to  the  park?   </a:t>
            </a:r>
          </a:p>
          <a:p>
            <a:endParaRPr lang="zh-CN" altLang="en-US" sz="4000" dirty="0">
              <a:solidFill>
                <a:srgbClr val="FFC000"/>
              </a:solidFill>
              <a:latin typeface="Segoe UI Black" pitchFamily="34" charset="0"/>
              <a:cs typeface="Segoe UI Black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9552" y="2204864"/>
            <a:ext cx="88204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7030A0"/>
                </a:solidFill>
                <a:latin typeface="Segoe UI Black" pitchFamily="34" charset="0"/>
                <a:ea typeface="Segoe UI Black" pitchFamily="34" charset="0"/>
                <a:cs typeface="Segoe UI Black" pitchFamily="34" charset="0"/>
              </a:rPr>
              <a:t>Sam  will  play  with   Fido   in   the  park   .</a:t>
            </a:r>
          </a:p>
          <a:p>
            <a:endParaRPr lang="zh-CN" altLang="en-US" sz="2800" dirty="0">
              <a:solidFill>
                <a:srgbClr val="7030A0"/>
              </a:solidFill>
              <a:latin typeface="Segoe UI Black" pitchFamily="34" charset="0"/>
              <a:cs typeface="Segoe UI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  <p:bldP spid="8" grpId="0"/>
      <p:bldP spid="8" grpId="1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图片 15361" descr="office6\wpsassist\cache\A000220150318L75PPI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5875" y="3600450"/>
            <a:ext cx="9159875" cy="345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文本框 15362"/>
          <p:cNvSpPr txBox="1">
            <a:spLocks noChangeArrowheads="1"/>
          </p:cNvSpPr>
          <p:nvPr/>
        </p:nvSpPr>
        <p:spPr bwMode="auto">
          <a:xfrm>
            <a:off x="336550" y="88900"/>
            <a:ext cx="673100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6000" b="1" i="1">
                <a:solidFill>
                  <a:srgbClr val="FF5050"/>
                </a:solidFill>
                <a:latin typeface="Times New Roman" pitchFamily="18" charset="0"/>
              </a:rPr>
              <a:t>Let's read:</a:t>
            </a:r>
          </a:p>
          <a:p>
            <a:endParaRPr lang="zh-CN" altLang="en-US" sz="6000" b="1" i="1">
              <a:solidFill>
                <a:srgbClr val="FF5050"/>
              </a:solidFill>
              <a:latin typeface="Times New Roman" pitchFamily="18" charset="0"/>
            </a:endParaRPr>
          </a:p>
        </p:txBody>
      </p:sp>
      <p:sp>
        <p:nvSpPr>
          <p:cNvPr id="17412" name="文本框 15363"/>
          <p:cNvSpPr txBox="1">
            <a:spLocks noChangeArrowheads="1"/>
          </p:cNvSpPr>
          <p:nvPr/>
        </p:nvSpPr>
        <p:spPr bwMode="auto">
          <a:xfrm>
            <a:off x="4051300" y="1255713"/>
            <a:ext cx="128111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4400" b="1" i="1">
                <a:solidFill>
                  <a:srgbClr val="FF5050"/>
                </a:solidFill>
                <a:latin typeface="Times New Roman" pitchFamily="18" charset="0"/>
                <a:ea typeface="微软雅黑" pitchFamily="34" charset="-122"/>
              </a:rPr>
              <a:t>tips:</a:t>
            </a:r>
          </a:p>
        </p:txBody>
      </p:sp>
      <p:sp>
        <p:nvSpPr>
          <p:cNvPr id="17413" name="文本框 15364"/>
          <p:cNvSpPr txBox="1">
            <a:spLocks noChangeArrowheads="1"/>
          </p:cNvSpPr>
          <p:nvPr/>
        </p:nvSpPr>
        <p:spPr bwMode="auto">
          <a:xfrm>
            <a:off x="1236663" y="2193925"/>
            <a:ext cx="7354887" cy="210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4400" b="1" i="1">
                <a:latin typeface="新宋体" pitchFamily="49" charset="-122"/>
                <a:ea typeface="新宋体" pitchFamily="49" charset="-122"/>
              </a:rPr>
              <a:t>1.模仿录音，有感情朗读。</a:t>
            </a:r>
          </a:p>
          <a:p>
            <a:r>
              <a:rPr lang="zh-CN" altLang="en-US" sz="4400" b="1" i="1">
                <a:latin typeface="新宋体" pitchFamily="49" charset="-122"/>
                <a:ea typeface="新宋体" pitchFamily="49" charset="-122"/>
              </a:rPr>
              <a:t>2.注意语音、语调和停顿。</a:t>
            </a:r>
          </a:p>
          <a:p>
            <a:endParaRPr lang="zh-CN" altLang="en-US" sz="4400" b="1" i="1">
              <a:latin typeface="新宋体" pitchFamily="49" charset="-122"/>
              <a:ea typeface="新宋体" pitchFamily="49" charset="-122"/>
            </a:endParaRPr>
          </a:p>
        </p:txBody>
      </p:sp>
      <p:pic>
        <p:nvPicPr>
          <p:cNvPr id="6" name="5A(说话)(2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7092280" y="620688"/>
            <a:ext cx="648072" cy="6480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31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Look and say.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23728" y="3239598"/>
            <a:ext cx="4824536" cy="3618402"/>
          </a:xfrm>
          <a:prstGeom prst="rect">
            <a:avLst/>
          </a:prstGeom>
        </p:spPr>
      </p:pic>
      <p:pic>
        <p:nvPicPr>
          <p:cNvPr id="18434" name="图片 16385" descr="office6\wpsassist\cache\A000220150321I59PPI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700" y="-66675"/>
            <a:ext cx="9144000" cy="1154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矩形 16386"/>
          <p:cNvSpPr>
            <a:spLocks noChangeArrowheads="1" noChangeShapeType="1" noTextEdit="1"/>
          </p:cNvSpPr>
          <p:nvPr/>
        </p:nvSpPr>
        <p:spPr bwMode="auto">
          <a:xfrm>
            <a:off x="793750" y="774700"/>
            <a:ext cx="7740650" cy="36369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prstShdw prst="shdw11">
                    <a:srgbClr val="C0C0C0">
                      <a:alpha val="78000"/>
                    </a:srgbClr>
                  </a:prstShdw>
                </a:effectLst>
                <a:latin typeface="宋体"/>
                <a:ea typeface="宋体"/>
              </a:rPr>
              <a:t>Role-Play</a:t>
            </a:r>
            <a:endParaRPr lang="zh-CN" altLang="en-US" sz="3600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prstShdw prst="shdw11">
                  <a:srgbClr val="C0C0C0">
                    <a:alpha val="78000"/>
                  </a:srgbClr>
                </a:prstShdw>
              </a:effectLst>
              <a:latin typeface="宋体"/>
              <a:ea typeface="宋体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1143000" y="457200"/>
            <a:ext cx="6705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zh-CN" sz="2800" b="1" dirty="0">
                <a:latin typeface="Comic Sans MS" pitchFamily="66" charset="0"/>
                <a:ea typeface="黑体" pitchFamily="2" charset="-122"/>
              </a:rPr>
              <a:t>Sam is at Chen </a:t>
            </a:r>
            <a:r>
              <a:rPr lang="en-US" altLang="zh-CN" sz="2800" b="1" dirty="0" err="1">
                <a:latin typeface="Comic Sans MS" pitchFamily="66" charset="0"/>
                <a:ea typeface="黑体" pitchFamily="2" charset="-122"/>
              </a:rPr>
              <a:t>Jie’s</a:t>
            </a:r>
            <a:r>
              <a:rPr lang="en-US" altLang="zh-CN" sz="2800" b="1" dirty="0">
                <a:latin typeface="Comic Sans MS" pitchFamily="66" charset="0"/>
                <a:ea typeface="黑体" pitchFamily="2" charset="-122"/>
              </a:rPr>
              <a:t> home.</a:t>
            </a:r>
          </a:p>
        </p:txBody>
      </p:sp>
      <p:sp>
        <p:nvSpPr>
          <p:cNvPr id="3" name="Rectangle 8"/>
          <p:cNvSpPr>
            <a:spLocks noChangeArrowheads="1"/>
          </p:cNvSpPr>
          <p:nvPr/>
        </p:nvSpPr>
        <p:spPr bwMode="auto">
          <a:xfrm>
            <a:off x="533400" y="1158875"/>
            <a:ext cx="7772400" cy="461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dirty="0">
                <a:solidFill>
                  <a:schemeClr val="hlink"/>
                </a:solidFill>
                <a:latin typeface="Times New Roman" pitchFamily="18" charset="0"/>
              </a:rPr>
              <a:t>       </a:t>
            </a:r>
            <a:r>
              <a:rPr lang="en-US" altLang="zh-CN" sz="2400" b="1" dirty="0">
                <a:latin typeface="Comic Sans MS" pitchFamily="66" charset="0"/>
                <a:ea typeface="黑体" pitchFamily="2" charset="-122"/>
              </a:rPr>
              <a:t>Sam: Where is Fido now?</a:t>
            </a:r>
          </a:p>
          <a:p>
            <a:pPr>
              <a:lnSpc>
                <a:spcPct val="150000"/>
              </a:lnSpc>
            </a:pPr>
            <a:r>
              <a:rPr lang="en-US" altLang="zh-CN" sz="2400" b="1" dirty="0">
                <a:latin typeface="Comic Sans MS" pitchFamily="66" charset="0"/>
                <a:ea typeface="黑体" pitchFamily="2" charset="-122"/>
              </a:rPr>
              <a:t>Chen </a:t>
            </a:r>
            <a:r>
              <a:rPr lang="en-US" altLang="zh-CN" sz="2400" b="1" dirty="0" err="1">
                <a:latin typeface="Comic Sans MS" pitchFamily="66" charset="0"/>
                <a:ea typeface="黑体" pitchFamily="2" charset="-122"/>
              </a:rPr>
              <a:t>Jie</a:t>
            </a:r>
            <a:r>
              <a:rPr lang="en-US" altLang="zh-CN" sz="2400" b="1" dirty="0">
                <a:latin typeface="Comic Sans MS" pitchFamily="66" charset="0"/>
                <a:ea typeface="黑体" pitchFamily="2" charset="-122"/>
              </a:rPr>
              <a:t>: He’s in the kitchen.</a:t>
            </a:r>
          </a:p>
          <a:p>
            <a:pPr>
              <a:lnSpc>
                <a:spcPct val="150000"/>
              </a:lnSpc>
            </a:pPr>
            <a:r>
              <a:rPr lang="en-US" altLang="zh-CN" sz="2400" b="1" dirty="0">
                <a:latin typeface="Comic Sans MS" pitchFamily="66" charset="0"/>
                <a:ea typeface="黑体" pitchFamily="2" charset="-122"/>
              </a:rPr>
              <a:t>       Sam: </a:t>
            </a:r>
            <a:r>
              <a:rPr lang="en-US" altLang="zh-CN" sz="2400" b="1" dirty="0">
                <a:solidFill>
                  <a:srgbClr val="FF0000"/>
                </a:solidFill>
                <a:latin typeface="Comic Sans MS" pitchFamily="66" charset="0"/>
                <a:ea typeface="黑体" pitchFamily="2" charset="-122"/>
              </a:rPr>
              <a:t>Is he drinking water</a:t>
            </a:r>
            <a:r>
              <a:rPr lang="zh-CN" altLang="en-US" sz="2400" b="1" dirty="0">
                <a:solidFill>
                  <a:srgbClr val="FF0000"/>
                </a:solidFill>
                <a:latin typeface="Comic Sans MS" pitchFamily="66" charset="0"/>
                <a:ea typeface="黑体" pitchFamily="2" charset="-122"/>
              </a:rPr>
              <a:t>？</a:t>
            </a:r>
          </a:p>
          <a:p>
            <a:pPr>
              <a:lnSpc>
                <a:spcPct val="150000"/>
              </a:lnSpc>
            </a:pPr>
            <a:r>
              <a:rPr lang="en-US" altLang="zh-CN" sz="2400" b="1" dirty="0">
                <a:latin typeface="Comic Sans MS" pitchFamily="66" charset="0"/>
                <a:ea typeface="黑体" pitchFamily="2" charset="-122"/>
              </a:rPr>
              <a:t>Chen </a:t>
            </a:r>
            <a:r>
              <a:rPr lang="en-US" altLang="zh-CN" sz="2400" b="1" dirty="0" err="1">
                <a:latin typeface="Comic Sans MS" pitchFamily="66" charset="0"/>
                <a:ea typeface="黑体" pitchFamily="2" charset="-122"/>
              </a:rPr>
              <a:t>Jie</a:t>
            </a:r>
            <a:r>
              <a:rPr lang="en-US" altLang="zh-CN" sz="2400" b="1" dirty="0">
                <a:latin typeface="Comic Sans MS" pitchFamily="66" charset="0"/>
                <a:ea typeface="黑体" pitchFamily="2" charset="-122"/>
              </a:rPr>
              <a:t>: </a:t>
            </a:r>
            <a:r>
              <a:rPr lang="en-US" altLang="zh-CN" sz="2400" b="1" dirty="0">
                <a:solidFill>
                  <a:srgbClr val="FF0000"/>
                </a:solidFill>
                <a:latin typeface="Comic Sans MS" pitchFamily="66" charset="0"/>
                <a:ea typeface="黑体" pitchFamily="2" charset="-122"/>
              </a:rPr>
              <a:t>No, he isn’t. He’s eating</a:t>
            </a:r>
            <a:r>
              <a:rPr lang="en-US" altLang="zh-CN" sz="2400" b="1" dirty="0">
                <a:latin typeface="Comic Sans MS" pitchFamily="66" charset="0"/>
                <a:ea typeface="黑体" pitchFamily="2" charset="-122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zh-CN" sz="2400" b="1" dirty="0">
                <a:latin typeface="Comic Sans MS" pitchFamily="66" charset="0"/>
                <a:ea typeface="黑体" pitchFamily="2" charset="-122"/>
              </a:rPr>
              <a:t>       Sam: </a:t>
            </a:r>
            <a:r>
              <a:rPr lang="en-US" altLang="zh-CN" sz="2400" b="1" dirty="0">
                <a:solidFill>
                  <a:srgbClr val="00B050"/>
                </a:solidFill>
                <a:latin typeface="Comic Sans MS" pitchFamily="66" charset="0"/>
                <a:ea typeface="黑体" pitchFamily="2" charset="-122"/>
              </a:rPr>
              <a:t>Can I play with him now?</a:t>
            </a:r>
          </a:p>
          <a:p>
            <a:pPr>
              <a:lnSpc>
                <a:spcPct val="150000"/>
              </a:lnSpc>
            </a:pPr>
            <a:r>
              <a:rPr lang="en-US" altLang="zh-CN" sz="2400" b="1" dirty="0">
                <a:latin typeface="Comic Sans MS" pitchFamily="66" charset="0"/>
                <a:ea typeface="黑体" pitchFamily="2" charset="-122"/>
              </a:rPr>
              <a:t>Chen </a:t>
            </a:r>
            <a:r>
              <a:rPr lang="en-US" altLang="zh-CN" sz="2400" b="1" dirty="0" err="1">
                <a:latin typeface="Comic Sans MS" pitchFamily="66" charset="0"/>
                <a:ea typeface="黑体" pitchFamily="2" charset="-122"/>
              </a:rPr>
              <a:t>Jie</a:t>
            </a:r>
            <a:r>
              <a:rPr lang="en-US" altLang="zh-CN" sz="2400" b="1" dirty="0">
                <a:latin typeface="Comic Sans MS" pitchFamily="66" charset="0"/>
                <a:ea typeface="黑体" pitchFamily="2" charset="-122"/>
              </a:rPr>
              <a:t>: </a:t>
            </a:r>
            <a:r>
              <a:rPr lang="en-US" altLang="zh-CN" sz="2400" b="1" dirty="0">
                <a:solidFill>
                  <a:srgbClr val="00B050"/>
                </a:solidFill>
                <a:latin typeface="Comic Sans MS" pitchFamily="66" charset="0"/>
                <a:ea typeface="黑体" pitchFamily="2" charset="-122"/>
              </a:rPr>
              <a:t>Yes. Can you take him to the park</a:t>
            </a:r>
            <a:r>
              <a:rPr lang="zh-CN" altLang="en-US" sz="2400" b="1" dirty="0">
                <a:solidFill>
                  <a:srgbClr val="00B050"/>
                </a:solidFill>
                <a:latin typeface="Comic Sans MS" pitchFamily="66" charset="0"/>
                <a:ea typeface="黑体" pitchFamily="2" charset="-122"/>
              </a:rPr>
              <a:t>？</a:t>
            </a:r>
          </a:p>
          <a:p>
            <a:pPr>
              <a:lnSpc>
                <a:spcPct val="150000"/>
              </a:lnSpc>
            </a:pPr>
            <a:r>
              <a:rPr lang="en-US" altLang="zh-CN" sz="2400" b="1" dirty="0">
                <a:latin typeface="Comic Sans MS" pitchFamily="66" charset="0"/>
                <a:ea typeface="黑体" pitchFamily="2" charset="-122"/>
              </a:rPr>
              <a:t>       Sam: </a:t>
            </a:r>
            <a:r>
              <a:rPr lang="en-US" altLang="en-US" sz="2400" b="1" dirty="0">
                <a:latin typeface="Comic Sans MS" pitchFamily="66" charset="0"/>
                <a:ea typeface="黑体" pitchFamily="2" charset="-122"/>
              </a:rPr>
              <a:t>Of course! Fido, come here!</a:t>
            </a:r>
            <a:endParaRPr lang="en-US" altLang="zh-CN" sz="2400" b="1" dirty="0">
              <a:latin typeface="Comic Sans MS" pitchFamily="66" charset="0"/>
              <a:ea typeface="黑体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b="1" dirty="0">
                <a:latin typeface="Comic Sans MS" pitchFamily="66" charset="0"/>
                <a:ea typeface="黑体" pitchFamily="2" charset="-122"/>
              </a:rPr>
              <a:t>       Fido: Woof, woof!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323528" y="280973"/>
            <a:ext cx="469086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defRPr/>
            </a:pPr>
            <a:r>
              <a:rPr lang="en-US" altLang="zh-CN" sz="3200" b="1" dirty="0" smtClean="0">
                <a:solidFill>
                  <a:srgbClr val="0000FF"/>
                </a:solidFill>
                <a:latin typeface="Comic Sans MS" panose="030F0702030302020204" pitchFamily="66" charset="0"/>
                <a:ea typeface="黑体" pitchFamily="2" charset="-122"/>
              </a:rPr>
              <a:t>Look and say</a:t>
            </a:r>
            <a:endParaRPr lang="en-US" altLang="zh-CN" sz="4400" b="1" dirty="0" smtClean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3" name="图片 2" descr="08ee230bae8e28057b353552ff7ef419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55776" y="2204864"/>
            <a:ext cx="3973984" cy="260312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3528" y="1196752"/>
            <a:ext cx="88204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7030A0"/>
                </a:solidFill>
                <a:latin typeface="Segoe UI Black" pitchFamily="34" charset="0"/>
                <a:ea typeface="Segoe UI Black" pitchFamily="34" charset="0"/>
                <a:cs typeface="Segoe UI Black" pitchFamily="34" charset="0"/>
              </a:rPr>
              <a:t>Is  the</a:t>
            </a:r>
            <a:r>
              <a:rPr lang="en-US" altLang="zh-CN" sz="2800" u="sng" dirty="0" smtClean="0">
                <a:solidFill>
                  <a:srgbClr val="7030A0"/>
                </a:solidFill>
                <a:latin typeface="Segoe UI Black" pitchFamily="34" charset="0"/>
                <a:ea typeface="Segoe UI Black" pitchFamily="34" charset="0"/>
                <a:cs typeface="Segoe UI Black" pitchFamily="34" charset="0"/>
              </a:rPr>
              <a:t>        </a:t>
            </a:r>
            <a:r>
              <a:rPr lang="en-US" altLang="zh-CN" sz="2800" dirty="0" smtClean="0">
                <a:solidFill>
                  <a:srgbClr val="7030A0"/>
                </a:solidFill>
                <a:latin typeface="Segoe UI Black" pitchFamily="34" charset="0"/>
                <a:ea typeface="Segoe UI Black" pitchFamily="34" charset="0"/>
                <a:cs typeface="Segoe UI Black" pitchFamily="34" charset="0"/>
              </a:rPr>
              <a:t> </a:t>
            </a:r>
            <a:r>
              <a:rPr lang="zh-CN" altLang="en-US" sz="2800" dirty="0" smtClean="0">
                <a:solidFill>
                  <a:srgbClr val="7030A0"/>
                </a:solidFill>
                <a:latin typeface="Segoe UI Black" pitchFamily="34" charset="0"/>
                <a:ea typeface="Segoe UI Black" pitchFamily="34" charset="0"/>
                <a:cs typeface="Segoe UI Black" pitchFamily="34" charset="0"/>
              </a:rPr>
              <a:t>＋动词</a:t>
            </a:r>
            <a:r>
              <a:rPr lang="en-US" altLang="zh-CN" sz="2800" dirty="0" err="1" smtClean="0">
                <a:solidFill>
                  <a:srgbClr val="7030A0"/>
                </a:solidFill>
                <a:latin typeface="Segoe UI Black" pitchFamily="34" charset="0"/>
                <a:ea typeface="Segoe UI Black" pitchFamily="34" charset="0"/>
                <a:cs typeface="Segoe UI Black" pitchFamily="34" charset="0"/>
              </a:rPr>
              <a:t>ing</a:t>
            </a:r>
            <a:r>
              <a:rPr lang="zh-CN" altLang="en-US" sz="2800" dirty="0" smtClean="0">
                <a:solidFill>
                  <a:srgbClr val="7030A0"/>
                </a:solidFill>
                <a:latin typeface="Segoe UI Black" pitchFamily="34" charset="0"/>
                <a:ea typeface="Segoe UI Black" pitchFamily="34" charset="0"/>
                <a:cs typeface="Segoe UI Black" pitchFamily="34" charset="0"/>
              </a:rPr>
              <a:t>？     </a:t>
            </a:r>
            <a:r>
              <a:rPr lang="en-US" altLang="zh-CN" sz="2800" dirty="0" smtClean="0">
                <a:solidFill>
                  <a:srgbClr val="7030A0"/>
                </a:solidFill>
                <a:latin typeface="Segoe UI Black" pitchFamily="34" charset="0"/>
                <a:ea typeface="Segoe UI Black" pitchFamily="34" charset="0"/>
                <a:cs typeface="Segoe UI Black" pitchFamily="34" charset="0"/>
              </a:rPr>
              <a:t>Yes</a:t>
            </a:r>
            <a:r>
              <a:rPr lang="zh-CN" altLang="en-US" sz="2800" dirty="0" smtClean="0">
                <a:solidFill>
                  <a:srgbClr val="7030A0"/>
                </a:solidFill>
                <a:latin typeface="Segoe UI Black" pitchFamily="34" charset="0"/>
                <a:ea typeface="Segoe UI Black" pitchFamily="34" charset="0"/>
                <a:cs typeface="Segoe UI Black" pitchFamily="34" charset="0"/>
              </a:rPr>
              <a:t>，</a:t>
            </a:r>
            <a:r>
              <a:rPr lang="en-US" altLang="zh-CN" sz="2800" dirty="0" smtClean="0">
                <a:solidFill>
                  <a:srgbClr val="7030A0"/>
                </a:solidFill>
                <a:latin typeface="Segoe UI Black" pitchFamily="34" charset="0"/>
                <a:ea typeface="Segoe UI Black" pitchFamily="34" charset="0"/>
                <a:cs typeface="Segoe UI Black" pitchFamily="34" charset="0"/>
              </a:rPr>
              <a:t>it is./</a:t>
            </a:r>
            <a:r>
              <a:rPr lang="en-US" altLang="zh-CN" sz="2800" dirty="0" err="1" smtClean="0">
                <a:solidFill>
                  <a:srgbClr val="7030A0"/>
                </a:solidFill>
                <a:latin typeface="Segoe UI Black" pitchFamily="34" charset="0"/>
                <a:ea typeface="Segoe UI Black" pitchFamily="34" charset="0"/>
                <a:cs typeface="Segoe UI Black" pitchFamily="34" charset="0"/>
              </a:rPr>
              <a:t>No,it</a:t>
            </a:r>
            <a:r>
              <a:rPr lang="en-US" altLang="zh-CN" sz="2800" dirty="0" smtClean="0">
                <a:solidFill>
                  <a:srgbClr val="7030A0"/>
                </a:solidFill>
                <a:latin typeface="Segoe UI Black" pitchFamily="34" charset="0"/>
                <a:ea typeface="Segoe UI Black" pitchFamily="34" charset="0"/>
                <a:cs typeface="Segoe UI Black" pitchFamily="34" charset="0"/>
              </a:rPr>
              <a:t>  isn’t.</a:t>
            </a:r>
          </a:p>
          <a:p>
            <a:endParaRPr lang="zh-CN" altLang="en-US" sz="2800" dirty="0">
              <a:solidFill>
                <a:srgbClr val="7030A0"/>
              </a:solidFill>
              <a:latin typeface="Segoe UI Black" pitchFamily="34" charset="0"/>
              <a:cs typeface="Segoe UI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11760" y="5085184"/>
            <a:ext cx="48245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  <a:latin typeface="Segoe UI Black" pitchFamily="34" charset="0"/>
                <a:ea typeface="Segoe UI Black" pitchFamily="34" charset="0"/>
                <a:cs typeface="Segoe UI Black" pitchFamily="34" charset="0"/>
              </a:rPr>
              <a:t>Is  the  baby   climbing</a:t>
            </a:r>
            <a:r>
              <a:rPr lang="zh-CN" altLang="en-US" sz="3200" dirty="0" smtClean="0">
                <a:solidFill>
                  <a:srgbClr val="FF0000"/>
                </a:solidFill>
                <a:latin typeface="Segoe UI Black" pitchFamily="34" charset="0"/>
                <a:ea typeface="Segoe UI Black" pitchFamily="34" charset="0"/>
                <a:cs typeface="Segoe UI Black" pitchFamily="34" charset="0"/>
              </a:rPr>
              <a:t>？</a:t>
            </a:r>
            <a:endParaRPr lang="en-US" altLang="zh-CN" sz="3200" dirty="0" smtClean="0">
              <a:solidFill>
                <a:srgbClr val="FF0000"/>
              </a:solidFill>
              <a:latin typeface="Segoe UI Black" pitchFamily="34" charset="0"/>
              <a:ea typeface="Segoe UI Black" pitchFamily="34" charset="0"/>
              <a:cs typeface="Segoe UI Black" pitchFamily="34" charset="0"/>
            </a:endParaRPr>
          </a:p>
          <a:p>
            <a:endParaRPr lang="zh-CN" altLang="en-US" sz="3200" dirty="0">
              <a:solidFill>
                <a:srgbClr val="FF0000"/>
              </a:solidFill>
              <a:latin typeface="Segoe UI Black" pitchFamily="34" charset="0"/>
              <a:cs typeface="Segoe UI Black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11760" y="5661248"/>
            <a:ext cx="48245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  <a:latin typeface="Segoe UI Black" pitchFamily="34" charset="0"/>
                <a:ea typeface="Segoe UI Black" pitchFamily="34" charset="0"/>
                <a:cs typeface="Segoe UI Black" pitchFamily="34" charset="0"/>
              </a:rPr>
              <a:t>Yes, it  is.</a:t>
            </a:r>
          </a:p>
          <a:p>
            <a:endParaRPr lang="zh-CN" altLang="en-US" sz="3200" dirty="0">
              <a:solidFill>
                <a:srgbClr val="FF0000"/>
              </a:solidFill>
              <a:latin typeface="Segoe UI Black" pitchFamily="34" charset="0"/>
              <a:cs typeface="Segoe UI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Let's sing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762000" y="571500"/>
            <a:ext cx="7620000" cy="571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323528" y="280973"/>
            <a:ext cx="469086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defRPr/>
            </a:pPr>
            <a:r>
              <a:rPr lang="en-US" altLang="zh-CN" sz="3200" b="1" dirty="0" smtClean="0">
                <a:solidFill>
                  <a:srgbClr val="0000FF"/>
                </a:solidFill>
                <a:latin typeface="Comic Sans MS" panose="030F0702030302020204" pitchFamily="66" charset="0"/>
                <a:ea typeface="黑体" pitchFamily="2" charset="-122"/>
              </a:rPr>
              <a:t>Look and say</a:t>
            </a:r>
            <a:endParaRPr lang="en-US" altLang="zh-CN" sz="4400" b="1" dirty="0" smtClean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8" y="1196752"/>
            <a:ext cx="88204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7030A0"/>
                </a:solidFill>
                <a:latin typeface="Segoe UI Black" pitchFamily="34" charset="0"/>
                <a:ea typeface="Segoe UI Black" pitchFamily="34" charset="0"/>
                <a:cs typeface="Segoe UI Black" pitchFamily="34" charset="0"/>
              </a:rPr>
              <a:t>Is  the</a:t>
            </a:r>
            <a:r>
              <a:rPr lang="en-US" altLang="zh-CN" sz="2800" u="sng" dirty="0" smtClean="0">
                <a:solidFill>
                  <a:srgbClr val="7030A0"/>
                </a:solidFill>
                <a:latin typeface="Segoe UI Black" pitchFamily="34" charset="0"/>
                <a:ea typeface="Segoe UI Black" pitchFamily="34" charset="0"/>
                <a:cs typeface="Segoe UI Black" pitchFamily="34" charset="0"/>
              </a:rPr>
              <a:t>        </a:t>
            </a:r>
            <a:r>
              <a:rPr lang="en-US" altLang="zh-CN" sz="2800" dirty="0" smtClean="0">
                <a:solidFill>
                  <a:srgbClr val="7030A0"/>
                </a:solidFill>
                <a:latin typeface="Segoe UI Black" pitchFamily="34" charset="0"/>
                <a:ea typeface="Segoe UI Black" pitchFamily="34" charset="0"/>
                <a:cs typeface="Segoe UI Black" pitchFamily="34" charset="0"/>
              </a:rPr>
              <a:t> </a:t>
            </a:r>
            <a:r>
              <a:rPr lang="zh-CN" altLang="en-US" sz="2800" dirty="0" smtClean="0">
                <a:solidFill>
                  <a:srgbClr val="7030A0"/>
                </a:solidFill>
                <a:latin typeface="Segoe UI Black" pitchFamily="34" charset="0"/>
                <a:ea typeface="Segoe UI Black" pitchFamily="34" charset="0"/>
                <a:cs typeface="Segoe UI Black" pitchFamily="34" charset="0"/>
              </a:rPr>
              <a:t>＋动词</a:t>
            </a:r>
            <a:r>
              <a:rPr lang="en-US" altLang="zh-CN" sz="2800" dirty="0" err="1" smtClean="0">
                <a:solidFill>
                  <a:srgbClr val="7030A0"/>
                </a:solidFill>
                <a:latin typeface="Segoe UI Black" pitchFamily="34" charset="0"/>
                <a:ea typeface="Segoe UI Black" pitchFamily="34" charset="0"/>
                <a:cs typeface="Segoe UI Black" pitchFamily="34" charset="0"/>
              </a:rPr>
              <a:t>ing</a:t>
            </a:r>
            <a:r>
              <a:rPr lang="zh-CN" altLang="en-US" sz="2800" dirty="0" smtClean="0">
                <a:solidFill>
                  <a:srgbClr val="7030A0"/>
                </a:solidFill>
                <a:latin typeface="Segoe UI Black" pitchFamily="34" charset="0"/>
                <a:ea typeface="Segoe UI Black" pitchFamily="34" charset="0"/>
                <a:cs typeface="Segoe UI Black" pitchFamily="34" charset="0"/>
              </a:rPr>
              <a:t>？     </a:t>
            </a:r>
            <a:r>
              <a:rPr lang="en-US" altLang="zh-CN" sz="2800" dirty="0" smtClean="0">
                <a:solidFill>
                  <a:srgbClr val="7030A0"/>
                </a:solidFill>
                <a:latin typeface="Segoe UI Black" pitchFamily="34" charset="0"/>
                <a:ea typeface="Segoe UI Black" pitchFamily="34" charset="0"/>
                <a:cs typeface="Segoe UI Black" pitchFamily="34" charset="0"/>
              </a:rPr>
              <a:t>Yes</a:t>
            </a:r>
            <a:r>
              <a:rPr lang="zh-CN" altLang="en-US" sz="2800" dirty="0" smtClean="0">
                <a:solidFill>
                  <a:srgbClr val="7030A0"/>
                </a:solidFill>
                <a:latin typeface="Segoe UI Black" pitchFamily="34" charset="0"/>
                <a:ea typeface="Segoe UI Black" pitchFamily="34" charset="0"/>
                <a:cs typeface="Segoe UI Black" pitchFamily="34" charset="0"/>
              </a:rPr>
              <a:t>，</a:t>
            </a:r>
            <a:r>
              <a:rPr lang="en-US" altLang="zh-CN" sz="2800" dirty="0" smtClean="0">
                <a:solidFill>
                  <a:srgbClr val="7030A0"/>
                </a:solidFill>
                <a:latin typeface="Segoe UI Black" pitchFamily="34" charset="0"/>
                <a:ea typeface="Segoe UI Black" pitchFamily="34" charset="0"/>
                <a:cs typeface="Segoe UI Black" pitchFamily="34" charset="0"/>
              </a:rPr>
              <a:t>it is./</a:t>
            </a:r>
            <a:r>
              <a:rPr lang="en-US" altLang="zh-CN" sz="2800" dirty="0" err="1" smtClean="0">
                <a:solidFill>
                  <a:srgbClr val="7030A0"/>
                </a:solidFill>
                <a:latin typeface="Segoe UI Black" pitchFamily="34" charset="0"/>
                <a:ea typeface="Segoe UI Black" pitchFamily="34" charset="0"/>
                <a:cs typeface="Segoe UI Black" pitchFamily="34" charset="0"/>
              </a:rPr>
              <a:t>No,it</a:t>
            </a:r>
            <a:r>
              <a:rPr lang="en-US" altLang="zh-CN" sz="2800" dirty="0" smtClean="0">
                <a:solidFill>
                  <a:srgbClr val="7030A0"/>
                </a:solidFill>
                <a:latin typeface="Segoe UI Black" pitchFamily="34" charset="0"/>
                <a:ea typeface="Segoe UI Black" pitchFamily="34" charset="0"/>
                <a:cs typeface="Segoe UI Black" pitchFamily="34" charset="0"/>
              </a:rPr>
              <a:t>  isn’t.</a:t>
            </a:r>
          </a:p>
          <a:p>
            <a:endParaRPr lang="zh-CN" altLang="en-US" sz="2800" dirty="0">
              <a:solidFill>
                <a:srgbClr val="7030A0"/>
              </a:solidFill>
              <a:latin typeface="Segoe UI Black" pitchFamily="34" charset="0"/>
              <a:cs typeface="Segoe UI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11760" y="5085184"/>
            <a:ext cx="59046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  <a:latin typeface="Segoe UI Black" pitchFamily="34" charset="0"/>
                <a:ea typeface="Segoe UI Black" pitchFamily="34" charset="0"/>
                <a:cs typeface="Segoe UI Black" pitchFamily="34" charset="0"/>
              </a:rPr>
              <a:t>Is  the  panda   climbing</a:t>
            </a:r>
            <a:r>
              <a:rPr lang="zh-CN" altLang="en-US" sz="3200" dirty="0" smtClean="0">
                <a:solidFill>
                  <a:srgbClr val="FF0000"/>
                </a:solidFill>
                <a:latin typeface="Segoe UI Black" pitchFamily="34" charset="0"/>
                <a:ea typeface="Segoe UI Black" pitchFamily="34" charset="0"/>
                <a:cs typeface="Segoe UI Black" pitchFamily="34" charset="0"/>
              </a:rPr>
              <a:t>？</a:t>
            </a:r>
            <a:endParaRPr lang="en-US" altLang="zh-CN" sz="3200" dirty="0" smtClean="0">
              <a:solidFill>
                <a:srgbClr val="FF0000"/>
              </a:solidFill>
              <a:latin typeface="Segoe UI Black" pitchFamily="34" charset="0"/>
              <a:ea typeface="Segoe UI Black" pitchFamily="34" charset="0"/>
              <a:cs typeface="Segoe UI Black" pitchFamily="34" charset="0"/>
            </a:endParaRPr>
          </a:p>
          <a:p>
            <a:endParaRPr lang="zh-CN" altLang="en-US" sz="3200" dirty="0">
              <a:solidFill>
                <a:srgbClr val="FF0000"/>
              </a:solidFill>
              <a:latin typeface="Segoe UI Black" pitchFamily="34" charset="0"/>
              <a:cs typeface="Segoe UI Black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11760" y="5661248"/>
            <a:ext cx="48245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  <a:latin typeface="Segoe UI Black" pitchFamily="34" charset="0"/>
                <a:ea typeface="Segoe UI Black" pitchFamily="34" charset="0"/>
                <a:cs typeface="Segoe UI Black" pitchFamily="34" charset="0"/>
              </a:rPr>
              <a:t>No, it  isn’t.</a:t>
            </a:r>
          </a:p>
          <a:p>
            <a:endParaRPr lang="zh-CN" altLang="en-US" sz="3200" dirty="0">
              <a:solidFill>
                <a:srgbClr val="FF0000"/>
              </a:solidFill>
              <a:latin typeface="Segoe UI Black" pitchFamily="34" charset="0"/>
              <a:cs typeface="Segoe UI Black" pitchFamily="34" charset="0"/>
            </a:endParaRPr>
          </a:p>
        </p:txBody>
      </p:sp>
      <p:pic>
        <p:nvPicPr>
          <p:cNvPr id="8" name="图片 7" descr="7587bbe2da5d894840d05b7401246da0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39752" y="1988840"/>
            <a:ext cx="3816423" cy="28803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323528" y="280973"/>
            <a:ext cx="469086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defRPr/>
            </a:pPr>
            <a:r>
              <a:rPr lang="en-US" altLang="zh-CN" sz="3200" b="1" dirty="0" smtClean="0">
                <a:solidFill>
                  <a:srgbClr val="0000FF"/>
                </a:solidFill>
                <a:latin typeface="Comic Sans MS" panose="030F0702030302020204" pitchFamily="66" charset="0"/>
                <a:ea typeface="黑体" pitchFamily="2" charset="-122"/>
              </a:rPr>
              <a:t>Look and say</a:t>
            </a:r>
            <a:endParaRPr lang="en-US" altLang="zh-CN" sz="4400" b="1" dirty="0" smtClean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8" y="1196752"/>
            <a:ext cx="88204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7030A0"/>
                </a:solidFill>
                <a:latin typeface="Segoe UI Black" pitchFamily="34" charset="0"/>
                <a:ea typeface="Segoe UI Black" pitchFamily="34" charset="0"/>
                <a:cs typeface="Segoe UI Black" pitchFamily="34" charset="0"/>
              </a:rPr>
              <a:t>Is  the</a:t>
            </a:r>
            <a:r>
              <a:rPr lang="en-US" altLang="zh-CN" sz="2800" u="sng" dirty="0" smtClean="0">
                <a:solidFill>
                  <a:srgbClr val="7030A0"/>
                </a:solidFill>
                <a:latin typeface="Segoe UI Black" pitchFamily="34" charset="0"/>
                <a:ea typeface="Segoe UI Black" pitchFamily="34" charset="0"/>
                <a:cs typeface="Segoe UI Black" pitchFamily="34" charset="0"/>
              </a:rPr>
              <a:t>        </a:t>
            </a:r>
            <a:r>
              <a:rPr lang="en-US" altLang="zh-CN" sz="2800" dirty="0" smtClean="0">
                <a:solidFill>
                  <a:srgbClr val="7030A0"/>
                </a:solidFill>
                <a:latin typeface="Segoe UI Black" pitchFamily="34" charset="0"/>
                <a:ea typeface="Segoe UI Black" pitchFamily="34" charset="0"/>
                <a:cs typeface="Segoe UI Black" pitchFamily="34" charset="0"/>
              </a:rPr>
              <a:t> </a:t>
            </a:r>
            <a:r>
              <a:rPr lang="zh-CN" altLang="en-US" sz="2800" dirty="0" smtClean="0">
                <a:solidFill>
                  <a:srgbClr val="7030A0"/>
                </a:solidFill>
                <a:latin typeface="Segoe UI Black" pitchFamily="34" charset="0"/>
                <a:ea typeface="Segoe UI Black" pitchFamily="34" charset="0"/>
                <a:cs typeface="Segoe UI Black" pitchFamily="34" charset="0"/>
              </a:rPr>
              <a:t>＋动词</a:t>
            </a:r>
            <a:r>
              <a:rPr lang="en-US" altLang="zh-CN" sz="2800" dirty="0" err="1" smtClean="0">
                <a:solidFill>
                  <a:srgbClr val="7030A0"/>
                </a:solidFill>
                <a:latin typeface="Segoe UI Black" pitchFamily="34" charset="0"/>
                <a:ea typeface="Segoe UI Black" pitchFamily="34" charset="0"/>
                <a:cs typeface="Segoe UI Black" pitchFamily="34" charset="0"/>
              </a:rPr>
              <a:t>ing</a:t>
            </a:r>
            <a:r>
              <a:rPr lang="zh-CN" altLang="en-US" sz="2800" dirty="0" smtClean="0">
                <a:solidFill>
                  <a:srgbClr val="7030A0"/>
                </a:solidFill>
                <a:latin typeface="Segoe UI Black" pitchFamily="34" charset="0"/>
                <a:ea typeface="Segoe UI Black" pitchFamily="34" charset="0"/>
                <a:cs typeface="Segoe UI Black" pitchFamily="34" charset="0"/>
              </a:rPr>
              <a:t>？     </a:t>
            </a:r>
            <a:r>
              <a:rPr lang="en-US" altLang="zh-CN" sz="2800" dirty="0" smtClean="0">
                <a:solidFill>
                  <a:srgbClr val="7030A0"/>
                </a:solidFill>
                <a:latin typeface="Segoe UI Black" pitchFamily="34" charset="0"/>
                <a:ea typeface="Segoe UI Black" pitchFamily="34" charset="0"/>
                <a:cs typeface="Segoe UI Black" pitchFamily="34" charset="0"/>
              </a:rPr>
              <a:t>Yes</a:t>
            </a:r>
            <a:r>
              <a:rPr lang="zh-CN" altLang="en-US" sz="2800" dirty="0" smtClean="0">
                <a:solidFill>
                  <a:srgbClr val="7030A0"/>
                </a:solidFill>
                <a:latin typeface="Segoe UI Black" pitchFamily="34" charset="0"/>
                <a:ea typeface="Segoe UI Black" pitchFamily="34" charset="0"/>
                <a:cs typeface="Segoe UI Black" pitchFamily="34" charset="0"/>
              </a:rPr>
              <a:t>，</a:t>
            </a:r>
            <a:r>
              <a:rPr lang="en-US" altLang="zh-CN" sz="2800" dirty="0" smtClean="0">
                <a:solidFill>
                  <a:srgbClr val="7030A0"/>
                </a:solidFill>
                <a:latin typeface="Segoe UI Black" pitchFamily="34" charset="0"/>
                <a:ea typeface="Segoe UI Black" pitchFamily="34" charset="0"/>
                <a:cs typeface="Segoe UI Black" pitchFamily="34" charset="0"/>
              </a:rPr>
              <a:t>it is./</a:t>
            </a:r>
            <a:r>
              <a:rPr lang="en-US" altLang="zh-CN" sz="2800" dirty="0" err="1" smtClean="0">
                <a:solidFill>
                  <a:srgbClr val="7030A0"/>
                </a:solidFill>
                <a:latin typeface="Segoe UI Black" pitchFamily="34" charset="0"/>
                <a:ea typeface="Segoe UI Black" pitchFamily="34" charset="0"/>
                <a:cs typeface="Segoe UI Black" pitchFamily="34" charset="0"/>
              </a:rPr>
              <a:t>No,it</a:t>
            </a:r>
            <a:r>
              <a:rPr lang="en-US" altLang="zh-CN" sz="2800" dirty="0" smtClean="0">
                <a:solidFill>
                  <a:srgbClr val="7030A0"/>
                </a:solidFill>
                <a:latin typeface="Segoe UI Black" pitchFamily="34" charset="0"/>
                <a:ea typeface="Segoe UI Black" pitchFamily="34" charset="0"/>
                <a:cs typeface="Segoe UI Black" pitchFamily="34" charset="0"/>
              </a:rPr>
              <a:t>  isn’t.</a:t>
            </a:r>
          </a:p>
          <a:p>
            <a:endParaRPr lang="zh-CN" altLang="en-US" sz="2800" dirty="0">
              <a:solidFill>
                <a:srgbClr val="7030A0"/>
              </a:solidFill>
              <a:latin typeface="Segoe UI Black" pitchFamily="34" charset="0"/>
              <a:cs typeface="Segoe UI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11760" y="5085184"/>
            <a:ext cx="59046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  <a:latin typeface="Segoe UI Black" pitchFamily="34" charset="0"/>
                <a:ea typeface="Segoe UI Black" pitchFamily="34" charset="0"/>
                <a:cs typeface="Segoe UI Black" pitchFamily="34" charset="0"/>
              </a:rPr>
              <a:t>Is  the  cat   drinking</a:t>
            </a:r>
            <a:r>
              <a:rPr lang="zh-CN" altLang="en-US" sz="3200" dirty="0" smtClean="0">
                <a:solidFill>
                  <a:srgbClr val="FF0000"/>
                </a:solidFill>
                <a:latin typeface="Segoe UI Black" pitchFamily="34" charset="0"/>
                <a:ea typeface="Segoe UI Black" pitchFamily="34" charset="0"/>
                <a:cs typeface="Segoe UI Black" pitchFamily="34" charset="0"/>
              </a:rPr>
              <a:t>？</a:t>
            </a:r>
            <a:endParaRPr lang="en-US" altLang="zh-CN" sz="3200" dirty="0" smtClean="0">
              <a:solidFill>
                <a:srgbClr val="FF0000"/>
              </a:solidFill>
              <a:latin typeface="Segoe UI Black" pitchFamily="34" charset="0"/>
              <a:ea typeface="Segoe UI Black" pitchFamily="34" charset="0"/>
              <a:cs typeface="Segoe UI Black" pitchFamily="34" charset="0"/>
            </a:endParaRPr>
          </a:p>
          <a:p>
            <a:endParaRPr lang="zh-CN" altLang="en-US" sz="3200" dirty="0">
              <a:solidFill>
                <a:srgbClr val="FF0000"/>
              </a:solidFill>
              <a:latin typeface="Segoe UI Black" pitchFamily="34" charset="0"/>
              <a:cs typeface="Segoe UI Black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11760" y="5661248"/>
            <a:ext cx="48245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  <a:latin typeface="Segoe UI Black" pitchFamily="34" charset="0"/>
                <a:ea typeface="Segoe UI Black" pitchFamily="34" charset="0"/>
                <a:cs typeface="Segoe UI Black" pitchFamily="34" charset="0"/>
              </a:rPr>
              <a:t>No, it  isn’t.</a:t>
            </a:r>
          </a:p>
          <a:p>
            <a:endParaRPr lang="zh-CN" altLang="en-US" sz="3200" dirty="0">
              <a:solidFill>
                <a:srgbClr val="FF0000"/>
              </a:solidFill>
              <a:latin typeface="Segoe UI Black" pitchFamily="34" charset="0"/>
              <a:cs typeface="Segoe UI Black" pitchFamily="34" charset="0"/>
            </a:endParaRPr>
          </a:p>
        </p:txBody>
      </p:sp>
      <p:pic>
        <p:nvPicPr>
          <p:cNvPr id="9" name="图片 8" descr="e189b4fac3e68171fefaddd3d0d520a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38400" y="2000250"/>
            <a:ext cx="4267200" cy="2857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323528" y="280973"/>
            <a:ext cx="469086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defRPr/>
            </a:pPr>
            <a:r>
              <a:rPr lang="en-US" altLang="zh-CN" sz="3200" b="1" dirty="0" smtClean="0">
                <a:solidFill>
                  <a:srgbClr val="0000FF"/>
                </a:solidFill>
                <a:latin typeface="Comic Sans MS" panose="030F0702030302020204" pitchFamily="66" charset="0"/>
                <a:ea typeface="黑体" pitchFamily="2" charset="-122"/>
              </a:rPr>
              <a:t>Look and say</a:t>
            </a:r>
            <a:endParaRPr lang="en-US" altLang="zh-CN" sz="4400" b="1" dirty="0" smtClean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8" y="908720"/>
            <a:ext cx="88204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7030A0"/>
                </a:solidFill>
                <a:latin typeface="Segoe UI Black" pitchFamily="34" charset="0"/>
                <a:ea typeface="Segoe UI Black" pitchFamily="34" charset="0"/>
                <a:cs typeface="Segoe UI Black" pitchFamily="34" charset="0"/>
              </a:rPr>
              <a:t>Is  the</a:t>
            </a:r>
            <a:r>
              <a:rPr lang="en-US" altLang="zh-CN" sz="2800" u="sng" dirty="0" smtClean="0">
                <a:solidFill>
                  <a:srgbClr val="7030A0"/>
                </a:solidFill>
                <a:latin typeface="Segoe UI Black" pitchFamily="34" charset="0"/>
                <a:ea typeface="Segoe UI Black" pitchFamily="34" charset="0"/>
                <a:cs typeface="Segoe UI Black" pitchFamily="34" charset="0"/>
              </a:rPr>
              <a:t>        </a:t>
            </a:r>
            <a:r>
              <a:rPr lang="en-US" altLang="zh-CN" sz="2800" dirty="0" smtClean="0">
                <a:solidFill>
                  <a:srgbClr val="7030A0"/>
                </a:solidFill>
                <a:latin typeface="Segoe UI Black" pitchFamily="34" charset="0"/>
                <a:ea typeface="Segoe UI Black" pitchFamily="34" charset="0"/>
                <a:cs typeface="Segoe UI Black" pitchFamily="34" charset="0"/>
              </a:rPr>
              <a:t> </a:t>
            </a:r>
            <a:r>
              <a:rPr lang="zh-CN" altLang="en-US" sz="2800" dirty="0" smtClean="0">
                <a:solidFill>
                  <a:srgbClr val="7030A0"/>
                </a:solidFill>
                <a:latin typeface="Segoe UI Black" pitchFamily="34" charset="0"/>
                <a:ea typeface="Segoe UI Black" pitchFamily="34" charset="0"/>
                <a:cs typeface="Segoe UI Black" pitchFamily="34" charset="0"/>
              </a:rPr>
              <a:t>＋动词</a:t>
            </a:r>
            <a:r>
              <a:rPr lang="en-US" altLang="zh-CN" sz="2800" dirty="0" err="1" smtClean="0">
                <a:solidFill>
                  <a:srgbClr val="7030A0"/>
                </a:solidFill>
                <a:latin typeface="Segoe UI Black" pitchFamily="34" charset="0"/>
                <a:ea typeface="Segoe UI Black" pitchFamily="34" charset="0"/>
                <a:cs typeface="Segoe UI Black" pitchFamily="34" charset="0"/>
              </a:rPr>
              <a:t>ing</a:t>
            </a:r>
            <a:r>
              <a:rPr lang="zh-CN" altLang="en-US" sz="2800" dirty="0" smtClean="0">
                <a:solidFill>
                  <a:srgbClr val="7030A0"/>
                </a:solidFill>
                <a:latin typeface="Segoe UI Black" pitchFamily="34" charset="0"/>
                <a:ea typeface="Segoe UI Black" pitchFamily="34" charset="0"/>
                <a:cs typeface="Segoe UI Black" pitchFamily="34" charset="0"/>
              </a:rPr>
              <a:t>？     </a:t>
            </a:r>
            <a:r>
              <a:rPr lang="en-US" altLang="zh-CN" sz="2800" dirty="0" smtClean="0">
                <a:solidFill>
                  <a:srgbClr val="7030A0"/>
                </a:solidFill>
                <a:latin typeface="Segoe UI Black" pitchFamily="34" charset="0"/>
                <a:ea typeface="Segoe UI Black" pitchFamily="34" charset="0"/>
                <a:cs typeface="Segoe UI Black" pitchFamily="34" charset="0"/>
              </a:rPr>
              <a:t>Yes</a:t>
            </a:r>
            <a:r>
              <a:rPr lang="zh-CN" altLang="en-US" sz="2800" dirty="0" smtClean="0">
                <a:solidFill>
                  <a:srgbClr val="7030A0"/>
                </a:solidFill>
                <a:latin typeface="Segoe UI Black" pitchFamily="34" charset="0"/>
                <a:ea typeface="Segoe UI Black" pitchFamily="34" charset="0"/>
                <a:cs typeface="Segoe UI Black" pitchFamily="34" charset="0"/>
              </a:rPr>
              <a:t>，</a:t>
            </a:r>
            <a:r>
              <a:rPr lang="en-US" altLang="zh-CN" sz="2800" dirty="0" smtClean="0">
                <a:solidFill>
                  <a:srgbClr val="7030A0"/>
                </a:solidFill>
                <a:latin typeface="Segoe UI Black" pitchFamily="34" charset="0"/>
                <a:ea typeface="Segoe UI Black" pitchFamily="34" charset="0"/>
                <a:cs typeface="Segoe UI Black" pitchFamily="34" charset="0"/>
              </a:rPr>
              <a:t>it is./</a:t>
            </a:r>
            <a:r>
              <a:rPr lang="en-US" altLang="zh-CN" sz="2800" dirty="0" err="1" smtClean="0">
                <a:solidFill>
                  <a:srgbClr val="7030A0"/>
                </a:solidFill>
                <a:latin typeface="Segoe UI Black" pitchFamily="34" charset="0"/>
                <a:ea typeface="Segoe UI Black" pitchFamily="34" charset="0"/>
                <a:cs typeface="Segoe UI Black" pitchFamily="34" charset="0"/>
              </a:rPr>
              <a:t>No,it</a:t>
            </a:r>
            <a:r>
              <a:rPr lang="en-US" altLang="zh-CN" sz="2800" dirty="0" smtClean="0">
                <a:solidFill>
                  <a:srgbClr val="7030A0"/>
                </a:solidFill>
                <a:latin typeface="Segoe UI Black" pitchFamily="34" charset="0"/>
                <a:ea typeface="Segoe UI Black" pitchFamily="34" charset="0"/>
                <a:cs typeface="Segoe UI Black" pitchFamily="34" charset="0"/>
              </a:rPr>
              <a:t>  isn’t.</a:t>
            </a:r>
          </a:p>
          <a:p>
            <a:endParaRPr lang="zh-CN" altLang="en-US" sz="2800" dirty="0">
              <a:solidFill>
                <a:srgbClr val="7030A0"/>
              </a:solidFill>
              <a:latin typeface="Segoe UI Black" pitchFamily="34" charset="0"/>
              <a:cs typeface="Segoe UI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11760" y="5085184"/>
            <a:ext cx="59046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  <a:latin typeface="Segoe UI Black" pitchFamily="34" charset="0"/>
                <a:ea typeface="Segoe UI Black" pitchFamily="34" charset="0"/>
                <a:cs typeface="Segoe UI Black" pitchFamily="34" charset="0"/>
              </a:rPr>
              <a:t>Is  the  tiger   drinking</a:t>
            </a:r>
            <a:r>
              <a:rPr lang="zh-CN" altLang="en-US" sz="3200" dirty="0" smtClean="0">
                <a:solidFill>
                  <a:srgbClr val="FF0000"/>
                </a:solidFill>
                <a:latin typeface="Segoe UI Black" pitchFamily="34" charset="0"/>
                <a:ea typeface="Segoe UI Black" pitchFamily="34" charset="0"/>
                <a:cs typeface="Segoe UI Black" pitchFamily="34" charset="0"/>
              </a:rPr>
              <a:t>？</a:t>
            </a:r>
            <a:endParaRPr lang="en-US" altLang="zh-CN" sz="3200" dirty="0" smtClean="0">
              <a:solidFill>
                <a:srgbClr val="FF0000"/>
              </a:solidFill>
              <a:latin typeface="Segoe UI Black" pitchFamily="34" charset="0"/>
              <a:ea typeface="Segoe UI Black" pitchFamily="34" charset="0"/>
              <a:cs typeface="Segoe UI Black" pitchFamily="34" charset="0"/>
            </a:endParaRPr>
          </a:p>
          <a:p>
            <a:endParaRPr lang="zh-CN" altLang="en-US" sz="3200" dirty="0">
              <a:solidFill>
                <a:srgbClr val="FF0000"/>
              </a:solidFill>
              <a:latin typeface="Segoe UI Black" pitchFamily="34" charset="0"/>
              <a:cs typeface="Segoe UI Black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11760" y="5661248"/>
            <a:ext cx="48245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  <a:latin typeface="Segoe UI Black" pitchFamily="34" charset="0"/>
                <a:ea typeface="Segoe UI Black" pitchFamily="34" charset="0"/>
                <a:cs typeface="Segoe UI Black" pitchFamily="34" charset="0"/>
              </a:rPr>
              <a:t>Yes, it  is.</a:t>
            </a:r>
          </a:p>
          <a:p>
            <a:endParaRPr lang="zh-CN" altLang="en-US" sz="3200" dirty="0">
              <a:solidFill>
                <a:srgbClr val="FF0000"/>
              </a:solidFill>
              <a:latin typeface="Segoe UI Black" pitchFamily="34" charset="0"/>
              <a:cs typeface="Segoe UI Black" pitchFamily="34" charset="0"/>
            </a:endParaRPr>
          </a:p>
        </p:txBody>
      </p:sp>
      <p:pic>
        <p:nvPicPr>
          <p:cNvPr id="10" name="图片 9" descr="1bc0e3e2e71d56251b319dbd621589e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39752" y="1772816"/>
            <a:ext cx="4896848" cy="32564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323528" y="280973"/>
            <a:ext cx="469086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defRPr/>
            </a:pPr>
            <a:r>
              <a:rPr lang="en-US" altLang="zh-CN" sz="3200" b="1" dirty="0" smtClean="0">
                <a:solidFill>
                  <a:srgbClr val="0000FF"/>
                </a:solidFill>
                <a:latin typeface="Comic Sans MS" panose="030F0702030302020204" pitchFamily="66" charset="0"/>
                <a:ea typeface="黑体" pitchFamily="2" charset="-122"/>
              </a:rPr>
              <a:t>Look and say</a:t>
            </a:r>
            <a:endParaRPr lang="en-US" altLang="zh-CN" sz="4400" b="1" dirty="0" smtClean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03648" y="836712"/>
            <a:ext cx="77403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  <a:latin typeface="Segoe UI Black" pitchFamily="34" charset="0"/>
                <a:ea typeface="Segoe UI Black" pitchFamily="34" charset="0"/>
                <a:cs typeface="Segoe UI Black" pitchFamily="34" charset="0"/>
              </a:rPr>
              <a:t>Are</a:t>
            </a:r>
            <a:r>
              <a:rPr lang="en-US" altLang="zh-CN" sz="3200" dirty="0" smtClean="0">
                <a:solidFill>
                  <a:srgbClr val="7030A0"/>
                </a:solidFill>
                <a:latin typeface="Segoe UI Black" pitchFamily="34" charset="0"/>
                <a:ea typeface="Segoe UI Black" pitchFamily="34" charset="0"/>
                <a:cs typeface="Segoe UI Black" pitchFamily="34" charset="0"/>
              </a:rPr>
              <a:t>  the</a:t>
            </a:r>
            <a:r>
              <a:rPr lang="en-US" altLang="zh-CN" sz="3200" u="sng" dirty="0" smtClean="0">
                <a:solidFill>
                  <a:srgbClr val="7030A0"/>
                </a:solidFill>
                <a:latin typeface="Segoe UI Black" pitchFamily="34" charset="0"/>
                <a:ea typeface="Segoe UI Black" pitchFamily="34" charset="0"/>
                <a:cs typeface="Segoe UI Black" pitchFamily="34" charset="0"/>
              </a:rPr>
              <a:t>        </a:t>
            </a:r>
            <a:r>
              <a:rPr lang="en-US" altLang="zh-CN" sz="3200" dirty="0" smtClean="0">
                <a:solidFill>
                  <a:srgbClr val="7030A0"/>
                </a:solidFill>
                <a:latin typeface="Segoe UI Black" pitchFamily="34" charset="0"/>
                <a:ea typeface="Segoe UI Black" pitchFamily="34" charset="0"/>
                <a:cs typeface="Segoe UI Black" pitchFamily="34" charset="0"/>
              </a:rPr>
              <a:t> </a:t>
            </a:r>
            <a:r>
              <a:rPr lang="zh-CN" altLang="en-US" sz="3200" dirty="0" smtClean="0">
                <a:solidFill>
                  <a:srgbClr val="7030A0"/>
                </a:solidFill>
                <a:latin typeface="Segoe UI Black" pitchFamily="34" charset="0"/>
                <a:ea typeface="Segoe UI Black" pitchFamily="34" charset="0"/>
                <a:cs typeface="Segoe UI Black" pitchFamily="34" charset="0"/>
              </a:rPr>
              <a:t>＋动词</a:t>
            </a:r>
            <a:r>
              <a:rPr lang="en-US" altLang="zh-CN" sz="3200" dirty="0" err="1" smtClean="0">
                <a:solidFill>
                  <a:srgbClr val="7030A0"/>
                </a:solidFill>
                <a:latin typeface="Segoe UI Black" pitchFamily="34" charset="0"/>
                <a:ea typeface="Segoe UI Black" pitchFamily="34" charset="0"/>
                <a:cs typeface="Segoe UI Black" pitchFamily="34" charset="0"/>
              </a:rPr>
              <a:t>ing</a:t>
            </a:r>
            <a:r>
              <a:rPr lang="zh-CN" altLang="en-US" sz="3200" dirty="0" smtClean="0">
                <a:solidFill>
                  <a:srgbClr val="7030A0"/>
                </a:solidFill>
                <a:latin typeface="Segoe UI Black" pitchFamily="34" charset="0"/>
                <a:ea typeface="Segoe UI Black" pitchFamily="34" charset="0"/>
                <a:cs typeface="Segoe UI Black" pitchFamily="34" charset="0"/>
              </a:rPr>
              <a:t>？     </a:t>
            </a:r>
            <a:endParaRPr lang="en-US" altLang="zh-CN" sz="3200" dirty="0" smtClean="0">
              <a:solidFill>
                <a:srgbClr val="7030A0"/>
              </a:solidFill>
              <a:latin typeface="Segoe UI Black" pitchFamily="34" charset="0"/>
              <a:ea typeface="Segoe UI Black" pitchFamily="34" charset="0"/>
              <a:cs typeface="Segoe UI Black" pitchFamily="34" charset="0"/>
            </a:endParaRPr>
          </a:p>
          <a:p>
            <a:r>
              <a:rPr lang="en-US" altLang="zh-CN" sz="3200" dirty="0" smtClean="0">
                <a:solidFill>
                  <a:srgbClr val="7030A0"/>
                </a:solidFill>
                <a:latin typeface="Segoe UI Black" pitchFamily="34" charset="0"/>
                <a:ea typeface="Segoe UI Black" pitchFamily="34" charset="0"/>
                <a:cs typeface="Segoe UI Black" pitchFamily="34" charset="0"/>
              </a:rPr>
              <a:t>Yes</a:t>
            </a:r>
            <a:r>
              <a:rPr lang="zh-CN" altLang="en-US" sz="3200" dirty="0" smtClean="0">
                <a:solidFill>
                  <a:srgbClr val="7030A0"/>
                </a:solidFill>
                <a:latin typeface="Segoe UI Black" pitchFamily="34" charset="0"/>
                <a:ea typeface="Segoe UI Black" pitchFamily="34" charset="0"/>
                <a:cs typeface="Segoe UI Black" pitchFamily="34" charset="0"/>
              </a:rPr>
              <a:t>，</a:t>
            </a:r>
            <a:r>
              <a:rPr lang="en-US" altLang="zh-CN" sz="3200" dirty="0" smtClean="0">
                <a:solidFill>
                  <a:srgbClr val="FF0000"/>
                </a:solidFill>
                <a:latin typeface="Segoe UI Black" pitchFamily="34" charset="0"/>
                <a:ea typeface="Segoe UI Black" pitchFamily="34" charset="0"/>
                <a:cs typeface="Segoe UI Black" pitchFamily="34" charset="0"/>
              </a:rPr>
              <a:t>they  are</a:t>
            </a:r>
            <a:r>
              <a:rPr lang="en-US" altLang="zh-CN" sz="3200" dirty="0" smtClean="0">
                <a:solidFill>
                  <a:srgbClr val="7030A0"/>
                </a:solidFill>
                <a:latin typeface="Segoe UI Black" pitchFamily="34" charset="0"/>
                <a:ea typeface="Segoe UI Black" pitchFamily="34" charset="0"/>
                <a:cs typeface="Segoe UI Black" pitchFamily="34" charset="0"/>
              </a:rPr>
              <a:t>. / No, </a:t>
            </a:r>
            <a:r>
              <a:rPr lang="en-US" altLang="zh-CN" sz="3200" dirty="0" smtClean="0">
                <a:solidFill>
                  <a:srgbClr val="FF0000"/>
                </a:solidFill>
                <a:latin typeface="Segoe UI Black" pitchFamily="34" charset="0"/>
                <a:ea typeface="Segoe UI Black" pitchFamily="34" charset="0"/>
                <a:cs typeface="Segoe UI Black" pitchFamily="34" charset="0"/>
              </a:rPr>
              <a:t>they  aren’t</a:t>
            </a:r>
            <a:r>
              <a:rPr lang="en-US" altLang="zh-CN" sz="3200" dirty="0" smtClean="0">
                <a:solidFill>
                  <a:srgbClr val="7030A0"/>
                </a:solidFill>
                <a:latin typeface="Segoe UI Black" pitchFamily="34" charset="0"/>
                <a:ea typeface="Segoe UI Black" pitchFamily="34" charset="0"/>
                <a:cs typeface="Segoe UI Black" pitchFamily="34" charset="0"/>
              </a:rPr>
              <a:t>.</a:t>
            </a:r>
          </a:p>
          <a:p>
            <a:endParaRPr lang="zh-CN" altLang="en-US" sz="3200" dirty="0">
              <a:solidFill>
                <a:srgbClr val="7030A0"/>
              </a:solidFill>
              <a:latin typeface="Segoe UI Black" pitchFamily="34" charset="0"/>
              <a:cs typeface="Segoe UI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11760" y="5085184"/>
            <a:ext cx="59046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  <a:latin typeface="Segoe UI Black" pitchFamily="34" charset="0"/>
                <a:ea typeface="Segoe UI Black" pitchFamily="34" charset="0"/>
                <a:cs typeface="Segoe UI Black" pitchFamily="34" charset="0"/>
              </a:rPr>
              <a:t>Are  the  rabbits   jumping</a:t>
            </a:r>
            <a:r>
              <a:rPr lang="zh-CN" altLang="en-US" sz="3200" dirty="0" smtClean="0">
                <a:solidFill>
                  <a:srgbClr val="FF0000"/>
                </a:solidFill>
                <a:latin typeface="Segoe UI Black" pitchFamily="34" charset="0"/>
                <a:ea typeface="Segoe UI Black" pitchFamily="34" charset="0"/>
                <a:cs typeface="Segoe UI Black" pitchFamily="34" charset="0"/>
              </a:rPr>
              <a:t>？</a:t>
            </a:r>
            <a:endParaRPr lang="en-US" altLang="zh-CN" sz="3200" dirty="0" smtClean="0">
              <a:solidFill>
                <a:srgbClr val="FF0000"/>
              </a:solidFill>
              <a:latin typeface="Segoe UI Black" pitchFamily="34" charset="0"/>
              <a:ea typeface="Segoe UI Black" pitchFamily="34" charset="0"/>
              <a:cs typeface="Segoe UI Black" pitchFamily="34" charset="0"/>
            </a:endParaRPr>
          </a:p>
          <a:p>
            <a:endParaRPr lang="zh-CN" altLang="en-US" sz="3200" dirty="0">
              <a:solidFill>
                <a:srgbClr val="FF0000"/>
              </a:solidFill>
              <a:latin typeface="Segoe UI Black" pitchFamily="34" charset="0"/>
              <a:cs typeface="Segoe UI Black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11760" y="5661248"/>
            <a:ext cx="48245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  <a:latin typeface="Segoe UI Black" pitchFamily="34" charset="0"/>
                <a:ea typeface="Segoe UI Black" pitchFamily="34" charset="0"/>
                <a:cs typeface="Segoe UI Black" pitchFamily="34" charset="0"/>
              </a:rPr>
              <a:t>Yes, they  are.</a:t>
            </a:r>
          </a:p>
          <a:p>
            <a:endParaRPr lang="zh-CN" altLang="en-US" sz="3200" dirty="0">
              <a:solidFill>
                <a:srgbClr val="FF0000"/>
              </a:solidFill>
              <a:latin typeface="Segoe UI Black" pitchFamily="34" charset="0"/>
              <a:cs typeface="Segoe UI Black" pitchFamily="34" charset="0"/>
            </a:endParaRPr>
          </a:p>
        </p:txBody>
      </p:sp>
      <p:pic>
        <p:nvPicPr>
          <p:cNvPr id="8" name="图片 7" descr="0e8786c5b8e0c853259a081362222309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15817" y="2000250"/>
            <a:ext cx="3384376" cy="30849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5"/>
          <p:cNvSpPr txBox="1">
            <a:spLocks noChangeArrowheads="1"/>
          </p:cNvSpPr>
          <p:nvPr/>
        </p:nvSpPr>
        <p:spPr bwMode="auto">
          <a:xfrm>
            <a:off x="609600" y="1143000"/>
            <a:ext cx="34655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2800" b="1">
                <a:latin typeface="Comic Sans MS" pitchFamily="66" charset="0"/>
                <a:ea typeface="黑体" pitchFamily="2" charset="-122"/>
              </a:rPr>
              <a:t>Listen and number</a:t>
            </a:r>
            <a:r>
              <a:rPr lang="en-US" altLang="zh-CN" sz="3200" b="1">
                <a:latin typeface="Times New Roman" pitchFamily="18" charset="0"/>
              </a:rPr>
              <a:t>.</a:t>
            </a:r>
          </a:p>
        </p:txBody>
      </p:sp>
      <p:grpSp>
        <p:nvGrpSpPr>
          <p:cNvPr id="2" name="组合 1"/>
          <p:cNvGrpSpPr>
            <a:grpSpLocks/>
          </p:cNvGrpSpPr>
          <p:nvPr/>
        </p:nvGrpSpPr>
        <p:grpSpPr bwMode="auto">
          <a:xfrm>
            <a:off x="1447800" y="1828800"/>
            <a:ext cx="6324600" cy="4257675"/>
            <a:chOff x="1714500" y="2514600"/>
            <a:chExt cx="5534025" cy="3724275"/>
          </a:xfrm>
        </p:grpSpPr>
        <p:pic>
          <p:nvPicPr>
            <p:cNvPr id="11274" name="Picture 13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714500" y="2514600"/>
              <a:ext cx="5534025" cy="1828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1275" name="Picture 14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828800" y="4419600"/>
              <a:ext cx="5353050" cy="1819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3324" name="Rectangle 12"/>
          <p:cNvSpPr>
            <a:spLocks noChangeArrowheads="1"/>
          </p:cNvSpPr>
          <p:nvPr/>
        </p:nvSpPr>
        <p:spPr bwMode="auto">
          <a:xfrm>
            <a:off x="1905000" y="3124200"/>
            <a:ext cx="457200" cy="457200"/>
          </a:xfrm>
          <a:prstGeom prst="rect">
            <a:avLst/>
          </a:prstGeom>
          <a:solidFill>
            <a:schemeClr val="bg1"/>
          </a:solidFill>
          <a:ln w="317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zh-CN" sz="3200" b="1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2</a:t>
            </a:r>
          </a:p>
        </p:txBody>
      </p:sp>
      <p:sp>
        <p:nvSpPr>
          <p:cNvPr id="13325" name="Rectangle 13"/>
          <p:cNvSpPr>
            <a:spLocks noChangeArrowheads="1"/>
          </p:cNvSpPr>
          <p:nvPr/>
        </p:nvSpPr>
        <p:spPr bwMode="auto">
          <a:xfrm>
            <a:off x="5105400" y="2133600"/>
            <a:ext cx="457200" cy="457200"/>
          </a:xfrm>
          <a:prstGeom prst="rect">
            <a:avLst/>
          </a:prstGeom>
          <a:solidFill>
            <a:schemeClr val="bg1"/>
          </a:solidFill>
          <a:ln w="317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zh-CN" sz="3200" b="1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3</a:t>
            </a:r>
          </a:p>
        </p:txBody>
      </p:sp>
      <p:sp>
        <p:nvSpPr>
          <p:cNvPr id="13326" name="Rectangle 14"/>
          <p:cNvSpPr>
            <a:spLocks noChangeArrowheads="1"/>
          </p:cNvSpPr>
          <p:nvPr/>
        </p:nvSpPr>
        <p:spPr bwMode="auto">
          <a:xfrm>
            <a:off x="1828800" y="4343400"/>
            <a:ext cx="457200" cy="457200"/>
          </a:xfrm>
          <a:prstGeom prst="rect">
            <a:avLst/>
          </a:prstGeom>
          <a:solidFill>
            <a:schemeClr val="bg1"/>
          </a:solidFill>
          <a:ln w="317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zh-CN" sz="3200" b="1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4</a:t>
            </a:r>
          </a:p>
        </p:txBody>
      </p:sp>
      <p:sp>
        <p:nvSpPr>
          <p:cNvPr id="13327" name="Rectangle 15"/>
          <p:cNvSpPr>
            <a:spLocks noChangeArrowheads="1"/>
          </p:cNvSpPr>
          <p:nvPr/>
        </p:nvSpPr>
        <p:spPr bwMode="auto">
          <a:xfrm>
            <a:off x="5105400" y="5334000"/>
            <a:ext cx="457200" cy="457200"/>
          </a:xfrm>
          <a:prstGeom prst="rect">
            <a:avLst/>
          </a:prstGeom>
          <a:solidFill>
            <a:schemeClr val="bg1"/>
          </a:solidFill>
          <a:ln w="317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zh-CN" sz="3200" b="1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1</a:t>
            </a:r>
          </a:p>
        </p:txBody>
      </p:sp>
      <p:sp>
        <p:nvSpPr>
          <p:cNvPr id="13328" name="TextBox 3"/>
          <p:cNvSpPr txBox="1">
            <a:spLocks noChangeArrowheads="1"/>
          </p:cNvSpPr>
          <p:nvPr/>
        </p:nvSpPr>
        <p:spPr bwMode="auto">
          <a:xfrm>
            <a:off x="381000" y="228600"/>
            <a:ext cx="4267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latinLnBrk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latinLnBrk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latinLnBrk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latinLnBrk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fontAlgn="base" latinLnBrk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fontAlgn="base" latinLnBrk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fontAlgn="base" latinLnBrk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fontAlgn="base" latinLnBrk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zh-CN" sz="40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MS UI Gothic" pitchFamily="34" charset="-128"/>
                <a:cs typeface="Times New Roman" pitchFamily="18" charset="0"/>
              </a:rPr>
              <a:t>Let’s check</a:t>
            </a:r>
          </a:p>
        </p:txBody>
      </p:sp>
      <p:pic>
        <p:nvPicPr>
          <p:cNvPr id="12" name="listen and number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5220072" y="76470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3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3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3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3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55744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>
                <p:cTn id="3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13324" grpId="0" animBg="1"/>
      <p:bldP spid="13325" grpId="0" animBg="1"/>
      <p:bldP spid="13326" grpId="0" animBg="1"/>
      <p:bldP spid="1332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762000" y="1141413"/>
            <a:ext cx="769620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2800" b="1">
                <a:latin typeface="Comic Sans MS" pitchFamily="66" charset="0"/>
                <a:ea typeface="黑体" pitchFamily="2" charset="-122"/>
              </a:rPr>
              <a:t>Listen again and choose the right answers.</a:t>
            </a:r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1411288" y="1674813"/>
            <a:ext cx="4611687" cy="396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35000"/>
              </a:lnSpc>
            </a:pPr>
            <a:r>
              <a:rPr lang="en-US" altLang="zh-CN" sz="2800" b="1">
                <a:latin typeface="Comic Sans MS" pitchFamily="66" charset="0"/>
                <a:ea typeface="黑体" pitchFamily="2" charset="-122"/>
              </a:rPr>
              <a:t>1.What is Amy doing</a:t>
            </a:r>
            <a:r>
              <a:rPr lang="zh-CN" altLang="en-US" sz="2800" b="1">
                <a:latin typeface="Comic Sans MS" pitchFamily="66" charset="0"/>
                <a:ea typeface="黑体" pitchFamily="2" charset="-122"/>
              </a:rPr>
              <a:t>？</a:t>
            </a:r>
          </a:p>
          <a:p>
            <a:pPr>
              <a:lnSpc>
                <a:spcPct val="135000"/>
              </a:lnSpc>
            </a:pPr>
            <a:r>
              <a:rPr lang="zh-CN" altLang="en-US" sz="2800" b="1">
                <a:latin typeface="Comic Sans MS" pitchFamily="66" charset="0"/>
                <a:ea typeface="黑体" pitchFamily="2" charset="-122"/>
              </a:rPr>
              <a:t>   </a:t>
            </a:r>
            <a:r>
              <a:rPr lang="en-US" altLang="zh-CN" sz="2800" b="1">
                <a:latin typeface="Comic Sans MS" pitchFamily="66" charset="0"/>
                <a:ea typeface="黑体" pitchFamily="2" charset="-122"/>
              </a:rPr>
              <a:t>A. She is shopping.</a:t>
            </a:r>
          </a:p>
          <a:p>
            <a:pPr>
              <a:lnSpc>
                <a:spcPct val="135000"/>
              </a:lnSpc>
            </a:pPr>
            <a:r>
              <a:rPr lang="en-US" altLang="zh-CN" sz="2800" b="1">
                <a:latin typeface="Comic Sans MS" pitchFamily="66" charset="0"/>
                <a:ea typeface="黑体" pitchFamily="2" charset="-122"/>
              </a:rPr>
              <a:t>   B. She is eating lunch</a:t>
            </a:r>
            <a:r>
              <a:rPr lang="en-US" altLang="zh-CN" sz="3600" b="1">
                <a:latin typeface="Times New Roman" pitchFamily="18" charset="0"/>
              </a:rPr>
              <a:t>.</a:t>
            </a:r>
          </a:p>
          <a:p>
            <a:pPr>
              <a:lnSpc>
                <a:spcPct val="135000"/>
              </a:lnSpc>
              <a:spcBef>
                <a:spcPct val="50000"/>
              </a:spcBef>
            </a:pPr>
            <a:r>
              <a:rPr lang="en-US" altLang="zh-CN" sz="2800" b="1">
                <a:latin typeface="Comic Sans MS" pitchFamily="66" charset="0"/>
                <a:ea typeface="黑体" pitchFamily="2" charset="-122"/>
              </a:rPr>
              <a:t>2.Whose bike is it?</a:t>
            </a:r>
          </a:p>
          <a:p>
            <a:pPr>
              <a:lnSpc>
                <a:spcPct val="135000"/>
              </a:lnSpc>
            </a:pPr>
            <a:r>
              <a:rPr lang="en-US" altLang="zh-CN" sz="2800" b="1">
                <a:latin typeface="Comic Sans MS" pitchFamily="66" charset="0"/>
                <a:ea typeface="黑体" pitchFamily="2" charset="-122"/>
              </a:rPr>
              <a:t>   A. It is his.</a:t>
            </a:r>
          </a:p>
          <a:p>
            <a:pPr>
              <a:lnSpc>
                <a:spcPct val="135000"/>
              </a:lnSpc>
            </a:pPr>
            <a:r>
              <a:rPr lang="en-US" altLang="zh-CN" sz="2800" b="1">
                <a:latin typeface="Comic Sans MS" pitchFamily="66" charset="0"/>
                <a:ea typeface="黑体" pitchFamily="2" charset="-122"/>
              </a:rPr>
              <a:t>   B. It is hers.</a:t>
            </a:r>
          </a:p>
        </p:txBody>
      </p:sp>
      <p:sp>
        <p:nvSpPr>
          <p:cNvPr id="14343" name="Oval 7"/>
          <p:cNvSpPr>
            <a:spLocks noChangeArrowheads="1"/>
          </p:cNvSpPr>
          <p:nvPr/>
        </p:nvSpPr>
        <p:spPr bwMode="auto">
          <a:xfrm>
            <a:off x="1752600" y="2341563"/>
            <a:ext cx="685800" cy="609600"/>
          </a:xfrm>
          <a:prstGeom prst="ellips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4344" name="Oval 8"/>
          <p:cNvSpPr>
            <a:spLocks noChangeArrowheads="1"/>
          </p:cNvSpPr>
          <p:nvPr/>
        </p:nvSpPr>
        <p:spPr bwMode="auto">
          <a:xfrm>
            <a:off x="1644650" y="4995863"/>
            <a:ext cx="685800" cy="609600"/>
          </a:xfrm>
          <a:prstGeom prst="ellips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7" name="listen and number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7452320" y="836712"/>
            <a:ext cx="432048" cy="5040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5574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2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14343" grpId="0" animBg="1"/>
      <p:bldP spid="1434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3"/>
          <p:cNvSpPr txBox="1">
            <a:spLocks noChangeArrowheads="1"/>
          </p:cNvSpPr>
          <p:nvPr/>
        </p:nvSpPr>
        <p:spPr bwMode="auto">
          <a:xfrm>
            <a:off x="1719263" y="1143000"/>
            <a:ext cx="6096000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35000"/>
              </a:lnSpc>
            </a:pPr>
            <a:r>
              <a:rPr lang="en-US" altLang="zh-CN" sz="2800" b="1">
                <a:latin typeface="Comic Sans MS" pitchFamily="66" charset="0"/>
              </a:rPr>
              <a:t>3.What is the cat doing</a:t>
            </a:r>
            <a:r>
              <a:rPr lang="zh-CN" altLang="en-US" sz="2800" b="1">
                <a:latin typeface="Comic Sans MS" pitchFamily="66" charset="0"/>
              </a:rPr>
              <a:t>？</a:t>
            </a:r>
          </a:p>
          <a:p>
            <a:pPr>
              <a:lnSpc>
                <a:spcPct val="135000"/>
              </a:lnSpc>
            </a:pPr>
            <a:r>
              <a:rPr lang="zh-CN" altLang="en-US" sz="2800" b="1">
                <a:latin typeface="Comic Sans MS" pitchFamily="66" charset="0"/>
              </a:rPr>
              <a:t>   </a:t>
            </a:r>
            <a:r>
              <a:rPr lang="en-US" altLang="zh-CN" sz="2800" b="1">
                <a:latin typeface="Comic Sans MS" pitchFamily="66" charset="0"/>
              </a:rPr>
              <a:t>A. It is climbing.</a:t>
            </a:r>
          </a:p>
          <a:p>
            <a:pPr>
              <a:lnSpc>
                <a:spcPct val="135000"/>
              </a:lnSpc>
            </a:pPr>
            <a:r>
              <a:rPr lang="en-US" altLang="zh-CN" sz="2800" b="1">
                <a:latin typeface="Comic Sans MS" pitchFamily="66" charset="0"/>
              </a:rPr>
              <a:t>   B. It is sleeping.</a:t>
            </a:r>
          </a:p>
          <a:p>
            <a:pPr>
              <a:lnSpc>
                <a:spcPct val="135000"/>
              </a:lnSpc>
              <a:spcBef>
                <a:spcPct val="50000"/>
              </a:spcBef>
            </a:pPr>
            <a:r>
              <a:rPr lang="en-US" altLang="zh-CN" sz="2800" b="1">
                <a:latin typeface="Comic Sans MS" pitchFamily="66" charset="0"/>
              </a:rPr>
              <a:t>4.What is Wu Yifan doing now?</a:t>
            </a:r>
          </a:p>
          <a:p>
            <a:pPr>
              <a:lnSpc>
                <a:spcPct val="135000"/>
              </a:lnSpc>
            </a:pPr>
            <a:r>
              <a:rPr lang="en-US" altLang="zh-CN" sz="2800" b="1">
                <a:latin typeface="Comic Sans MS" pitchFamily="66" charset="0"/>
              </a:rPr>
              <a:t>   A. He is playing.</a:t>
            </a:r>
          </a:p>
          <a:p>
            <a:pPr>
              <a:lnSpc>
                <a:spcPct val="135000"/>
              </a:lnSpc>
            </a:pPr>
            <a:r>
              <a:rPr lang="en-US" altLang="zh-CN" sz="2800" b="1">
                <a:latin typeface="Comic Sans MS" pitchFamily="66" charset="0"/>
              </a:rPr>
              <a:t>   B. He is eating.</a:t>
            </a:r>
          </a:p>
        </p:txBody>
      </p:sp>
      <p:sp>
        <p:nvSpPr>
          <p:cNvPr id="38918" name="Oval 6"/>
          <p:cNvSpPr>
            <a:spLocks noChangeArrowheads="1"/>
          </p:cNvSpPr>
          <p:nvPr/>
        </p:nvSpPr>
        <p:spPr bwMode="auto">
          <a:xfrm>
            <a:off x="2066925" y="1762125"/>
            <a:ext cx="685800" cy="609600"/>
          </a:xfrm>
          <a:prstGeom prst="ellips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 sz="1600">
              <a:latin typeface="Comic Sans MS" pitchFamily="66" charset="0"/>
            </a:endParaRPr>
          </a:p>
        </p:txBody>
      </p:sp>
      <p:sp>
        <p:nvSpPr>
          <p:cNvPr id="38920" name="Oval 8"/>
          <p:cNvSpPr>
            <a:spLocks noChangeArrowheads="1"/>
          </p:cNvSpPr>
          <p:nvPr/>
        </p:nvSpPr>
        <p:spPr bwMode="auto">
          <a:xfrm>
            <a:off x="2066925" y="3736975"/>
            <a:ext cx="685800" cy="609600"/>
          </a:xfrm>
          <a:prstGeom prst="ellips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 sz="1600">
              <a:latin typeface="Comic Sans MS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89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89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8" grpId="0" animBg="1"/>
      <p:bldP spid="3892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t018615416a94ae643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32656"/>
            <a:ext cx="8925392" cy="6336704"/>
          </a:xfrm>
          <a:prstGeom prst="rect">
            <a:avLst/>
          </a:prstGeom>
        </p:spPr>
      </p:pic>
      <p:sp>
        <p:nvSpPr>
          <p:cNvPr id="7" name="WordArt 2"/>
          <p:cNvSpPr>
            <a:spLocks noChangeArrowheads="1" noChangeShapeType="1"/>
          </p:cNvSpPr>
          <p:nvPr/>
        </p:nvSpPr>
        <p:spPr bwMode="auto">
          <a:xfrm rot="-279915">
            <a:off x="3677896" y="384161"/>
            <a:ext cx="3084353" cy="115840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40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Comic Sans MS"/>
              </a:rPr>
              <a:t>Homework</a:t>
            </a:r>
            <a:endParaRPr lang="zh-CN" altLang="en-US" sz="40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chemeClr val="bg1"/>
              </a:solidFill>
              <a:latin typeface="Comic Sans MS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2411760" y="1700808"/>
            <a:ext cx="9036050" cy="433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charset="0"/>
              <a:buNone/>
            </a:pPr>
            <a:r>
              <a:rPr lang="zh-CN" altLang="zh-CN" sz="2400" b="1" dirty="0">
                <a:solidFill>
                  <a:schemeClr val="bg1"/>
                </a:solidFill>
                <a:latin typeface="Comic Sans MS" pitchFamily="66" charset="0"/>
              </a:rPr>
              <a:t>1.</a:t>
            </a:r>
            <a:r>
              <a:rPr lang="zh-CN" altLang="en-US" sz="2400" b="1" dirty="0">
                <a:solidFill>
                  <a:schemeClr val="bg1"/>
                </a:solidFill>
                <a:latin typeface="Comic Sans MS" pitchFamily="66" charset="0"/>
              </a:rPr>
              <a:t>背诵</a:t>
            </a:r>
            <a:r>
              <a:rPr lang="zh-CN" altLang="zh-CN" sz="2400" b="1" dirty="0">
                <a:solidFill>
                  <a:schemeClr val="bg1"/>
                </a:solidFill>
                <a:latin typeface="Comic Sans MS" pitchFamily="66" charset="0"/>
              </a:rPr>
              <a:t>Let’s talk.</a:t>
            </a:r>
          </a:p>
          <a:p>
            <a:pPr>
              <a:spcBef>
                <a:spcPct val="50000"/>
              </a:spcBef>
              <a:buFont typeface="Arial" charset="0"/>
              <a:buNone/>
            </a:pPr>
            <a:r>
              <a:rPr lang="zh-CN" altLang="zh-CN" sz="2400" b="1" dirty="0">
                <a:solidFill>
                  <a:schemeClr val="bg1"/>
                </a:solidFill>
                <a:latin typeface="Comic Sans MS" pitchFamily="66" charset="0"/>
              </a:rPr>
              <a:t>2</a:t>
            </a:r>
            <a:r>
              <a:rPr lang="zh-CN" altLang="zh-CN" sz="2400" b="1" dirty="0" smtClean="0">
                <a:solidFill>
                  <a:schemeClr val="bg1"/>
                </a:solidFill>
                <a:latin typeface="Comic Sans MS" pitchFamily="66" charset="0"/>
              </a:rPr>
              <a:t>.</a:t>
            </a:r>
            <a:r>
              <a:rPr lang="zh-CN" altLang="en-US" sz="2400" b="1" dirty="0" smtClean="0">
                <a:solidFill>
                  <a:schemeClr val="bg1"/>
                </a:solidFill>
                <a:latin typeface="Comic Sans MS" pitchFamily="66" charset="0"/>
              </a:rPr>
              <a:t>造句：</a:t>
            </a:r>
            <a:r>
              <a:rPr lang="en-US" altLang="zh-CN" sz="2400" b="1" dirty="0" smtClean="0">
                <a:solidFill>
                  <a:schemeClr val="bg1"/>
                </a:solidFill>
                <a:latin typeface="Comic Sans MS" pitchFamily="66" charset="0"/>
              </a:rPr>
              <a:t>Is  … </a:t>
            </a:r>
            <a:r>
              <a:rPr lang="zh-CN" altLang="en-US" sz="2400" b="1" dirty="0" smtClean="0">
                <a:solidFill>
                  <a:schemeClr val="bg1"/>
                </a:solidFill>
                <a:latin typeface="Comic Sans MS" pitchFamily="66" charset="0"/>
              </a:rPr>
              <a:t>＋ 动词</a:t>
            </a:r>
            <a:r>
              <a:rPr lang="en-US" altLang="zh-CN" sz="2400" b="1" dirty="0" err="1" smtClean="0">
                <a:solidFill>
                  <a:schemeClr val="bg1"/>
                </a:solidFill>
                <a:latin typeface="Comic Sans MS" pitchFamily="66" charset="0"/>
              </a:rPr>
              <a:t>ing</a:t>
            </a:r>
            <a:r>
              <a:rPr lang="zh-CN" altLang="en-US" sz="2400" b="1" dirty="0" smtClean="0">
                <a:solidFill>
                  <a:schemeClr val="bg1"/>
                </a:solidFill>
                <a:latin typeface="Comic Sans MS" pitchFamily="66" charset="0"/>
              </a:rPr>
              <a:t>？</a:t>
            </a:r>
            <a:endParaRPr lang="en-US" altLang="zh-CN" sz="2400" b="1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>
              <a:spcBef>
                <a:spcPct val="50000"/>
              </a:spcBef>
              <a:buFont typeface="Arial" charset="0"/>
              <a:buNone/>
            </a:pPr>
            <a:r>
              <a:rPr lang="en-US" altLang="zh-CN" sz="2400" b="1" dirty="0" smtClean="0">
                <a:solidFill>
                  <a:schemeClr val="bg1"/>
                </a:solidFill>
                <a:latin typeface="Comic Sans MS" pitchFamily="66" charset="0"/>
              </a:rPr>
              <a:t>         Yes</a:t>
            </a:r>
            <a:r>
              <a:rPr lang="zh-CN" altLang="en-US" sz="2400" b="1" dirty="0" smtClean="0">
                <a:solidFill>
                  <a:schemeClr val="bg1"/>
                </a:solidFill>
                <a:latin typeface="Comic Sans MS" pitchFamily="66" charset="0"/>
              </a:rPr>
              <a:t>，</a:t>
            </a:r>
            <a:r>
              <a:rPr lang="en-US" altLang="zh-CN" sz="2400" b="1" dirty="0" smtClean="0">
                <a:solidFill>
                  <a:schemeClr val="bg1"/>
                </a:solidFill>
                <a:latin typeface="Comic Sans MS" pitchFamily="66" charset="0"/>
              </a:rPr>
              <a:t>it is./</a:t>
            </a:r>
            <a:r>
              <a:rPr lang="en-US" altLang="zh-CN" sz="2400" b="1" dirty="0" err="1" smtClean="0">
                <a:solidFill>
                  <a:schemeClr val="bg1"/>
                </a:solidFill>
                <a:latin typeface="Comic Sans MS" pitchFamily="66" charset="0"/>
              </a:rPr>
              <a:t>No,it</a:t>
            </a:r>
            <a:r>
              <a:rPr lang="en-US" altLang="zh-CN" sz="2400" b="1" dirty="0" smtClean="0">
                <a:solidFill>
                  <a:schemeClr val="bg1"/>
                </a:solidFill>
                <a:latin typeface="Comic Sans MS" pitchFamily="66" charset="0"/>
              </a:rPr>
              <a:t> isn’t.</a:t>
            </a:r>
          </a:p>
          <a:p>
            <a:pPr>
              <a:spcBef>
                <a:spcPct val="50000"/>
              </a:spcBef>
              <a:buFont typeface="Arial" charset="0"/>
              <a:buNone/>
            </a:pPr>
            <a:r>
              <a:rPr lang="en-US" altLang="zh-CN" sz="2400" b="1" dirty="0" smtClean="0">
                <a:solidFill>
                  <a:schemeClr val="bg1"/>
                </a:solidFill>
                <a:latin typeface="Comic Sans MS" pitchFamily="66" charset="0"/>
              </a:rPr>
              <a:t>         Are  … </a:t>
            </a:r>
            <a:r>
              <a:rPr lang="zh-CN" altLang="en-US" sz="2400" b="1" dirty="0" smtClean="0">
                <a:solidFill>
                  <a:schemeClr val="bg1"/>
                </a:solidFill>
                <a:latin typeface="Comic Sans MS" pitchFamily="66" charset="0"/>
              </a:rPr>
              <a:t>＋ 动词</a:t>
            </a:r>
            <a:r>
              <a:rPr lang="en-US" altLang="zh-CN" sz="2400" b="1" dirty="0" err="1" smtClean="0">
                <a:solidFill>
                  <a:schemeClr val="bg1"/>
                </a:solidFill>
                <a:latin typeface="Comic Sans MS" pitchFamily="66" charset="0"/>
              </a:rPr>
              <a:t>ing</a:t>
            </a:r>
            <a:r>
              <a:rPr lang="en-US" altLang="zh-CN" sz="2400" b="1" dirty="0" smtClean="0">
                <a:solidFill>
                  <a:schemeClr val="bg1"/>
                </a:solidFill>
                <a:latin typeface="Comic Sans MS" pitchFamily="66" charset="0"/>
              </a:rPr>
              <a:t>?</a:t>
            </a:r>
          </a:p>
          <a:p>
            <a:pPr>
              <a:spcBef>
                <a:spcPct val="50000"/>
              </a:spcBef>
              <a:buFont typeface="Arial" charset="0"/>
              <a:buNone/>
            </a:pPr>
            <a:r>
              <a:rPr lang="en-US" altLang="zh-CN" sz="2400" b="1" dirty="0" smtClean="0">
                <a:solidFill>
                  <a:schemeClr val="bg1"/>
                </a:solidFill>
                <a:latin typeface="Comic Sans MS" pitchFamily="66" charset="0"/>
              </a:rPr>
              <a:t>         Yes ,they are./ No, they aren’t.. </a:t>
            </a:r>
          </a:p>
          <a:p>
            <a:pPr>
              <a:spcBef>
                <a:spcPct val="50000"/>
              </a:spcBef>
              <a:buFont typeface="Arial" charset="0"/>
              <a:buNone/>
            </a:pPr>
            <a:r>
              <a:rPr lang="en-US" altLang="zh-CN" sz="2400" b="1" dirty="0" smtClean="0">
                <a:solidFill>
                  <a:schemeClr val="bg1"/>
                </a:solidFill>
                <a:latin typeface="Comic Sans MS" pitchFamily="66" charset="0"/>
              </a:rPr>
              <a:t>         </a:t>
            </a:r>
            <a:endParaRPr lang="en-US" altLang="zh-CN" sz="2400" b="1" dirty="0">
              <a:solidFill>
                <a:schemeClr val="bg1"/>
              </a:solidFill>
              <a:latin typeface="Comic Sans MS" pitchFamily="66" charset="0"/>
            </a:endParaRPr>
          </a:p>
          <a:p>
            <a:pPr>
              <a:spcBef>
                <a:spcPct val="50000"/>
              </a:spcBef>
              <a:buFont typeface="Arial" charset="0"/>
              <a:buNone/>
            </a:pPr>
            <a:endParaRPr lang="en-US" altLang="zh-CN" sz="2400" b="1" dirty="0">
              <a:solidFill>
                <a:schemeClr val="bg1"/>
              </a:solidFill>
              <a:latin typeface="Comic Sans MS" pitchFamily="66" charset="0"/>
            </a:endParaRPr>
          </a:p>
          <a:p>
            <a:pPr>
              <a:spcBef>
                <a:spcPct val="50000"/>
              </a:spcBef>
              <a:buFont typeface="Arial" charset="0"/>
              <a:buNone/>
            </a:pPr>
            <a:endParaRPr lang="zh-CN" altLang="en-US" sz="24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27584" y="260648"/>
            <a:ext cx="6696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pic>
        <p:nvPicPr>
          <p:cNvPr id="6" name="Picture 5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DEEF5"/>
              </a:clrFrom>
              <a:clrTo>
                <a:srgbClr val="FDEEF5">
                  <a:alpha val="0"/>
                </a:srgbClr>
              </a:clrTo>
            </a:clrChange>
          </a:blip>
          <a:srcRect l="5093" t="7356"/>
          <a:stretch>
            <a:fillRect/>
          </a:stretch>
        </p:blipFill>
        <p:spPr bwMode="auto">
          <a:xfrm>
            <a:off x="1524000" y="2057400"/>
            <a:ext cx="5791200" cy="385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323528" y="332656"/>
            <a:ext cx="8568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smtClean="0">
                <a:solidFill>
                  <a:srgbClr val="FFC000"/>
                </a:solidFill>
                <a:latin typeface="Segoe UI Black" pitchFamily="34" charset="0"/>
                <a:ea typeface="Segoe UI Black" pitchFamily="34" charset="0"/>
                <a:cs typeface="Segoe UI Black" pitchFamily="34" charset="0"/>
              </a:rPr>
              <a:t>Today</a:t>
            </a:r>
            <a:r>
              <a:rPr lang="zh-CN" altLang="en-US" sz="3600" dirty="0" smtClean="0">
                <a:solidFill>
                  <a:srgbClr val="FFC000"/>
                </a:solidFill>
                <a:latin typeface="Segoe UI Black" pitchFamily="34" charset="0"/>
                <a:cs typeface="Segoe UI Black" pitchFamily="34" charset="0"/>
              </a:rPr>
              <a:t>，</a:t>
            </a:r>
            <a:r>
              <a:rPr lang="en-US" altLang="zh-CN" sz="3600" dirty="0" smtClean="0">
                <a:solidFill>
                  <a:srgbClr val="FFC000"/>
                </a:solidFill>
                <a:latin typeface="Segoe UI Black" pitchFamily="34" charset="0"/>
                <a:ea typeface="Segoe UI Black" pitchFamily="34" charset="0"/>
                <a:cs typeface="Segoe UI Black" pitchFamily="34" charset="0"/>
              </a:rPr>
              <a:t>Sam  is  at  </a:t>
            </a:r>
            <a:r>
              <a:rPr lang="en-US" altLang="zh-CN" sz="3600" dirty="0" err="1" smtClean="0">
                <a:solidFill>
                  <a:srgbClr val="FFC000"/>
                </a:solidFill>
                <a:latin typeface="Segoe UI Black" pitchFamily="34" charset="0"/>
                <a:ea typeface="Segoe UI Black" pitchFamily="34" charset="0"/>
                <a:cs typeface="Segoe UI Black" pitchFamily="34" charset="0"/>
              </a:rPr>
              <a:t>ChenJie’s</a:t>
            </a:r>
            <a:r>
              <a:rPr lang="en-US" altLang="zh-CN" sz="3600" dirty="0" smtClean="0">
                <a:solidFill>
                  <a:srgbClr val="FFC000"/>
                </a:solidFill>
                <a:latin typeface="Segoe UI Black" pitchFamily="34" charset="0"/>
                <a:ea typeface="Segoe UI Black" pitchFamily="34" charset="0"/>
                <a:cs typeface="Segoe UI Black" pitchFamily="34" charset="0"/>
              </a:rPr>
              <a:t>  home.</a:t>
            </a:r>
          </a:p>
          <a:p>
            <a:endParaRPr lang="zh-CN" altLang="en-US" sz="3600" dirty="0">
              <a:solidFill>
                <a:srgbClr val="FFC000"/>
              </a:solidFill>
              <a:latin typeface="Segoe UI Black" pitchFamily="34" charset="0"/>
              <a:cs typeface="Segoe UI Black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5536" y="1052736"/>
            <a:ext cx="8568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smtClean="0">
                <a:solidFill>
                  <a:srgbClr val="7030A0"/>
                </a:solidFill>
                <a:latin typeface="Segoe UI Black" pitchFamily="34" charset="0"/>
                <a:ea typeface="Segoe UI Black" pitchFamily="34" charset="0"/>
                <a:cs typeface="Segoe UI Black" pitchFamily="34" charset="0"/>
              </a:rPr>
              <a:t>Guess</a:t>
            </a:r>
            <a:r>
              <a:rPr lang="zh-CN" altLang="en-US" sz="3600" dirty="0" smtClean="0">
                <a:solidFill>
                  <a:srgbClr val="7030A0"/>
                </a:solidFill>
                <a:latin typeface="Segoe UI Black" pitchFamily="34" charset="0"/>
                <a:cs typeface="Segoe UI Black" pitchFamily="34" charset="0"/>
              </a:rPr>
              <a:t>，</a:t>
            </a:r>
            <a:r>
              <a:rPr lang="en-US" altLang="zh-CN" sz="3600" dirty="0" smtClean="0">
                <a:solidFill>
                  <a:srgbClr val="7030A0"/>
                </a:solidFill>
                <a:latin typeface="Segoe UI Black" pitchFamily="34" charset="0"/>
                <a:ea typeface="Segoe UI Black" pitchFamily="34" charset="0"/>
                <a:cs typeface="Segoe UI Black" pitchFamily="34" charset="0"/>
              </a:rPr>
              <a:t>what  are talking  about</a:t>
            </a:r>
            <a:r>
              <a:rPr lang="zh-CN" altLang="en-US" sz="3600" dirty="0" smtClean="0">
                <a:solidFill>
                  <a:srgbClr val="7030A0"/>
                </a:solidFill>
                <a:latin typeface="Segoe UI Black" pitchFamily="34" charset="0"/>
                <a:ea typeface="Segoe UI Black" pitchFamily="34" charset="0"/>
                <a:cs typeface="Segoe UI Black" pitchFamily="34" charset="0"/>
              </a:rPr>
              <a:t>？</a:t>
            </a:r>
            <a:endParaRPr lang="en-US" altLang="zh-CN" sz="3600" dirty="0" smtClean="0">
              <a:solidFill>
                <a:srgbClr val="7030A0"/>
              </a:solidFill>
              <a:latin typeface="Segoe UI Black" pitchFamily="34" charset="0"/>
              <a:ea typeface="Segoe UI Black" pitchFamily="34" charset="0"/>
              <a:cs typeface="Segoe UI Black" pitchFamily="34" charset="0"/>
            </a:endParaRPr>
          </a:p>
          <a:p>
            <a:endParaRPr lang="zh-CN" altLang="en-US" sz="3600" dirty="0">
              <a:solidFill>
                <a:srgbClr val="7030A0"/>
              </a:solidFill>
              <a:latin typeface="Segoe UI Black" pitchFamily="34" charset="0"/>
              <a:cs typeface="Segoe UI Black" pitchFamily="34" charset="0"/>
            </a:endParaRPr>
          </a:p>
        </p:txBody>
      </p:sp>
      <p:pic>
        <p:nvPicPr>
          <p:cNvPr id="11" name="图片 10" descr="hers_副本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39952" y="1844824"/>
            <a:ext cx="720080" cy="11289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332656"/>
            <a:ext cx="85689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dirty="0" smtClean="0">
                <a:solidFill>
                  <a:srgbClr val="FFC000"/>
                </a:solidFill>
                <a:latin typeface="Segoe UI Black" pitchFamily="34" charset="0"/>
                <a:ea typeface="Segoe UI Black" pitchFamily="34" charset="0"/>
                <a:cs typeface="Segoe UI Black" pitchFamily="34" charset="0"/>
              </a:rPr>
              <a:t>Where   is   Fido</a:t>
            </a:r>
            <a:r>
              <a:rPr lang="zh-CN" altLang="en-US" sz="6000" dirty="0" smtClean="0">
                <a:solidFill>
                  <a:srgbClr val="FFC000"/>
                </a:solidFill>
                <a:latin typeface="Segoe UI Black" pitchFamily="34" charset="0"/>
                <a:ea typeface="Segoe UI Black" pitchFamily="34" charset="0"/>
                <a:cs typeface="Segoe UI Black" pitchFamily="34" charset="0"/>
              </a:rPr>
              <a:t>？</a:t>
            </a:r>
            <a:endParaRPr lang="en-US" altLang="zh-CN" sz="6000" dirty="0" smtClean="0">
              <a:solidFill>
                <a:srgbClr val="FFC000"/>
              </a:solidFill>
              <a:latin typeface="Segoe UI Black" pitchFamily="34" charset="0"/>
              <a:ea typeface="Segoe UI Black" pitchFamily="34" charset="0"/>
              <a:cs typeface="Segoe UI Black" pitchFamily="34" charset="0"/>
            </a:endParaRPr>
          </a:p>
          <a:p>
            <a:endParaRPr lang="zh-CN" altLang="en-US" sz="6000" dirty="0">
              <a:solidFill>
                <a:srgbClr val="FFC000"/>
              </a:solidFill>
              <a:latin typeface="Segoe UI Black" pitchFamily="34" charset="0"/>
              <a:cs typeface="Segoe UI Black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6762" r="75200"/>
          <a:stretch>
            <a:fillRect/>
          </a:stretch>
        </p:blipFill>
        <p:spPr bwMode="auto">
          <a:xfrm>
            <a:off x="179512" y="2636912"/>
            <a:ext cx="2592288" cy="2797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5038" t="44900" r="42125"/>
          <a:stretch>
            <a:fillRect/>
          </a:stretch>
        </p:blipFill>
        <p:spPr bwMode="auto">
          <a:xfrm>
            <a:off x="3419872" y="2780928"/>
            <a:ext cx="2448272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7325" t="39061" r="7476"/>
          <a:stretch>
            <a:fillRect/>
          </a:stretch>
        </p:blipFill>
        <p:spPr bwMode="auto">
          <a:xfrm>
            <a:off x="6516216" y="2780928"/>
            <a:ext cx="2304256" cy="2696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611560" y="1484784"/>
            <a:ext cx="77768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dirty="0" smtClean="0">
                <a:solidFill>
                  <a:srgbClr val="00B050"/>
                </a:solidFill>
                <a:latin typeface="Segoe UI Black" pitchFamily="34" charset="0"/>
                <a:ea typeface="Segoe UI Black" pitchFamily="34" charset="0"/>
                <a:cs typeface="Segoe UI Black" pitchFamily="34" charset="0"/>
              </a:rPr>
              <a:t>Is  he  in  the  living  room?</a:t>
            </a:r>
            <a:endParaRPr lang="zh-CN" altLang="en-US" sz="4400" dirty="0">
              <a:solidFill>
                <a:srgbClr val="00B050"/>
              </a:solidFill>
              <a:latin typeface="Segoe UI Black" pitchFamily="34" charset="0"/>
              <a:cs typeface="Segoe UI Black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3568" y="1484784"/>
            <a:ext cx="77768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dirty="0" smtClean="0">
                <a:solidFill>
                  <a:srgbClr val="00B050"/>
                </a:solidFill>
                <a:latin typeface="Segoe UI Black" pitchFamily="34" charset="0"/>
                <a:ea typeface="Segoe UI Black" pitchFamily="34" charset="0"/>
                <a:cs typeface="Segoe UI Black" pitchFamily="34" charset="0"/>
              </a:rPr>
              <a:t>Is  he  in  the  kitten?</a:t>
            </a:r>
            <a:endParaRPr lang="zh-CN" altLang="en-US" sz="4400" dirty="0">
              <a:solidFill>
                <a:srgbClr val="00B050"/>
              </a:solidFill>
              <a:latin typeface="Segoe UI Black" pitchFamily="34" charset="0"/>
              <a:cs typeface="Segoe UI Black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9552" y="1556792"/>
            <a:ext cx="77768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dirty="0" smtClean="0">
                <a:solidFill>
                  <a:srgbClr val="00B050"/>
                </a:solidFill>
                <a:latin typeface="Segoe UI Black" pitchFamily="34" charset="0"/>
                <a:ea typeface="Segoe UI Black" pitchFamily="34" charset="0"/>
                <a:cs typeface="Segoe UI Black" pitchFamily="34" charset="0"/>
              </a:rPr>
              <a:t>Is  he  in  the  bedroom?</a:t>
            </a:r>
            <a:endParaRPr lang="zh-CN" altLang="en-US" sz="4400" dirty="0">
              <a:solidFill>
                <a:srgbClr val="00B050"/>
              </a:solidFill>
              <a:latin typeface="Segoe UI Black" pitchFamily="34" charset="0"/>
              <a:cs typeface="Segoe UI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/>
      <p:bldP spid="8" grpId="0"/>
      <p:bldP spid="8" grpId="1"/>
      <p:bldP spid="9" grpId="0"/>
      <p:bldP spid="9" grpId="1"/>
      <p:bldP spid="10" grpId="0"/>
      <p:bldP spid="10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514475"/>
            <a:ext cx="9144000" cy="442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381000" y="381000"/>
            <a:ext cx="3810000" cy="70167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latinLnBrk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latinLnBrk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latinLnBrk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latinLnBrk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fontAlgn="base" latinLnBrk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fontAlgn="base" latinLnBrk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fontAlgn="base" latinLnBrk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fontAlgn="base" latinLnBrk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zh-CN" sz="40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MS UI Gothic" pitchFamily="34" charset="-128"/>
                <a:cs typeface="Times New Roman" pitchFamily="18" charset="0"/>
              </a:rPr>
              <a:t>Let’s try</a:t>
            </a:r>
            <a:endParaRPr lang="zh-CN" altLang="en-US" sz="4000" b="1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  <a:ea typeface="MS UI Gothic" pitchFamily="34" charset="-128"/>
              <a:cs typeface="Times New Roman" pitchFamily="18" charset="0"/>
            </a:endParaRPr>
          </a:p>
        </p:txBody>
      </p:sp>
      <p:sp>
        <p:nvSpPr>
          <p:cNvPr id="4104" name="TextBox 3"/>
          <p:cNvSpPr txBox="1">
            <a:spLocks noChangeArrowheads="1"/>
          </p:cNvSpPr>
          <p:nvPr/>
        </p:nvSpPr>
        <p:spPr bwMode="auto">
          <a:xfrm>
            <a:off x="2267744" y="3140968"/>
            <a:ext cx="838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latinLnBrk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latinLnBrk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latinLnBrk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latinLnBrk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fontAlgn="base" latinLnBrk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fontAlgn="base" latinLnBrk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fontAlgn="base" latinLnBrk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fontAlgn="base" latinLnBrk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zh-CN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黑体" pitchFamily="2" charset="-122"/>
                <a:cs typeface="Times New Roman" pitchFamily="18" charset="0"/>
              </a:rPr>
              <a:t>√</a:t>
            </a:r>
            <a:endParaRPr lang="zh-CN" altLang="en-US" sz="44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  <a:ea typeface="黑体" pitchFamily="2" charset="-122"/>
              <a:cs typeface="Times New Roman" pitchFamily="18" charset="0"/>
            </a:endParaRPr>
          </a:p>
        </p:txBody>
      </p:sp>
      <p:pic>
        <p:nvPicPr>
          <p:cNvPr id="6" name="let try2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6300192" y="548680"/>
            <a:ext cx="440432" cy="4404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2500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10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5604"/>
          <a:stretch>
            <a:fillRect/>
          </a:stretch>
        </p:blipFill>
        <p:spPr bwMode="auto">
          <a:xfrm>
            <a:off x="0" y="2204864"/>
            <a:ext cx="9144000" cy="3733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381000" y="381000"/>
            <a:ext cx="3810000" cy="70167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latinLnBrk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latinLnBrk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latinLnBrk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latinLnBrk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fontAlgn="base" latinLnBrk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fontAlgn="base" latinLnBrk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fontAlgn="base" latinLnBrk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fontAlgn="base" latinLnBrk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zh-CN" sz="40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MS UI Gothic" pitchFamily="34" charset="-128"/>
                <a:cs typeface="Times New Roman" pitchFamily="18" charset="0"/>
              </a:rPr>
              <a:t>Let’s try</a:t>
            </a:r>
            <a:endParaRPr lang="zh-CN" altLang="en-US" sz="4000" b="1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  <a:ea typeface="MS UI Gothic" pitchFamily="34" charset="-128"/>
              <a:cs typeface="Times New Roman" pitchFamily="18" charset="0"/>
            </a:endParaRPr>
          </a:p>
        </p:txBody>
      </p:sp>
      <p:sp>
        <p:nvSpPr>
          <p:cNvPr id="4104" name="TextBox 3"/>
          <p:cNvSpPr txBox="1">
            <a:spLocks noChangeArrowheads="1"/>
          </p:cNvSpPr>
          <p:nvPr/>
        </p:nvSpPr>
        <p:spPr bwMode="auto">
          <a:xfrm>
            <a:off x="2267744" y="3140968"/>
            <a:ext cx="838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latinLnBrk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latinLnBrk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latinLnBrk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latinLnBrk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fontAlgn="base" latinLnBrk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fontAlgn="base" latinLnBrk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fontAlgn="base" latinLnBrk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fontAlgn="base" latinLnBrk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zh-CN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黑体" pitchFamily="2" charset="-122"/>
                <a:cs typeface="Times New Roman" pitchFamily="18" charset="0"/>
              </a:rPr>
              <a:t>√</a:t>
            </a:r>
            <a:endParaRPr lang="zh-CN" altLang="en-US" sz="44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  <a:ea typeface="黑体" pitchFamily="2" charset="-122"/>
              <a:cs typeface="Times New Roman" pitchFamily="18" charset="0"/>
            </a:endParaRPr>
          </a:p>
        </p:txBody>
      </p:sp>
      <p:pic>
        <p:nvPicPr>
          <p:cNvPr id="6" name="let try2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6300192" y="548680"/>
            <a:ext cx="440432" cy="44043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99592" y="1412776"/>
            <a:ext cx="63367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dirty="0" smtClean="0"/>
              <a:t>Does  Sam  play  with  Fido?</a:t>
            </a:r>
            <a:endParaRPr lang="zh-CN" altLang="en-US" sz="4400" dirty="0"/>
          </a:p>
        </p:txBody>
      </p:sp>
      <p:sp>
        <p:nvSpPr>
          <p:cNvPr id="8" name="TextBox 7"/>
          <p:cNvSpPr txBox="1"/>
          <p:nvPr/>
        </p:nvSpPr>
        <p:spPr>
          <a:xfrm>
            <a:off x="971600" y="2204864"/>
            <a:ext cx="63367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dirty="0" smtClean="0"/>
              <a:t>No, he doesn’t.</a:t>
            </a:r>
            <a:endParaRPr lang="zh-CN" alt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2500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7b6c286d13d08be603e37f30e349376a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27784" y="2060848"/>
            <a:ext cx="3810000" cy="381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19672" y="764704"/>
            <a:ext cx="49685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dirty="0" smtClean="0">
                <a:solidFill>
                  <a:srgbClr val="FFC000"/>
                </a:solidFill>
                <a:latin typeface="Segoe UI Black" pitchFamily="34" charset="0"/>
                <a:ea typeface="Segoe UI Black" pitchFamily="34" charset="0"/>
                <a:cs typeface="Segoe UI Black" pitchFamily="34" charset="0"/>
              </a:rPr>
              <a:t>After  a  while…</a:t>
            </a:r>
            <a:endParaRPr lang="zh-CN" altLang="en-US" sz="4400" dirty="0">
              <a:solidFill>
                <a:srgbClr val="FFC000"/>
              </a:solidFill>
              <a:latin typeface="Segoe UI Black" pitchFamily="34" charset="0"/>
              <a:cs typeface="Segoe UI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7b6c286d13d08be603e37f30e349376a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844824"/>
            <a:ext cx="3810000" cy="3810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23528" y="332656"/>
            <a:ext cx="85689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dirty="0" smtClean="0">
                <a:solidFill>
                  <a:srgbClr val="FFC000"/>
                </a:solidFill>
                <a:latin typeface="Segoe UI Black" pitchFamily="34" charset="0"/>
                <a:ea typeface="Segoe UI Black" pitchFamily="34" charset="0"/>
                <a:cs typeface="Segoe UI Black" pitchFamily="34" charset="0"/>
              </a:rPr>
              <a:t>Where   is   Fido          </a:t>
            </a:r>
            <a:r>
              <a:rPr lang="zh-CN" altLang="en-US" sz="6000" dirty="0" smtClean="0">
                <a:solidFill>
                  <a:srgbClr val="FFC000"/>
                </a:solidFill>
                <a:latin typeface="Segoe UI Black" pitchFamily="34" charset="0"/>
                <a:ea typeface="Segoe UI Black" pitchFamily="34" charset="0"/>
                <a:cs typeface="Segoe UI Black" pitchFamily="34" charset="0"/>
              </a:rPr>
              <a:t>？</a:t>
            </a:r>
            <a:endParaRPr lang="en-US" altLang="zh-CN" sz="6000" dirty="0" smtClean="0">
              <a:solidFill>
                <a:srgbClr val="FFC000"/>
              </a:solidFill>
              <a:latin typeface="Segoe UI Black" pitchFamily="34" charset="0"/>
              <a:ea typeface="Segoe UI Black" pitchFamily="34" charset="0"/>
              <a:cs typeface="Segoe UI Black" pitchFamily="34" charset="0"/>
            </a:endParaRPr>
          </a:p>
          <a:p>
            <a:endParaRPr lang="zh-CN" altLang="en-US" sz="6000" dirty="0">
              <a:solidFill>
                <a:srgbClr val="FFC000"/>
              </a:solidFill>
              <a:latin typeface="Segoe UI Black" pitchFamily="34" charset="0"/>
              <a:cs typeface="Segoe UI Black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660232" y="332656"/>
            <a:ext cx="23042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dirty="0" smtClean="0">
                <a:latin typeface="Segoe UI Black" pitchFamily="34" charset="0"/>
                <a:ea typeface="Segoe UI Black" pitchFamily="34" charset="0"/>
                <a:cs typeface="Segoe UI Black" pitchFamily="34" charset="0"/>
              </a:rPr>
              <a:t>now</a:t>
            </a:r>
            <a:endParaRPr lang="zh-CN" altLang="en-US" sz="6000" dirty="0">
              <a:latin typeface="Segoe UI Black" pitchFamily="34" charset="0"/>
              <a:cs typeface="Segoe UI Black" pitchFamily="34" charset="0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251520" y="2636912"/>
            <a:ext cx="9577064" cy="3949998"/>
            <a:chOff x="251520" y="2636912"/>
            <a:chExt cx="9577064" cy="3949998"/>
          </a:xfrm>
        </p:grpSpPr>
        <p:sp>
          <p:nvSpPr>
            <p:cNvPr id="5" name="TextBox 4"/>
            <p:cNvSpPr txBox="1"/>
            <p:nvPr/>
          </p:nvSpPr>
          <p:spPr>
            <a:xfrm>
              <a:off x="251520" y="2636912"/>
              <a:ext cx="9577064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dirty="0" smtClean="0">
                  <a:solidFill>
                    <a:srgbClr val="EC4ECE"/>
                  </a:solidFill>
                  <a:latin typeface="Segoe UI Black" pitchFamily="34" charset="0"/>
                  <a:ea typeface="Segoe UI Black" pitchFamily="34" charset="0"/>
                  <a:cs typeface="Segoe UI Black" pitchFamily="34" charset="0"/>
                </a:rPr>
                <a:t>Is   Fido   sleeping  in   the   living   room</a:t>
              </a:r>
              <a:r>
                <a:rPr lang="zh-CN" altLang="en-US" sz="3200" dirty="0" smtClean="0">
                  <a:solidFill>
                    <a:srgbClr val="EC4ECE"/>
                  </a:solidFill>
                  <a:latin typeface="Segoe UI Black" pitchFamily="34" charset="0"/>
                  <a:ea typeface="Segoe UI Black" pitchFamily="34" charset="0"/>
                  <a:cs typeface="Segoe UI Black" pitchFamily="34" charset="0"/>
                </a:rPr>
                <a:t>？</a:t>
              </a:r>
              <a:endParaRPr lang="en-US" altLang="zh-CN" sz="3200" dirty="0" smtClean="0">
                <a:solidFill>
                  <a:srgbClr val="EC4ECE"/>
                </a:solidFill>
                <a:latin typeface="Segoe UI Black" pitchFamily="34" charset="0"/>
                <a:ea typeface="Segoe UI Black" pitchFamily="34" charset="0"/>
                <a:cs typeface="Segoe UI Black" pitchFamily="34" charset="0"/>
              </a:endParaRPr>
            </a:p>
            <a:p>
              <a:endParaRPr lang="zh-CN" altLang="en-US" sz="3200" dirty="0">
                <a:solidFill>
                  <a:srgbClr val="EC4ECE"/>
                </a:solidFill>
                <a:latin typeface="Segoe UI Black" pitchFamily="34" charset="0"/>
                <a:cs typeface="Segoe UI Black" pitchFamily="34" charset="0"/>
              </a:endParaRPr>
            </a:p>
          </p:txBody>
        </p:sp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36762" r="75200"/>
            <a:stretch>
              <a:fillRect/>
            </a:stretch>
          </p:blipFill>
          <p:spPr bwMode="auto">
            <a:xfrm>
              <a:off x="3059832" y="3789040"/>
              <a:ext cx="2592288" cy="27978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7" name="TextBox 6"/>
          <p:cNvSpPr txBox="1"/>
          <p:nvPr/>
        </p:nvSpPr>
        <p:spPr>
          <a:xfrm>
            <a:off x="467544" y="1340768"/>
            <a:ext cx="84604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dirty="0" smtClean="0">
                <a:solidFill>
                  <a:srgbClr val="FFC000"/>
                </a:solidFill>
                <a:latin typeface="Segoe UI Black" pitchFamily="34" charset="0"/>
                <a:ea typeface="Segoe UI Black" pitchFamily="34" charset="0"/>
                <a:cs typeface="Segoe UI Black" pitchFamily="34" charset="0"/>
              </a:rPr>
              <a:t>What   is   he   doing?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332656"/>
            <a:ext cx="85689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dirty="0" smtClean="0">
                <a:solidFill>
                  <a:srgbClr val="FFC000"/>
                </a:solidFill>
                <a:latin typeface="Segoe UI Black" pitchFamily="34" charset="0"/>
                <a:ea typeface="Segoe UI Black" pitchFamily="34" charset="0"/>
                <a:cs typeface="Segoe UI Black" pitchFamily="34" charset="0"/>
              </a:rPr>
              <a:t>Where   is   Fido          </a:t>
            </a:r>
            <a:r>
              <a:rPr lang="zh-CN" altLang="en-US" sz="6000" dirty="0" smtClean="0">
                <a:solidFill>
                  <a:srgbClr val="FFC000"/>
                </a:solidFill>
                <a:latin typeface="Segoe UI Black" pitchFamily="34" charset="0"/>
                <a:ea typeface="Segoe UI Black" pitchFamily="34" charset="0"/>
                <a:cs typeface="Segoe UI Black" pitchFamily="34" charset="0"/>
              </a:rPr>
              <a:t>？</a:t>
            </a:r>
            <a:endParaRPr lang="en-US" altLang="zh-CN" sz="6000" dirty="0" smtClean="0">
              <a:solidFill>
                <a:srgbClr val="FFC000"/>
              </a:solidFill>
              <a:latin typeface="Segoe UI Black" pitchFamily="34" charset="0"/>
              <a:ea typeface="Segoe UI Black" pitchFamily="34" charset="0"/>
              <a:cs typeface="Segoe UI Black" pitchFamily="34" charset="0"/>
            </a:endParaRPr>
          </a:p>
          <a:p>
            <a:endParaRPr lang="zh-CN" altLang="en-US" sz="6000" dirty="0">
              <a:solidFill>
                <a:srgbClr val="FFC000"/>
              </a:solidFill>
              <a:latin typeface="Segoe UI Black" pitchFamily="34" charset="0"/>
              <a:cs typeface="Segoe UI Black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660232" y="332656"/>
            <a:ext cx="23042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dirty="0" smtClean="0">
                <a:latin typeface="Segoe UI Black" pitchFamily="34" charset="0"/>
                <a:ea typeface="Segoe UI Black" pitchFamily="34" charset="0"/>
                <a:cs typeface="Segoe UI Black" pitchFamily="34" charset="0"/>
              </a:rPr>
              <a:t>now</a:t>
            </a:r>
            <a:endParaRPr lang="zh-CN" altLang="en-US" sz="6000" dirty="0">
              <a:latin typeface="Segoe UI Black" pitchFamily="34" charset="0"/>
              <a:cs typeface="Segoe UI Black" pitchFamily="34" charset="0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0" y="2492896"/>
            <a:ext cx="9577064" cy="3776291"/>
            <a:chOff x="0" y="2492896"/>
            <a:chExt cx="9577064" cy="3776291"/>
          </a:xfrm>
        </p:grpSpPr>
        <p:sp>
          <p:nvSpPr>
            <p:cNvPr id="5" name="TextBox 4"/>
            <p:cNvSpPr txBox="1"/>
            <p:nvPr/>
          </p:nvSpPr>
          <p:spPr>
            <a:xfrm>
              <a:off x="0" y="2492896"/>
              <a:ext cx="957706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600" dirty="0" smtClean="0">
                  <a:solidFill>
                    <a:srgbClr val="EC4ECE"/>
                  </a:solidFill>
                  <a:latin typeface="Segoe UI Black" pitchFamily="34" charset="0"/>
                  <a:ea typeface="Segoe UI Black" pitchFamily="34" charset="0"/>
                  <a:cs typeface="Segoe UI Black" pitchFamily="34" charset="0"/>
                </a:rPr>
                <a:t>Is   Fido   sitting  in   the   bedroom</a:t>
              </a:r>
              <a:r>
                <a:rPr lang="zh-CN" altLang="en-US" sz="3600" dirty="0" smtClean="0">
                  <a:solidFill>
                    <a:srgbClr val="EC4ECE"/>
                  </a:solidFill>
                  <a:latin typeface="Segoe UI Black" pitchFamily="34" charset="0"/>
                  <a:ea typeface="Segoe UI Black" pitchFamily="34" charset="0"/>
                  <a:cs typeface="Segoe UI Black" pitchFamily="34" charset="0"/>
                </a:rPr>
                <a:t>？</a:t>
              </a:r>
              <a:endParaRPr lang="en-US" altLang="zh-CN" sz="3600" dirty="0" smtClean="0">
                <a:solidFill>
                  <a:srgbClr val="EC4ECE"/>
                </a:solidFill>
                <a:latin typeface="Segoe UI Black" pitchFamily="34" charset="0"/>
                <a:ea typeface="Segoe UI Black" pitchFamily="34" charset="0"/>
                <a:cs typeface="Segoe UI Black" pitchFamily="34" charset="0"/>
              </a:endParaRPr>
            </a:p>
            <a:p>
              <a:endParaRPr lang="zh-CN" altLang="en-US" sz="3600" dirty="0">
                <a:solidFill>
                  <a:srgbClr val="EC4ECE"/>
                </a:solidFill>
                <a:latin typeface="Segoe UI Black" pitchFamily="34" charset="0"/>
                <a:cs typeface="Segoe UI Black" pitchFamily="34" charset="0"/>
              </a:endParaRPr>
            </a:p>
          </p:txBody>
        </p:sp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67325" t="39061" r="7476"/>
            <a:stretch>
              <a:fillRect/>
            </a:stretch>
          </p:blipFill>
          <p:spPr bwMode="auto">
            <a:xfrm>
              <a:off x="3275856" y="3573016"/>
              <a:ext cx="2304256" cy="2696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6" name="TextBox 5"/>
          <p:cNvSpPr txBox="1"/>
          <p:nvPr/>
        </p:nvSpPr>
        <p:spPr>
          <a:xfrm>
            <a:off x="467544" y="1340768"/>
            <a:ext cx="84604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dirty="0" smtClean="0">
                <a:solidFill>
                  <a:srgbClr val="FFC000"/>
                </a:solidFill>
                <a:latin typeface="Segoe UI Black" pitchFamily="34" charset="0"/>
                <a:ea typeface="Segoe UI Black" pitchFamily="34" charset="0"/>
                <a:cs typeface="Segoe UI Black" pitchFamily="34" charset="0"/>
              </a:rPr>
              <a:t>What   is   he   doing?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353</TotalTime>
  <Words>601</Words>
  <Application>Microsoft Office PowerPoint</Application>
  <PresentationFormat>全屏显示(4:3)</PresentationFormat>
  <Paragraphs>104</Paragraphs>
  <Slides>27</Slides>
  <Notes>0</Notes>
  <HiddenSlides>0</HiddenSlides>
  <MMClips>8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28" baseType="lpstr">
      <vt:lpstr>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Look and say</vt:lpstr>
      <vt:lpstr>Look and say</vt:lpstr>
      <vt:lpstr>Look and say</vt:lpstr>
      <vt:lpstr>Look and say</vt:lpstr>
      <vt:lpstr>Look and say</vt:lpstr>
      <vt:lpstr>幻灯片 24</vt:lpstr>
      <vt:lpstr>幻灯片 25</vt:lpstr>
      <vt:lpstr>幻灯片 26</vt:lpstr>
      <vt:lpstr>幻灯片 27</vt:lpstr>
    </vt:vector>
  </TitlesOfParts>
  <Company>china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User</dc:creator>
  <cp:lastModifiedBy>User</cp:lastModifiedBy>
  <cp:revision>53</cp:revision>
  <dcterms:created xsi:type="dcterms:W3CDTF">2017-05-09T08:15:50Z</dcterms:created>
  <dcterms:modified xsi:type="dcterms:W3CDTF">2017-05-11T03:29:07Z</dcterms:modified>
</cp:coreProperties>
</file>