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3" r:id="rId6"/>
    <p:sldId id="261" r:id="rId7"/>
    <p:sldId id="264" r:id="rId8"/>
    <p:sldId id="269" r:id="rId9"/>
    <p:sldId id="270" r:id="rId10"/>
    <p:sldId id="266" r:id="rId11"/>
    <p:sldId id="267" r:id="rId12"/>
    <p:sldId id="268" r:id="rId13"/>
    <p:sldId id="271" r:id="rId14"/>
    <p:sldId id="272" r:id="rId15"/>
    <p:sldId id="273" r:id="rId16"/>
    <p:sldId id="275" r:id="rId17"/>
    <p:sldId id="276" r:id="rId18"/>
    <p:sldId id="277" r:id="rId1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27B7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7305-2E54-480D-88D9-651B66DB3C6C}" type="datetimeFigureOut">
              <a:rPr lang="zh-CN" altLang="en-US" smtClean="0"/>
              <a:pPr/>
              <a:t>2017/5/15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590A-B19B-4331-B371-F7010FA909C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7305-2E54-480D-88D9-651B66DB3C6C}" type="datetimeFigureOut">
              <a:rPr lang="zh-CN" altLang="en-US" smtClean="0"/>
              <a:pPr/>
              <a:t>2017/5/15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590A-B19B-4331-B371-F7010FA909C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7305-2E54-480D-88D9-651B66DB3C6C}" type="datetimeFigureOut">
              <a:rPr lang="zh-CN" altLang="en-US" smtClean="0"/>
              <a:pPr/>
              <a:t>2017/5/15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590A-B19B-4331-B371-F7010FA909C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7305-2E54-480D-88D9-651B66DB3C6C}" type="datetimeFigureOut">
              <a:rPr lang="zh-CN" altLang="en-US" smtClean="0"/>
              <a:pPr/>
              <a:t>2017/5/15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590A-B19B-4331-B371-F7010FA909C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7305-2E54-480D-88D9-651B66DB3C6C}" type="datetimeFigureOut">
              <a:rPr lang="zh-CN" altLang="en-US" smtClean="0"/>
              <a:pPr/>
              <a:t>2017/5/15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590A-B19B-4331-B371-F7010FA909C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7305-2E54-480D-88D9-651B66DB3C6C}" type="datetimeFigureOut">
              <a:rPr lang="zh-CN" altLang="en-US" smtClean="0"/>
              <a:pPr/>
              <a:t>2017/5/15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590A-B19B-4331-B371-F7010FA909C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7305-2E54-480D-88D9-651B66DB3C6C}" type="datetimeFigureOut">
              <a:rPr lang="zh-CN" altLang="en-US" smtClean="0"/>
              <a:pPr/>
              <a:t>2017/5/15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590A-B19B-4331-B371-F7010FA909C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7305-2E54-480D-88D9-651B66DB3C6C}" type="datetimeFigureOut">
              <a:rPr lang="zh-CN" altLang="en-US" smtClean="0"/>
              <a:pPr/>
              <a:t>2017/5/15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590A-B19B-4331-B371-F7010FA909C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7305-2E54-480D-88D9-651B66DB3C6C}" type="datetimeFigureOut">
              <a:rPr lang="zh-CN" altLang="en-US" smtClean="0"/>
              <a:pPr/>
              <a:t>2017/5/15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590A-B19B-4331-B371-F7010FA909C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7305-2E54-480D-88D9-651B66DB3C6C}" type="datetimeFigureOut">
              <a:rPr lang="zh-CN" altLang="en-US" smtClean="0"/>
              <a:pPr/>
              <a:t>2017/5/15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590A-B19B-4331-B371-F7010FA909C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7305-2E54-480D-88D9-651B66DB3C6C}" type="datetimeFigureOut">
              <a:rPr lang="zh-CN" altLang="en-US" smtClean="0"/>
              <a:pPr/>
              <a:t>2017/5/15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590A-B19B-4331-B371-F7010FA909C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C7305-2E54-480D-88D9-651B66DB3C6C}" type="datetimeFigureOut">
              <a:rPr lang="zh-CN" altLang="en-US" smtClean="0"/>
              <a:pPr/>
              <a:t>2017/5/15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E590A-B19B-4331-B371-F7010FA909C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dministrator\Desktop\&#20116;&#19979;unit5\&#35270;&#39057;&#21160;&#30011;\Read,%20listen%20and%20chant..wmv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Administrator\Desktop\&#20116;&#19979;unit5\&#38899;&#39057;\Read,%20listen%20and%20chant..mp3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file:///C:\Users\Administrator\Desktop\&#20116;&#19979;unit5\&#38899;&#39057;\Read,%20listen%20and%20chant.(4).mp3" TargetMode="External"/><Relationship Id="rId1" Type="http://schemas.openxmlformats.org/officeDocument/2006/relationships/audio" Target="file:///C:\Users\Administrator\Desktop\&#20116;&#19979;unit5\&#38899;&#39057;\Read,%20listen%20and%20chant.(2).mp3" TargetMode="Externa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file:///C:\Users\Administrator\Desktop\&#20116;&#19979;unit5\&#38899;&#39057;\Read,%20listen%20and%20chant.(3).mp3" TargetMode="External"/><Relationship Id="rId1" Type="http://schemas.openxmlformats.org/officeDocument/2006/relationships/audio" Target="file:///C:\Users\Administrator\Desktop\&#20116;&#19979;unit5\&#38899;&#39057;\Read,%20listen%20and%20chant.(1).mp3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8.pn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dministrator\Desktop\&#20116;&#19979;unit5\&#38899;&#39057;\Read,%20listen%20and%20chant..wmv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Administrator\Desktop\&#20116;&#19979;unit5\&#38899;&#39057;\read%20write%20and%20listen.wav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79512" y="188640"/>
            <a:ext cx="8748712" cy="1661993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altLang="zh-CN" sz="5400" b="1" dirty="0">
                <a:solidFill>
                  <a:schemeClr val="bg1"/>
                </a:solidFill>
                <a:latin typeface="Times New Roman" pitchFamily="18" charset="0"/>
              </a:rPr>
              <a:t>Unit 5 </a:t>
            </a:r>
            <a:r>
              <a:rPr lang="en-US" altLang="zh-CN" sz="5400" b="1" dirty="0" smtClean="0">
                <a:solidFill>
                  <a:schemeClr val="bg1"/>
                </a:solidFill>
                <a:latin typeface="Times New Roman" pitchFamily="18" charset="0"/>
              </a:rPr>
              <a:t>Whose dog is it</a:t>
            </a:r>
            <a:r>
              <a:rPr lang="zh-CN" altLang="en-US" sz="5400" b="1" dirty="0" smtClean="0">
                <a:solidFill>
                  <a:schemeClr val="bg1"/>
                </a:solidFill>
                <a:latin typeface="Times New Roman" pitchFamily="18" charset="0"/>
              </a:rPr>
              <a:t>？</a:t>
            </a:r>
            <a:endParaRPr lang="en-US" altLang="zh-CN" sz="5400" b="1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r>
              <a:rPr lang="en-US" altLang="zh-CN" sz="4400" b="1" dirty="0" smtClean="0">
                <a:solidFill>
                  <a:schemeClr val="bg1"/>
                </a:solidFill>
                <a:latin typeface="Times New Roman" pitchFamily="18" charset="0"/>
              </a:rPr>
              <a:t>A   Let’s   spell</a:t>
            </a:r>
            <a:endParaRPr lang="en-US" altLang="zh-CN" sz="4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5" name="图片 4" descr="t011d6765b7772327f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2060848"/>
            <a:ext cx="6876256" cy="382921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580112" y="5733256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chemeClr val="accent6"/>
                </a:solidFill>
              </a:rPr>
              <a:t>大塘小学   冯雯</a:t>
            </a:r>
            <a:endParaRPr lang="zh-CN" altLang="en-US" sz="2800" b="1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4499633_005355847000_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EFEFF1"/>
              </a:clrFrom>
              <a:clrTo>
                <a:srgbClr val="EFEFF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92275" y="1773238"/>
            <a:ext cx="5791200" cy="385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WordArt 3"/>
          <p:cNvSpPr>
            <a:spLocks noChangeArrowheads="1" noChangeShapeType="1"/>
          </p:cNvSpPr>
          <p:nvPr/>
        </p:nvSpPr>
        <p:spPr bwMode="auto">
          <a:xfrm>
            <a:off x="828675" y="1270000"/>
            <a:ext cx="7488238" cy="154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prstShdw prst="shdw11">
                    <a:srgbClr val="C0C0C0">
                      <a:alpha val="75000"/>
                    </a:srgbClr>
                  </a:prstShdw>
                </a:effectLst>
                <a:latin typeface="Comic Sans MS"/>
              </a:rPr>
              <a:t>Look and Say</a:t>
            </a:r>
            <a:endParaRPr lang="zh-CN" alt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prstShdw prst="shdw11">
                  <a:srgbClr val="C0C0C0">
                    <a:alpha val="75000"/>
                  </a:srgbClr>
                </a:prstShdw>
              </a:effectLst>
              <a:latin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95736" y="404664"/>
            <a:ext cx="22322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800" dirty="0" err="1" smtClean="0"/>
              <a:t>ng</a:t>
            </a:r>
            <a:endParaRPr lang="zh-CN" altLang="en-US" sz="8800" dirty="0"/>
          </a:p>
        </p:txBody>
      </p:sp>
      <p:cxnSp>
        <p:nvCxnSpPr>
          <p:cNvPr id="5" name="直接箭头连接符 4"/>
          <p:cNvCxnSpPr/>
          <p:nvPr/>
        </p:nvCxnSpPr>
        <p:spPr>
          <a:xfrm>
            <a:off x="3563888" y="1268760"/>
            <a:ext cx="2016224" cy="0"/>
          </a:xfrm>
          <a:prstGeom prst="straightConnector1">
            <a:avLst/>
          </a:prstGeom>
          <a:ln w="66675">
            <a:solidFill>
              <a:srgbClr val="9527B7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580112" y="476672"/>
            <a:ext cx="28803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800" dirty="0" smtClean="0">
                <a:solidFill>
                  <a:srgbClr val="FF0000"/>
                </a:solidFill>
              </a:rPr>
              <a:t>/ ŋ </a:t>
            </a:r>
            <a:r>
              <a:rPr lang="en-US" altLang="zh-CN" sz="8800" dirty="0">
                <a:solidFill>
                  <a:srgbClr val="FF0000"/>
                </a:solidFill>
              </a:rPr>
              <a:t>/</a:t>
            </a:r>
            <a:endParaRPr lang="zh-CN" altLang="en-US" sz="8800" dirty="0">
              <a:solidFill>
                <a:srgbClr val="FF0000"/>
              </a:solidFill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899592" y="1844824"/>
            <a:ext cx="3082895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buFont typeface="Arial" charset="0"/>
              <a:buNone/>
            </a:pPr>
            <a:r>
              <a:rPr lang="en-US" altLang="zh-CN" sz="6600" dirty="0" smtClean="0">
                <a:latin typeface="Calibri" pitchFamily="34" charset="0"/>
              </a:rPr>
              <a:t>morni</a:t>
            </a:r>
            <a:r>
              <a:rPr lang="en-US" altLang="zh-CN" sz="6600" dirty="0" smtClean="0">
                <a:solidFill>
                  <a:srgbClr val="FF0000"/>
                </a:solidFill>
                <a:latin typeface="Calibri" pitchFamily="34" charset="0"/>
              </a:rPr>
              <a:t>ng</a:t>
            </a:r>
            <a:endParaRPr lang="en-US" altLang="zh-CN" sz="6600" dirty="0">
              <a:latin typeface="Calibri" pitchFamily="34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5004048" y="1988840"/>
            <a:ext cx="160653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buFont typeface="Arial" charset="0"/>
              <a:buNone/>
            </a:pPr>
            <a:r>
              <a:rPr lang="en-US" altLang="zh-CN" sz="6600" dirty="0" smtClean="0">
                <a:latin typeface="Calibri" pitchFamily="34" charset="0"/>
              </a:rPr>
              <a:t>ki</a:t>
            </a:r>
            <a:r>
              <a:rPr lang="en-US" altLang="zh-CN" sz="6600" dirty="0" smtClean="0">
                <a:solidFill>
                  <a:srgbClr val="FF0000"/>
                </a:solidFill>
                <a:latin typeface="Calibri" pitchFamily="34" charset="0"/>
              </a:rPr>
              <a:t>ng</a:t>
            </a:r>
            <a:endParaRPr lang="en-US" altLang="zh-CN" sz="6600" dirty="0">
              <a:latin typeface="Calibri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1187624" y="2996952"/>
            <a:ext cx="1949573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buFont typeface="Arial" charset="0"/>
              <a:buNone/>
            </a:pPr>
            <a:r>
              <a:rPr lang="en-US" altLang="zh-CN" sz="6600" dirty="0" smtClean="0">
                <a:latin typeface="Calibri" pitchFamily="34" charset="0"/>
              </a:rPr>
              <a:t>thi</a:t>
            </a:r>
            <a:r>
              <a:rPr lang="en-US" altLang="zh-CN" sz="6600" dirty="0" smtClean="0">
                <a:solidFill>
                  <a:srgbClr val="FF0000"/>
                </a:solidFill>
                <a:latin typeface="Calibri" pitchFamily="34" charset="0"/>
              </a:rPr>
              <a:t>ng</a:t>
            </a:r>
            <a:endParaRPr lang="en-US" altLang="zh-CN" sz="6600" dirty="0">
              <a:latin typeface="Calibri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16016" y="3212976"/>
            <a:ext cx="227498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buFont typeface="Arial" charset="0"/>
              <a:buNone/>
            </a:pPr>
            <a:r>
              <a:rPr lang="en-US" altLang="zh-CN" sz="5400" dirty="0" smtClean="0">
                <a:latin typeface="Comic Sans MS" pitchFamily="66" charset="0"/>
              </a:rPr>
              <a:t>stro</a:t>
            </a:r>
            <a:r>
              <a:rPr lang="en-US" altLang="zh-CN" sz="5400" dirty="0" smtClean="0">
                <a:solidFill>
                  <a:srgbClr val="FF0000"/>
                </a:solidFill>
                <a:latin typeface="Comic Sans MS" pitchFamily="66" charset="0"/>
              </a:rPr>
              <a:t>ng</a:t>
            </a:r>
            <a:endParaRPr lang="en-US" altLang="zh-CN" sz="5400" dirty="0">
              <a:solidFill>
                <a:srgbClr val="CC0000"/>
              </a:solidFill>
              <a:latin typeface="Comic Sans MS" pitchFamily="66" charset="0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1043608" y="4221088"/>
            <a:ext cx="265649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buFont typeface="Arial" charset="0"/>
              <a:buNone/>
            </a:pPr>
            <a:r>
              <a:rPr lang="en-US" altLang="zh-CN" sz="5400" dirty="0" smtClean="0">
                <a:latin typeface="Comic Sans MS" pitchFamily="66" charset="0"/>
              </a:rPr>
              <a:t>jumpi</a:t>
            </a:r>
            <a:r>
              <a:rPr lang="en-US" altLang="zh-CN" sz="5400" dirty="0" smtClean="0">
                <a:solidFill>
                  <a:srgbClr val="FF0000"/>
                </a:solidFill>
                <a:latin typeface="Comic Sans MS" pitchFamily="66" charset="0"/>
              </a:rPr>
              <a:t>ng</a:t>
            </a:r>
            <a:endParaRPr lang="en-US" altLang="zh-CN" sz="5400" dirty="0">
              <a:solidFill>
                <a:srgbClr val="CC0000"/>
              </a:solidFill>
              <a:latin typeface="Comic Sans MS" pitchFamily="66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4860032" y="4221088"/>
            <a:ext cx="236795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buFont typeface="Arial" charset="0"/>
              <a:buNone/>
            </a:pPr>
            <a:r>
              <a:rPr lang="en-US" altLang="zh-CN" sz="5400" dirty="0" smtClean="0">
                <a:latin typeface="Comic Sans MS" pitchFamily="66" charset="0"/>
              </a:rPr>
              <a:t>singi</a:t>
            </a:r>
            <a:r>
              <a:rPr lang="en-US" altLang="zh-CN" sz="5400" dirty="0" smtClean="0">
                <a:solidFill>
                  <a:srgbClr val="FF0000"/>
                </a:solidFill>
                <a:latin typeface="Comic Sans MS" pitchFamily="66" charset="0"/>
              </a:rPr>
              <a:t>ng</a:t>
            </a:r>
            <a:endParaRPr lang="en-US" altLang="zh-CN" sz="5400" dirty="0">
              <a:solidFill>
                <a:srgbClr val="CC0000"/>
              </a:solidFill>
              <a:latin typeface="Comic Sans MS" pitchFamily="66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1115616" y="5373216"/>
            <a:ext cx="277832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buFont typeface="Arial" charset="0"/>
              <a:buNone/>
            </a:pPr>
            <a:r>
              <a:rPr lang="en-US" altLang="zh-CN" sz="5400" dirty="0" smtClean="0">
                <a:latin typeface="Comic Sans MS" pitchFamily="66" charset="0"/>
              </a:rPr>
              <a:t>drinki</a:t>
            </a:r>
            <a:r>
              <a:rPr lang="en-US" altLang="zh-CN" sz="5400" dirty="0" smtClean="0">
                <a:solidFill>
                  <a:srgbClr val="FF0000"/>
                </a:solidFill>
                <a:latin typeface="Comic Sans MS" pitchFamily="66" charset="0"/>
              </a:rPr>
              <a:t>ng</a:t>
            </a:r>
            <a:endParaRPr lang="en-US" altLang="zh-CN" sz="5400" dirty="0">
              <a:solidFill>
                <a:srgbClr val="CC0000"/>
              </a:solidFill>
              <a:latin typeface="Comic Sans MS" pitchFamily="66" charset="0"/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4716016" y="5517232"/>
            <a:ext cx="319029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buFont typeface="Arial" charset="0"/>
              <a:buNone/>
            </a:pPr>
            <a:r>
              <a:rPr lang="en-US" altLang="zh-CN" sz="5400" dirty="0" smtClean="0">
                <a:latin typeface="Comic Sans MS" pitchFamily="66" charset="0"/>
              </a:rPr>
              <a:t>swimmi</a:t>
            </a:r>
            <a:r>
              <a:rPr lang="en-US" altLang="zh-CN" sz="5400" dirty="0" smtClean="0">
                <a:solidFill>
                  <a:srgbClr val="FF0000"/>
                </a:solidFill>
                <a:latin typeface="Comic Sans MS" pitchFamily="66" charset="0"/>
              </a:rPr>
              <a:t>ng</a:t>
            </a:r>
            <a:endParaRPr lang="en-US" altLang="zh-CN" sz="5400" dirty="0">
              <a:solidFill>
                <a:srgbClr val="CC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8" presetClass="entr" presetSubtype="0" ac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8" presetClass="entr" presetSubtype="0" ac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8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32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64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8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332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64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utoUpdateAnimBg="0"/>
      <p:bldP spid="10" grpId="1" bldLvl="0" autoUpdateAnimBg="0"/>
      <p:bldP spid="11" grpId="0" bldLvl="0" autoUpdateAnimBg="0"/>
      <p:bldP spid="11" grpId="1" bldLvl="0" autoUpdateAnimBg="0"/>
      <p:bldP spid="12" grpId="0" bldLvl="0" autoUpdateAnimBg="0"/>
      <p:bldP spid="12" grpId="1" bldLvl="0" autoUpdateAnimBg="0"/>
      <p:bldP spid="13" grpId="0" bldLvl="0" autoUpdateAnimBg="0"/>
      <p:bldP spid="14" grpId="0" bldLvl="0" autoUpdateAnimBg="0"/>
      <p:bldP spid="15" grpId="0" bldLvl="0" autoUpdateAnimBg="0"/>
      <p:bldP spid="16" grpId="0" bldLvl="0" autoUpdateAnimBg="0"/>
      <p:bldP spid="17" grpId="0" bldLvl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95736" y="404664"/>
            <a:ext cx="22322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800" dirty="0" err="1" smtClean="0"/>
              <a:t>nk</a:t>
            </a:r>
            <a:endParaRPr lang="zh-CN" altLang="en-US" sz="8800" dirty="0"/>
          </a:p>
        </p:txBody>
      </p:sp>
      <p:cxnSp>
        <p:nvCxnSpPr>
          <p:cNvPr id="5" name="直接箭头连接符 4"/>
          <p:cNvCxnSpPr/>
          <p:nvPr/>
        </p:nvCxnSpPr>
        <p:spPr>
          <a:xfrm>
            <a:off x="3563888" y="1268760"/>
            <a:ext cx="2016224" cy="0"/>
          </a:xfrm>
          <a:prstGeom prst="straightConnector1">
            <a:avLst/>
          </a:prstGeom>
          <a:ln w="66675">
            <a:solidFill>
              <a:srgbClr val="9527B7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580112" y="476672"/>
            <a:ext cx="28803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800" dirty="0" smtClean="0">
                <a:solidFill>
                  <a:srgbClr val="FF0000"/>
                </a:solidFill>
              </a:rPr>
              <a:t>/ </a:t>
            </a:r>
            <a:r>
              <a:rPr lang="en-US" altLang="zh-CN" sz="8800" dirty="0" err="1" smtClean="0">
                <a:solidFill>
                  <a:srgbClr val="FF0000"/>
                </a:solidFill>
              </a:rPr>
              <a:t>ŋk</a:t>
            </a:r>
            <a:r>
              <a:rPr lang="en-US" altLang="zh-CN" sz="8800" dirty="0" smtClean="0">
                <a:solidFill>
                  <a:srgbClr val="FF0000"/>
                </a:solidFill>
              </a:rPr>
              <a:t> </a:t>
            </a:r>
            <a:r>
              <a:rPr lang="en-US" altLang="zh-CN" sz="8800" dirty="0">
                <a:solidFill>
                  <a:srgbClr val="FF0000"/>
                </a:solidFill>
              </a:rPr>
              <a:t>/</a:t>
            </a:r>
            <a:endParaRPr lang="zh-CN" altLang="en-US" sz="8800" dirty="0">
              <a:solidFill>
                <a:srgbClr val="FF0000"/>
              </a:solidFill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899592" y="1844824"/>
            <a:ext cx="2907591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buFont typeface="Arial" charset="0"/>
              <a:buNone/>
            </a:pPr>
            <a:r>
              <a:rPr lang="en-US" altLang="zh-CN" sz="6600" dirty="0" smtClean="0">
                <a:latin typeface="Calibri" pitchFamily="34" charset="0"/>
              </a:rPr>
              <a:t>mo</a:t>
            </a:r>
            <a:r>
              <a:rPr lang="en-US" altLang="zh-CN" sz="6600" dirty="0" smtClean="0">
                <a:solidFill>
                  <a:srgbClr val="FF0000"/>
                </a:solidFill>
                <a:latin typeface="Calibri" pitchFamily="34" charset="0"/>
              </a:rPr>
              <a:t>nk</a:t>
            </a:r>
            <a:r>
              <a:rPr lang="en-US" altLang="zh-CN" sz="6600" dirty="0" smtClean="0">
                <a:latin typeface="Calibri" pitchFamily="34" charset="0"/>
              </a:rPr>
              <a:t>ey</a:t>
            </a:r>
            <a:endParaRPr lang="en-US" altLang="zh-CN" sz="6600" dirty="0">
              <a:latin typeface="Calibri" pitchFamily="34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5004048" y="1988840"/>
            <a:ext cx="2161169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buFont typeface="Arial" charset="0"/>
              <a:buNone/>
            </a:pPr>
            <a:r>
              <a:rPr lang="en-US" altLang="zh-CN" sz="6600" dirty="0" smtClean="0">
                <a:latin typeface="Calibri" pitchFamily="34" charset="0"/>
              </a:rPr>
              <a:t>tha</a:t>
            </a:r>
            <a:r>
              <a:rPr lang="en-US" altLang="zh-CN" sz="6600" dirty="0" smtClean="0">
                <a:solidFill>
                  <a:srgbClr val="FF0000"/>
                </a:solidFill>
                <a:latin typeface="Calibri" pitchFamily="34" charset="0"/>
              </a:rPr>
              <a:t>nk</a:t>
            </a:r>
            <a:endParaRPr lang="en-US" altLang="zh-CN" sz="6600" dirty="0">
              <a:latin typeface="Calibri" pitchFamily="34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1187624" y="2996952"/>
            <a:ext cx="1960793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buFont typeface="Arial" charset="0"/>
              <a:buNone/>
            </a:pPr>
            <a:r>
              <a:rPr lang="en-US" altLang="zh-CN" sz="6600" dirty="0" smtClean="0">
                <a:latin typeface="Calibri" pitchFamily="34" charset="0"/>
              </a:rPr>
              <a:t>dri</a:t>
            </a:r>
            <a:r>
              <a:rPr lang="en-US" altLang="zh-CN" sz="6600" dirty="0" smtClean="0">
                <a:solidFill>
                  <a:srgbClr val="FF0000"/>
                </a:solidFill>
                <a:latin typeface="Calibri" pitchFamily="34" charset="0"/>
              </a:rPr>
              <a:t>nk</a:t>
            </a:r>
            <a:endParaRPr lang="en-US" altLang="zh-CN" sz="6600" dirty="0">
              <a:latin typeface="Calibri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16016" y="3212976"/>
            <a:ext cx="167866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buFont typeface="Arial" charset="0"/>
              <a:buNone/>
            </a:pPr>
            <a:r>
              <a:rPr lang="en-US" altLang="zh-CN" sz="5400" dirty="0" smtClean="0">
                <a:latin typeface="Comic Sans MS" pitchFamily="66" charset="0"/>
              </a:rPr>
              <a:t>ba</a:t>
            </a:r>
            <a:r>
              <a:rPr lang="en-US" altLang="zh-CN" sz="5400" dirty="0" smtClean="0">
                <a:solidFill>
                  <a:srgbClr val="FF0000"/>
                </a:solidFill>
                <a:latin typeface="Comic Sans MS" pitchFamily="66" charset="0"/>
              </a:rPr>
              <a:t>nk</a:t>
            </a:r>
            <a:endParaRPr lang="en-US" altLang="zh-CN" sz="5400" dirty="0">
              <a:solidFill>
                <a:srgbClr val="CC0000"/>
              </a:solidFill>
              <a:latin typeface="Comic Sans MS" pitchFamily="66" charset="0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1043608" y="4221088"/>
            <a:ext cx="144462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buFont typeface="Arial" charset="0"/>
              <a:buNone/>
            </a:pPr>
            <a:r>
              <a:rPr lang="en-US" altLang="zh-CN" sz="5400" dirty="0" smtClean="0">
                <a:latin typeface="Comic Sans MS" pitchFamily="66" charset="0"/>
              </a:rPr>
              <a:t>si</a:t>
            </a:r>
            <a:r>
              <a:rPr lang="en-US" altLang="zh-CN" sz="5400" dirty="0" smtClean="0">
                <a:solidFill>
                  <a:srgbClr val="FF0000"/>
                </a:solidFill>
                <a:latin typeface="Comic Sans MS" pitchFamily="66" charset="0"/>
              </a:rPr>
              <a:t>nk</a:t>
            </a:r>
            <a:endParaRPr lang="en-US" altLang="zh-CN" sz="5400" dirty="0">
              <a:solidFill>
                <a:srgbClr val="CC0000"/>
              </a:solidFill>
              <a:latin typeface="Comic Sans MS" pitchFamily="66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4860032" y="4221088"/>
            <a:ext cx="12971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buFont typeface="Arial" charset="0"/>
              <a:buNone/>
            </a:pPr>
            <a:r>
              <a:rPr lang="en-US" altLang="zh-CN" sz="5400" dirty="0" smtClean="0">
                <a:latin typeface="Comic Sans MS" pitchFamily="66" charset="0"/>
              </a:rPr>
              <a:t>li</a:t>
            </a:r>
            <a:r>
              <a:rPr lang="en-US" altLang="zh-CN" sz="5400" dirty="0" smtClean="0">
                <a:solidFill>
                  <a:srgbClr val="FF0000"/>
                </a:solidFill>
                <a:latin typeface="Comic Sans MS" pitchFamily="66" charset="0"/>
              </a:rPr>
              <a:t>nk</a:t>
            </a:r>
            <a:endParaRPr lang="en-US" altLang="zh-CN" sz="5400" dirty="0">
              <a:solidFill>
                <a:srgbClr val="CC0000"/>
              </a:solidFill>
              <a:latin typeface="Comic Sans MS" pitchFamily="66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1115616" y="5373216"/>
            <a:ext cx="159530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buFont typeface="Arial" charset="0"/>
              <a:buNone/>
            </a:pPr>
            <a:r>
              <a:rPr lang="en-US" altLang="zh-CN" sz="5400" dirty="0" smtClean="0">
                <a:latin typeface="Comic Sans MS" pitchFamily="66" charset="0"/>
              </a:rPr>
              <a:t>ta</a:t>
            </a:r>
            <a:r>
              <a:rPr lang="en-US" altLang="zh-CN" sz="5400" dirty="0" smtClean="0">
                <a:solidFill>
                  <a:srgbClr val="FF0000"/>
                </a:solidFill>
                <a:latin typeface="Comic Sans MS" pitchFamily="66" charset="0"/>
              </a:rPr>
              <a:t>nk</a:t>
            </a:r>
            <a:endParaRPr lang="en-US" altLang="zh-CN" sz="5400" dirty="0">
              <a:solidFill>
                <a:srgbClr val="CC0000"/>
              </a:solidFill>
              <a:latin typeface="Comic Sans MS" pitchFamily="66" charset="0"/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4716016" y="5445224"/>
            <a:ext cx="166904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buFont typeface="Arial" charset="0"/>
              <a:buNone/>
            </a:pPr>
            <a:r>
              <a:rPr lang="en-US" altLang="zh-CN" sz="5400" dirty="0" smtClean="0">
                <a:latin typeface="Comic Sans MS" pitchFamily="66" charset="0"/>
              </a:rPr>
              <a:t>ha</a:t>
            </a:r>
            <a:r>
              <a:rPr lang="en-US" altLang="zh-CN" sz="5400" dirty="0" smtClean="0">
                <a:solidFill>
                  <a:srgbClr val="FF0000"/>
                </a:solidFill>
                <a:latin typeface="Comic Sans MS" pitchFamily="66" charset="0"/>
              </a:rPr>
              <a:t>nk</a:t>
            </a:r>
            <a:endParaRPr lang="en-US" altLang="zh-CN" sz="5400" dirty="0">
              <a:solidFill>
                <a:srgbClr val="CC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8" presetClass="entr" presetSubtype="0" ac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8" presetClass="entr" presetSubtype="0" ac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8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32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64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8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332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64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utoUpdateAnimBg="0"/>
      <p:bldP spid="10" grpId="1" bldLvl="0" autoUpdateAnimBg="0"/>
      <p:bldP spid="11" grpId="0" bldLvl="0" autoUpdateAnimBg="0"/>
      <p:bldP spid="11" grpId="1" bldLvl="0" autoUpdateAnimBg="0"/>
      <p:bldP spid="12" grpId="0" bldLvl="0" autoUpdateAnimBg="0"/>
      <p:bldP spid="12" grpId="1" bldLvl="0" autoUpdateAnimBg="0"/>
      <p:bldP spid="13" grpId="0" bldLvl="0" autoUpdateAnimBg="0"/>
      <p:bldP spid="14" grpId="0" bldLvl="0" autoUpdateAnimBg="0"/>
      <p:bldP spid="15" grpId="0" bldLvl="0" autoUpdateAnimBg="0"/>
      <p:bldP spid="16" grpId="0" bldLvl="0" autoUpdateAnimBg="0"/>
      <p:bldP spid="17" grpId="0" bldLvl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sz="8800" dirty="0" smtClean="0">
                <a:solidFill>
                  <a:srgbClr val="9527B7"/>
                </a:solidFill>
              </a:rPr>
              <a:t>Play  a  game</a:t>
            </a:r>
            <a:endParaRPr lang="zh-CN" altLang="en-US" sz="8800" dirty="0">
              <a:solidFill>
                <a:srgbClr val="9527B7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23728" y="1772816"/>
            <a:ext cx="52565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 smtClean="0">
                <a:solidFill>
                  <a:srgbClr val="FF33CC"/>
                </a:solidFill>
              </a:rPr>
              <a:t>Bingo    or    Uh-oh</a:t>
            </a:r>
          </a:p>
          <a:p>
            <a:endParaRPr lang="zh-CN" altLang="en-US" sz="4800" dirty="0">
              <a:solidFill>
                <a:srgbClr val="FF33CC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3212976"/>
            <a:ext cx="79563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/>
              <a:t>听到含有</a:t>
            </a:r>
            <a:r>
              <a:rPr lang="en-US" altLang="zh-CN" sz="4800" dirty="0" err="1" smtClean="0"/>
              <a:t>ng</a:t>
            </a:r>
            <a:r>
              <a:rPr lang="zh-CN" altLang="en-US" sz="4800" dirty="0" smtClean="0"/>
              <a:t>的单词说</a:t>
            </a:r>
            <a:r>
              <a:rPr lang="en-US" altLang="zh-CN" sz="4800" dirty="0" smtClean="0"/>
              <a:t>Bingo</a:t>
            </a:r>
            <a:r>
              <a:rPr lang="zh-CN" altLang="en-US" sz="4800" dirty="0" smtClean="0"/>
              <a:t>！</a:t>
            </a:r>
            <a:endParaRPr lang="zh-CN" altLang="en-US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899592" y="4365104"/>
            <a:ext cx="79563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 smtClean="0"/>
              <a:t>听到含有</a:t>
            </a:r>
            <a:r>
              <a:rPr lang="en-US" altLang="zh-CN" sz="4800" dirty="0" err="1" smtClean="0"/>
              <a:t>nk</a:t>
            </a:r>
            <a:r>
              <a:rPr lang="zh-CN" altLang="en-US" sz="4800" dirty="0" smtClean="0"/>
              <a:t>的单词说</a:t>
            </a:r>
            <a:r>
              <a:rPr lang="en-US" altLang="zh-CN" sz="4800" dirty="0" smtClean="0"/>
              <a:t>Uh-oh</a:t>
            </a:r>
            <a:r>
              <a:rPr lang="zh-CN" altLang="en-US" sz="4800" dirty="0" smtClean="0"/>
              <a:t>！</a:t>
            </a:r>
            <a:endParaRPr lang="zh-CN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7744" y="404664"/>
            <a:ext cx="4320480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979712" y="5013176"/>
            <a:ext cx="51845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latin typeface="Segoe UI Black" pitchFamily="34" charset="0"/>
                <a:ea typeface="Segoe UI Black" pitchFamily="34" charset="0"/>
                <a:cs typeface="Segoe UI Black" pitchFamily="34" charset="0"/>
              </a:rPr>
              <a:t>Look</a:t>
            </a:r>
            <a:r>
              <a:rPr lang="zh-CN" altLang="en-US" sz="3200" dirty="0" smtClean="0">
                <a:latin typeface="Segoe UI Black" pitchFamily="34" charset="0"/>
                <a:cs typeface="Segoe UI Black" pitchFamily="34" charset="0"/>
              </a:rPr>
              <a:t>！</a:t>
            </a:r>
            <a:r>
              <a:rPr lang="en-US" altLang="zh-CN" sz="3200" dirty="0" smtClean="0">
                <a:latin typeface="Segoe UI Black" pitchFamily="34" charset="0"/>
                <a:ea typeface="Segoe UI Black" pitchFamily="34" charset="0"/>
                <a:cs typeface="Segoe UI Black" pitchFamily="34" charset="0"/>
              </a:rPr>
              <a:t>Zoom  </a:t>
            </a:r>
            <a:r>
              <a:rPr lang="en-US" altLang="zh-CN" sz="3200" dirty="0" smtClean="0">
                <a:solidFill>
                  <a:srgbClr val="FF0000"/>
                </a:solidFill>
                <a:latin typeface="Segoe UI Black" pitchFamily="34" charset="0"/>
                <a:ea typeface="Segoe UI Black" pitchFamily="34" charset="0"/>
                <a:cs typeface="Segoe UI Black" pitchFamily="34" charset="0"/>
              </a:rPr>
              <a:t>is</a:t>
            </a:r>
            <a:r>
              <a:rPr lang="en-US" altLang="zh-CN" sz="3200" dirty="0" smtClean="0">
                <a:latin typeface="Segoe UI Black" pitchFamily="34" charset="0"/>
                <a:ea typeface="Segoe UI Black" pitchFamily="34" charset="0"/>
                <a:cs typeface="Segoe UI Black" pitchFamily="34" charset="0"/>
              </a:rPr>
              <a:t>   eat</a:t>
            </a:r>
            <a:r>
              <a:rPr lang="en-US" altLang="zh-CN" sz="3200" dirty="0" smtClean="0">
                <a:solidFill>
                  <a:srgbClr val="FF0000"/>
                </a:solidFill>
                <a:latin typeface="Segoe UI Black" pitchFamily="34" charset="0"/>
                <a:ea typeface="Segoe UI Black" pitchFamily="34" charset="0"/>
                <a:cs typeface="Segoe UI Black" pitchFamily="34" charset="0"/>
              </a:rPr>
              <a:t>ing</a:t>
            </a:r>
            <a:r>
              <a:rPr lang="en-US" altLang="zh-CN" sz="3200" dirty="0" smtClean="0">
                <a:solidFill>
                  <a:srgbClr val="FFC000"/>
                </a:solidFill>
                <a:latin typeface="Segoe UI Black" pitchFamily="34" charset="0"/>
                <a:ea typeface="Segoe UI Black" pitchFamily="34" charset="0"/>
                <a:cs typeface="Segoe UI Black" pitchFamily="34" charset="0"/>
              </a:rPr>
              <a:t>  </a:t>
            </a:r>
            <a:r>
              <a:rPr lang="en-US" altLang="zh-CN" sz="3200" dirty="0" smtClean="0">
                <a:latin typeface="Segoe UI Black" pitchFamily="34" charset="0"/>
                <a:ea typeface="Segoe UI Black" pitchFamily="34" charset="0"/>
                <a:cs typeface="Segoe UI Black" pitchFamily="34" charset="0"/>
              </a:rPr>
              <a:t>.</a:t>
            </a:r>
            <a:endParaRPr lang="zh-CN" altLang="en-US" sz="3200" dirty="0">
              <a:solidFill>
                <a:srgbClr val="FFC000"/>
              </a:solidFill>
              <a:latin typeface="Segoe UI Black" pitchFamily="34" charset="0"/>
              <a:cs typeface="Segoe UI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040" y="908720"/>
            <a:ext cx="3528392" cy="306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4716016" y="4221088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latin typeface="Segoe UI Black" pitchFamily="34" charset="0"/>
                <a:ea typeface="Segoe UI Black" pitchFamily="34" charset="0"/>
                <a:cs typeface="Segoe UI Black" pitchFamily="34" charset="0"/>
              </a:rPr>
              <a:t>John  </a:t>
            </a:r>
            <a:r>
              <a:rPr lang="en-US" altLang="zh-CN" sz="3600" dirty="0" smtClean="0">
                <a:solidFill>
                  <a:srgbClr val="FF0000"/>
                </a:solidFill>
                <a:latin typeface="Segoe UI Black" pitchFamily="34" charset="0"/>
                <a:ea typeface="Segoe UI Black" pitchFamily="34" charset="0"/>
                <a:cs typeface="Segoe UI Black" pitchFamily="34" charset="0"/>
              </a:rPr>
              <a:t>is</a:t>
            </a:r>
            <a:r>
              <a:rPr lang="en-US" altLang="zh-CN" sz="3600" dirty="0" smtClean="0">
                <a:latin typeface="Segoe UI Black" pitchFamily="34" charset="0"/>
                <a:ea typeface="Segoe UI Black" pitchFamily="34" charset="0"/>
                <a:cs typeface="Segoe UI Black" pitchFamily="34" charset="0"/>
              </a:rPr>
              <a:t>   </a:t>
            </a:r>
            <a:r>
              <a:rPr lang="en-US" altLang="zh-CN" sz="3600" dirty="0" smtClean="0">
                <a:latin typeface="Segoe UI Black" pitchFamily="34" charset="0"/>
                <a:ea typeface="Segoe UI Black" pitchFamily="34" charset="0"/>
                <a:cs typeface="Segoe UI Black" pitchFamily="34" charset="0"/>
              </a:rPr>
              <a:t>jump</a:t>
            </a:r>
            <a:r>
              <a:rPr lang="en-US" altLang="zh-CN" sz="3600" dirty="0" smtClean="0">
                <a:solidFill>
                  <a:srgbClr val="FF0000"/>
                </a:solidFill>
                <a:latin typeface="Segoe UI Black" pitchFamily="34" charset="0"/>
                <a:ea typeface="Segoe UI Black" pitchFamily="34" charset="0"/>
                <a:cs typeface="Segoe UI Black" pitchFamily="34" charset="0"/>
              </a:rPr>
              <a:t>ing</a:t>
            </a:r>
            <a:r>
              <a:rPr lang="en-US" altLang="zh-CN" sz="3600" dirty="0" smtClean="0">
                <a:solidFill>
                  <a:srgbClr val="FFC000"/>
                </a:solidFill>
                <a:latin typeface="Segoe UI Black" pitchFamily="34" charset="0"/>
                <a:ea typeface="Segoe UI Black" pitchFamily="34" charset="0"/>
                <a:cs typeface="Segoe UI Black" pitchFamily="34" charset="0"/>
              </a:rPr>
              <a:t>  </a:t>
            </a:r>
            <a:r>
              <a:rPr lang="en-US" altLang="zh-CN" sz="3600" dirty="0" smtClean="0">
                <a:latin typeface="Segoe UI Black" pitchFamily="34" charset="0"/>
                <a:ea typeface="Segoe UI Black" pitchFamily="34" charset="0"/>
                <a:cs typeface="Segoe UI Black" pitchFamily="34" charset="0"/>
              </a:rPr>
              <a:t>.</a:t>
            </a:r>
            <a:endParaRPr lang="zh-CN" altLang="en-US" sz="3600" dirty="0">
              <a:solidFill>
                <a:srgbClr val="FFC000"/>
              </a:solidFill>
              <a:latin typeface="Segoe UI Black" pitchFamily="34" charset="0"/>
              <a:cs typeface="Segoe UI Black" pitchFamily="34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67544" y="188640"/>
            <a:ext cx="38164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800" b="1" u="none" dirty="0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Look</a:t>
            </a:r>
            <a:r>
              <a:rPr lang="en-US" altLang="zh-CN" sz="3200" b="1" u="none" dirty="0">
                <a:latin typeface="Times New Roman" pitchFamily="18" charset="0"/>
              </a:rPr>
              <a:t> </a:t>
            </a:r>
            <a:r>
              <a:rPr lang="en-US" altLang="zh-CN" sz="2800" b="1" u="none" dirty="0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and</a:t>
            </a:r>
            <a:r>
              <a:rPr lang="en-US" altLang="zh-CN" sz="3200" b="1" u="none" dirty="0">
                <a:latin typeface="Times New Roman" pitchFamily="18" charset="0"/>
              </a:rPr>
              <a:t> </a:t>
            </a:r>
            <a:r>
              <a:rPr lang="en-US" altLang="zh-CN" sz="2800" b="1" u="none" dirty="0" smtClean="0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write(P50)</a:t>
            </a:r>
            <a:endParaRPr lang="en-US" altLang="zh-CN" sz="3200" b="1" u="none" dirty="0">
              <a:latin typeface="Times New Roman" pitchFamily="18" charset="0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0" y="836712"/>
            <a:ext cx="5184576" cy="3969151"/>
            <a:chOff x="0" y="836712"/>
            <a:chExt cx="5184576" cy="3969151"/>
          </a:xfrm>
        </p:grpSpPr>
        <p:pic>
          <p:nvPicPr>
            <p:cNvPr id="5" name="Picture 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5576" y="836712"/>
              <a:ext cx="3075596" cy="3024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" name="TextBox 5"/>
            <p:cNvSpPr txBox="1"/>
            <p:nvPr/>
          </p:nvSpPr>
          <p:spPr>
            <a:xfrm>
              <a:off x="0" y="4221088"/>
              <a:ext cx="518457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3200" dirty="0" smtClean="0">
                  <a:latin typeface="Segoe UI Black" pitchFamily="34" charset="0"/>
                  <a:ea typeface="Segoe UI Black" pitchFamily="34" charset="0"/>
                  <a:cs typeface="Segoe UI Black" pitchFamily="34" charset="0"/>
                </a:rPr>
                <a:t>Zoom  </a:t>
              </a:r>
              <a:r>
                <a:rPr lang="en-US" altLang="zh-CN" sz="3200" dirty="0" smtClean="0">
                  <a:solidFill>
                    <a:srgbClr val="FF0000"/>
                  </a:solidFill>
                  <a:latin typeface="Segoe UI Black" pitchFamily="34" charset="0"/>
                  <a:ea typeface="Segoe UI Black" pitchFamily="34" charset="0"/>
                  <a:cs typeface="Segoe UI Black" pitchFamily="34" charset="0"/>
                </a:rPr>
                <a:t>is</a:t>
              </a:r>
              <a:r>
                <a:rPr lang="en-US" altLang="zh-CN" sz="3200" dirty="0" smtClean="0">
                  <a:latin typeface="Segoe UI Black" pitchFamily="34" charset="0"/>
                  <a:ea typeface="Segoe UI Black" pitchFamily="34" charset="0"/>
                  <a:cs typeface="Segoe UI Black" pitchFamily="34" charset="0"/>
                </a:rPr>
                <a:t>   eat</a:t>
              </a:r>
              <a:r>
                <a:rPr lang="en-US" altLang="zh-CN" sz="3200" dirty="0" smtClean="0">
                  <a:solidFill>
                    <a:srgbClr val="FF0000"/>
                  </a:solidFill>
                  <a:latin typeface="Segoe UI Black" pitchFamily="34" charset="0"/>
                  <a:ea typeface="Segoe UI Black" pitchFamily="34" charset="0"/>
                  <a:cs typeface="Segoe UI Black" pitchFamily="34" charset="0"/>
                </a:rPr>
                <a:t>ing</a:t>
              </a:r>
              <a:r>
                <a:rPr lang="en-US" altLang="zh-CN" sz="3200" dirty="0" smtClean="0">
                  <a:solidFill>
                    <a:srgbClr val="FFC000"/>
                  </a:solidFill>
                  <a:latin typeface="Segoe UI Black" pitchFamily="34" charset="0"/>
                  <a:ea typeface="Segoe UI Black" pitchFamily="34" charset="0"/>
                  <a:cs typeface="Segoe UI Black" pitchFamily="34" charset="0"/>
                </a:rPr>
                <a:t>  </a:t>
              </a:r>
              <a:r>
                <a:rPr lang="en-US" altLang="zh-CN" sz="3200" dirty="0" smtClean="0">
                  <a:latin typeface="Segoe UI Black" pitchFamily="34" charset="0"/>
                  <a:ea typeface="Segoe UI Black" pitchFamily="34" charset="0"/>
                  <a:cs typeface="Segoe UI Black" pitchFamily="34" charset="0"/>
                </a:rPr>
                <a:t>.</a:t>
              </a:r>
              <a:endParaRPr lang="zh-CN" altLang="en-US" sz="3200" dirty="0">
                <a:solidFill>
                  <a:srgbClr val="FFC000"/>
                </a:solidFill>
                <a:latin typeface="Segoe UI Black" pitchFamily="34" charset="0"/>
                <a:cs typeface="Segoe UI Black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457200" y="4876800"/>
            <a:ext cx="35925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4000" b="1" u="none" dirty="0">
                <a:latin typeface="Times New Roman" pitchFamily="18" charset="0"/>
              </a:rPr>
              <a:t>Zip </a:t>
            </a:r>
            <a:r>
              <a:rPr lang="en-US" altLang="zh-CN" sz="4000" b="1" u="none" dirty="0">
                <a:solidFill>
                  <a:srgbClr val="FF0000"/>
                </a:solidFill>
                <a:latin typeface="Times New Roman" pitchFamily="18" charset="0"/>
              </a:rPr>
              <a:t>is </a:t>
            </a:r>
            <a:r>
              <a:rPr lang="en-US" altLang="zh-CN" sz="4000" b="1" u="none" dirty="0">
                <a:latin typeface="Times New Roman" pitchFamily="18" charset="0"/>
              </a:rPr>
              <a:t>drink</a:t>
            </a:r>
            <a:r>
              <a:rPr lang="en-US" altLang="zh-CN" sz="4000" b="1" u="none" dirty="0">
                <a:solidFill>
                  <a:srgbClr val="FF0000"/>
                </a:solidFill>
                <a:latin typeface="Times New Roman" pitchFamily="18" charset="0"/>
              </a:rPr>
              <a:t>ing.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5189538" y="4937125"/>
            <a:ext cx="37576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4000" b="1" u="none" dirty="0">
                <a:latin typeface="Times New Roman" pitchFamily="18" charset="0"/>
              </a:rPr>
              <a:t>Sarah</a:t>
            </a:r>
            <a:r>
              <a:rPr lang="en-US" altLang="zh-CN" sz="4000" b="1" u="none" dirty="0">
                <a:solidFill>
                  <a:srgbClr val="FF0000"/>
                </a:solidFill>
                <a:latin typeface="Times New Roman" pitchFamily="18" charset="0"/>
              </a:rPr>
              <a:t> is </a:t>
            </a:r>
            <a:r>
              <a:rPr lang="en-US" altLang="zh-CN" sz="4000" b="1" u="none" dirty="0">
                <a:latin typeface="Times New Roman" pitchFamily="18" charset="0"/>
              </a:rPr>
              <a:t>sing</a:t>
            </a:r>
            <a:r>
              <a:rPr lang="en-US" altLang="zh-CN" sz="4000" b="1" u="none" dirty="0">
                <a:solidFill>
                  <a:srgbClr val="FF0000"/>
                </a:solidFill>
                <a:latin typeface="Times New Roman" pitchFamily="18" charset="0"/>
              </a:rPr>
              <a:t>ing.</a:t>
            </a:r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4075" y="1387475"/>
            <a:ext cx="2828925" cy="299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94363" y="1514475"/>
            <a:ext cx="2800350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838200" y="381000"/>
            <a:ext cx="27717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 u="none" dirty="0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Look</a:t>
            </a:r>
            <a:r>
              <a:rPr lang="en-US" altLang="zh-CN" sz="3200" b="1" u="none" dirty="0">
                <a:latin typeface="Times New Roman" pitchFamily="18" charset="0"/>
              </a:rPr>
              <a:t> </a:t>
            </a:r>
            <a:r>
              <a:rPr lang="en-US" altLang="zh-CN" sz="2800" b="1" u="none" dirty="0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and</a:t>
            </a:r>
            <a:r>
              <a:rPr lang="en-US" altLang="zh-CN" sz="3200" b="1" u="none" dirty="0">
                <a:latin typeface="Times New Roman" pitchFamily="18" charset="0"/>
              </a:rPr>
              <a:t> </a:t>
            </a:r>
            <a:r>
              <a:rPr lang="en-US" altLang="zh-CN" sz="2800" b="1" u="none" dirty="0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write</a:t>
            </a:r>
            <a:r>
              <a:rPr lang="en-US" altLang="zh-CN" sz="3200" b="1" u="none" dirty="0"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332656"/>
            <a:ext cx="84249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判断划线部分的读音是（ √ ）否（ </a:t>
            </a:r>
            <a:r>
              <a:rPr lang="en-US" altLang="zh-CN" sz="2800" b="1" dirty="0" smtClean="0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× </a:t>
            </a:r>
            <a:r>
              <a:rPr lang="zh-CN" altLang="en-US" sz="2800" b="1" dirty="0" smtClean="0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）</a:t>
            </a:r>
            <a:endParaRPr lang="zh-CN" altLang="en-US" sz="2800" b="1" dirty="0">
              <a:solidFill>
                <a:srgbClr val="0000FF"/>
              </a:solidFill>
              <a:latin typeface="Comic Sans MS" pitchFamily="66" charset="0"/>
              <a:ea typeface="黑体" pitchFamily="2" charset="-122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07504" y="1556792"/>
            <a:ext cx="48245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800" b="1" u="none" dirty="0" smtClean="0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1. lo</a:t>
            </a:r>
            <a:r>
              <a:rPr lang="en-US" altLang="zh-CN" sz="2800" b="1" u="sng" dirty="0" smtClean="0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ng</a:t>
            </a:r>
            <a:r>
              <a:rPr lang="en-US" altLang="zh-CN" sz="2800" b="1" u="none" dirty="0" smtClean="0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   si</a:t>
            </a:r>
            <a:r>
              <a:rPr lang="en-US" altLang="zh-CN" sz="2800" b="1" u="sng" dirty="0" smtClean="0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ng</a:t>
            </a:r>
            <a:r>
              <a:rPr lang="en-US" altLang="zh-CN" sz="2800" b="1" u="none" dirty="0" smtClean="0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   </a:t>
            </a:r>
            <a:r>
              <a:rPr lang="zh-CN" altLang="en-US" sz="2800" b="1" u="none" dirty="0" smtClean="0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（    ）</a:t>
            </a:r>
            <a:endParaRPr lang="en-US" altLang="zh-CN" sz="3200" b="1" u="none" dirty="0">
              <a:latin typeface="Times New Roman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499992" y="1556792"/>
            <a:ext cx="48245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800" b="1" u="none" dirty="0" smtClean="0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2. E</a:t>
            </a:r>
            <a:r>
              <a:rPr lang="en-US" altLang="zh-CN" sz="2800" b="1" u="sng" dirty="0" smtClean="0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ng</a:t>
            </a:r>
            <a:r>
              <a:rPr lang="en-US" altLang="zh-CN" sz="2800" b="1" dirty="0" smtClean="0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lish</a:t>
            </a:r>
            <a:r>
              <a:rPr lang="en-US" altLang="zh-CN" sz="2800" b="1" u="none" dirty="0" smtClean="0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   thi</a:t>
            </a:r>
            <a:r>
              <a:rPr lang="en-US" altLang="zh-CN" sz="2800" b="1" u="sng" dirty="0" smtClean="0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ng</a:t>
            </a:r>
            <a:r>
              <a:rPr lang="en-US" altLang="zh-CN" sz="2800" b="1" u="none" dirty="0" smtClean="0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  </a:t>
            </a:r>
            <a:r>
              <a:rPr lang="zh-CN" altLang="en-US" sz="2800" b="1" u="none" dirty="0" smtClean="0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（    ）</a:t>
            </a:r>
            <a:endParaRPr lang="en-US" altLang="zh-CN" sz="3200" b="1" u="none" dirty="0">
              <a:latin typeface="Times New Roman" pitchFamily="18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07504" y="2492896"/>
            <a:ext cx="48245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800" b="1" u="none" dirty="0" smtClean="0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3. thi</a:t>
            </a:r>
            <a:r>
              <a:rPr lang="en-US" altLang="zh-CN" sz="2800" b="1" u="sng" dirty="0" smtClean="0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nk</a:t>
            </a:r>
            <a:r>
              <a:rPr lang="en-US" altLang="zh-CN" sz="2800" b="1" u="none" dirty="0" smtClean="0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   ba</a:t>
            </a:r>
            <a:r>
              <a:rPr lang="en-US" altLang="zh-CN" sz="2800" b="1" u="sng" dirty="0" smtClean="0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nk</a:t>
            </a:r>
            <a:r>
              <a:rPr lang="en-US" altLang="zh-CN" sz="2800" b="1" u="none" dirty="0" smtClean="0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 </a:t>
            </a:r>
            <a:r>
              <a:rPr lang="zh-CN" altLang="en-US" sz="2800" b="1" u="none" dirty="0" smtClean="0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（    ）</a:t>
            </a:r>
            <a:endParaRPr lang="en-US" altLang="zh-CN" sz="3200" b="1" u="none" dirty="0">
              <a:latin typeface="Times New Roman" pitchFamily="18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4499992" y="2492896"/>
            <a:ext cx="48245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800" b="1" u="none" dirty="0" smtClean="0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4. pi</a:t>
            </a:r>
            <a:r>
              <a:rPr lang="en-US" altLang="zh-CN" sz="2800" b="1" u="sng" dirty="0" smtClean="0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nk</a:t>
            </a:r>
            <a:r>
              <a:rPr lang="en-US" altLang="zh-CN" sz="2800" b="1" u="none" dirty="0" smtClean="0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   </a:t>
            </a:r>
            <a:r>
              <a:rPr lang="en-US" altLang="zh-CN" sz="2800" b="1" u="sng" dirty="0" smtClean="0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kn</a:t>
            </a:r>
            <a:r>
              <a:rPr lang="en-US" altLang="zh-CN" sz="2800" b="1" u="none" dirty="0" smtClean="0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ow      </a:t>
            </a:r>
            <a:r>
              <a:rPr lang="zh-CN" altLang="en-US" sz="2800" b="1" u="none" dirty="0" smtClean="0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（    ）</a:t>
            </a:r>
            <a:endParaRPr lang="en-US" altLang="zh-CN" sz="3200" b="1" u="none" dirty="0">
              <a:latin typeface="Times New Roman" pitchFamily="18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07504" y="3573016"/>
            <a:ext cx="48245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800" b="1" u="none" dirty="0" smtClean="0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5. i</a:t>
            </a:r>
            <a:r>
              <a:rPr lang="en-US" altLang="zh-CN" sz="2800" b="1" u="sng" dirty="0" smtClean="0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nk</a:t>
            </a:r>
            <a:r>
              <a:rPr lang="en-US" altLang="zh-CN" sz="2800" b="1" u="none" dirty="0" smtClean="0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   dri</a:t>
            </a:r>
            <a:r>
              <a:rPr lang="en-US" altLang="zh-CN" sz="2800" b="1" u="sng" dirty="0" smtClean="0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nk</a:t>
            </a:r>
            <a:r>
              <a:rPr lang="en-US" altLang="zh-CN" sz="2800" b="1" u="none" dirty="0" smtClean="0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   </a:t>
            </a:r>
            <a:r>
              <a:rPr lang="zh-CN" altLang="en-US" sz="2800" b="1" u="none" dirty="0" smtClean="0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（    ）</a:t>
            </a:r>
            <a:endParaRPr lang="en-US" altLang="zh-CN" sz="3200" b="1" u="none" dirty="0">
              <a:latin typeface="Times New Roman" pitchFamily="18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4499992" y="3573016"/>
            <a:ext cx="48245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800" b="1" u="none" dirty="0" smtClean="0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6. you</a:t>
            </a:r>
            <a:r>
              <a:rPr lang="en-US" altLang="zh-CN" sz="2800" b="1" u="sng" dirty="0" smtClean="0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ng</a:t>
            </a:r>
            <a:r>
              <a:rPr lang="en-US" altLang="zh-CN" sz="2800" b="1" u="none" dirty="0" smtClean="0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   tha</a:t>
            </a:r>
            <a:r>
              <a:rPr lang="en-US" altLang="zh-CN" sz="2800" b="1" u="sng" dirty="0" smtClean="0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nk</a:t>
            </a:r>
            <a:r>
              <a:rPr lang="en-US" altLang="zh-CN" sz="2800" b="1" u="none" dirty="0" smtClean="0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   </a:t>
            </a:r>
            <a:r>
              <a:rPr lang="zh-CN" altLang="en-US" sz="2800" b="1" u="none" dirty="0" smtClean="0">
                <a:solidFill>
                  <a:srgbClr val="0000FF"/>
                </a:solidFill>
                <a:latin typeface="Comic Sans MS" pitchFamily="66" charset="0"/>
                <a:ea typeface="黑体" pitchFamily="2" charset="-122"/>
              </a:rPr>
              <a:t>（    ）</a:t>
            </a:r>
            <a:endParaRPr lang="en-US" altLang="zh-CN" sz="3200" b="1" u="none" dirty="0"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19872" y="1556792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Comic Sans MS" pitchFamily="66" charset="0"/>
                <a:ea typeface="黑体" pitchFamily="2" charset="-122"/>
              </a:rPr>
              <a:t>√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16416" y="1556792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  <a:latin typeface="Comic Sans MS" pitchFamily="66" charset="0"/>
                <a:ea typeface="黑体" pitchFamily="2" charset="-122"/>
              </a:rPr>
              <a:t>×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19872" y="2420888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Comic Sans MS" pitchFamily="66" charset="0"/>
                <a:ea typeface="黑体" pitchFamily="2" charset="-122"/>
              </a:rPr>
              <a:t>√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88424" y="2420888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  <a:latin typeface="Comic Sans MS" pitchFamily="66" charset="0"/>
                <a:ea typeface="黑体" pitchFamily="2" charset="-122"/>
              </a:rPr>
              <a:t>×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347864" y="3501008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Comic Sans MS" pitchFamily="66" charset="0"/>
                <a:ea typeface="黑体" pitchFamily="2" charset="-122"/>
              </a:rPr>
              <a:t>√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316416" y="3501008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  <a:latin typeface="Comic Sans MS" pitchFamily="66" charset="0"/>
                <a:ea typeface="黑体" pitchFamily="2" charset="-122"/>
              </a:rPr>
              <a:t>×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16" grpId="0"/>
      <p:bldP spid="17" grpId="0"/>
      <p:bldP spid="1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t018ab3d4ee2998725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0"/>
            <a:ext cx="6984776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55776" y="908720"/>
            <a:ext cx="6120680" cy="1143000"/>
          </a:xfrm>
        </p:spPr>
        <p:txBody>
          <a:bodyPr/>
          <a:lstStyle/>
          <a:p>
            <a:r>
              <a:rPr lang="en-US" altLang="zh-CN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Homework</a:t>
            </a:r>
            <a:endParaRPr lang="zh-CN" alt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11960" y="3933056"/>
            <a:ext cx="40719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2.</a:t>
            </a:r>
            <a:r>
              <a:rPr lang="zh-CN" altLang="en-US" sz="2400" dirty="0" smtClean="0"/>
              <a:t>熟读书</a:t>
            </a:r>
            <a:r>
              <a:rPr lang="en-US" altLang="zh-CN" sz="2400" dirty="0" smtClean="0"/>
              <a:t>50</a:t>
            </a:r>
            <a:r>
              <a:rPr lang="zh-CN" altLang="en-US" sz="2400" dirty="0" smtClean="0"/>
              <a:t>单词，并掌握</a:t>
            </a:r>
            <a:r>
              <a:rPr lang="en-US" altLang="zh-CN" sz="2400" dirty="0" err="1" smtClean="0"/>
              <a:t>ng</a:t>
            </a:r>
            <a:r>
              <a:rPr lang="zh-CN" altLang="en-US" sz="2400" dirty="0" smtClean="0"/>
              <a:t>、</a:t>
            </a:r>
            <a:r>
              <a:rPr lang="en-US" altLang="zh-CN" sz="2400" dirty="0" err="1" smtClean="0"/>
              <a:t>nk</a:t>
            </a:r>
            <a:r>
              <a:rPr lang="zh-CN" altLang="en-US" sz="2400" dirty="0" smtClean="0"/>
              <a:t>的发音</a:t>
            </a:r>
            <a:r>
              <a:rPr lang="zh-CN" altLang="en-US" sz="2400" dirty="0" smtClean="0"/>
              <a:t>。</a:t>
            </a:r>
            <a:endParaRPr lang="zh-CN" altLang="en-US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211960" y="2780928"/>
            <a:ext cx="40719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1.</a:t>
            </a:r>
            <a:r>
              <a:rPr lang="zh-CN" altLang="en-US" sz="2400" dirty="0" smtClean="0"/>
              <a:t>利用</a:t>
            </a:r>
            <a:r>
              <a:rPr lang="en-US" altLang="zh-CN" sz="2400" dirty="0" smtClean="0"/>
              <a:t>singing</a:t>
            </a:r>
            <a:r>
              <a:rPr lang="zh-CN" altLang="en-US" sz="2400" dirty="0" smtClean="0"/>
              <a:t>、</a:t>
            </a:r>
            <a:r>
              <a:rPr lang="en-US" altLang="zh-CN" sz="2400" dirty="0" smtClean="0"/>
              <a:t>eating</a:t>
            </a:r>
            <a:r>
              <a:rPr lang="zh-CN" altLang="en-US" sz="2400" dirty="0" smtClean="0"/>
              <a:t>、</a:t>
            </a:r>
            <a:r>
              <a:rPr lang="en-US" altLang="zh-CN" sz="2400" dirty="0" smtClean="0"/>
              <a:t>jumping</a:t>
            </a:r>
            <a:r>
              <a:rPr lang="zh-CN" altLang="en-US" sz="2400" dirty="0" smtClean="0"/>
              <a:t>、</a:t>
            </a:r>
            <a:r>
              <a:rPr lang="en-US" altLang="zh-CN" sz="2400" dirty="0" smtClean="0"/>
              <a:t>drinking</a:t>
            </a:r>
            <a:r>
              <a:rPr lang="zh-CN" altLang="en-US" sz="2400" dirty="0" smtClean="0"/>
              <a:t>分别</a:t>
            </a:r>
            <a:r>
              <a:rPr lang="zh-CN" altLang="en-US" sz="2400" dirty="0" smtClean="0"/>
              <a:t>造句</a:t>
            </a:r>
            <a:r>
              <a:rPr lang="en-US" altLang="zh-CN" sz="2400" dirty="0" smtClean="0"/>
              <a:t>.</a:t>
            </a:r>
            <a:endParaRPr lang="zh-CN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3960440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altLang="zh-CN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MS UI Gothic" pitchFamily="34" charset="-128"/>
                <a:ea typeface="MS UI Gothic" pitchFamily="34" charset="-128"/>
              </a:rPr>
              <a:t>Let’s   chant</a:t>
            </a:r>
          </a:p>
        </p:txBody>
      </p:sp>
      <p:pic>
        <p:nvPicPr>
          <p:cNvPr id="5" name="Read, listen and chant.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1143000"/>
            <a:ext cx="9144000" cy="571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 txBox="1">
            <a:spLocks noGrp="1"/>
          </p:cNvSpPr>
          <p:nvPr>
            <p:ph type="title"/>
          </p:nvPr>
        </p:nvSpPr>
        <p:spPr>
          <a:xfrm>
            <a:off x="1547664" y="260648"/>
            <a:ext cx="5112568" cy="830997"/>
          </a:xfrm>
          <a:prstGeom prst="rect">
            <a:avLst/>
          </a:prstGeom>
          <a:solidFill>
            <a:schemeClr val="tx1">
              <a:lumMod val="50000"/>
              <a:lumOff val="50000"/>
              <a:alpha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9527B7"/>
                </a:solidFill>
                <a:effectLst/>
                <a:latin typeface="MS UI Gothic" pitchFamily="34" charset="-128"/>
                <a:ea typeface="MS UI Gothic" pitchFamily="34" charset="-128"/>
              </a:rPr>
              <a:t>Let’s   chant</a:t>
            </a:r>
          </a:p>
        </p:txBody>
      </p:sp>
      <p:pic>
        <p:nvPicPr>
          <p:cNvPr id="5" name="Read, listen and chant..mp3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812360" y="620688"/>
            <a:ext cx="304800" cy="304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9552" y="1916832"/>
            <a:ext cx="83529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chemeClr val="accent6"/>
                </a:solidFill>
                <a:latin typeface="Segoe UI Black" pitchFamily="34" charset="0"/>
                <a:ea typeface="Segoe UI Black" pitchFamily="34" charset="0"/>
                <a:cs typeface="Segoe UI Black" pitchFamily="34" charset="0"/>
              </a:rPr>
              <a:t>I   think   I    can   sing.            </a:t>
            </a:r>
          </a:p>
          <a:p>
            <a:r>
              <a:rPr lang="en-US" altLang="zh-CN" sz="3600" dirty="0" smtClean="0">
                <a:solidFill>
                  <a:schemeClr val="accent6"/>
                </a:solidFill>
                <a:latin typeface="Segoe UI Black" pitchFamily="34" charset="0"/>
                <a:ea typeface="Segoe UI Black" pitchFamily="34" charset="0"/>
                <a:cs typeface="Segoe UI Black" pitchFamily="34" charset="0"/>
              </a:rPr>
              <a:t>I   think   I    can   sing.</a:t>
            </a:r>
          </a:p>
          <a:p>
            <a:r>
              <a:rPr lang="en-US" altLang="zh-CN" sz="3600" dirty="0" smtClean="0">
                <a:solidFill>
                  <a:schemeClr val="accent6"/>
                </a:solidFill>
                <a:latin typeface="Segoe UI Black" pitchFamily="34" charset="0"/>
                <a:ea typeface="Segoe UI Black" pitchFamily="34" charset="0"/>
                <a:cs typeface="Segoe UI Black" pitchFamily="34" charset="0"/>
              </a:rPr>
              <a:t>I   think   I    can   sing   a   song.</a:t>
            </a:r>
          </a:p>
          <a:p>
            <a:endParaRPr lang="en-US" altLang="zh-CN" sz="3600" dirty="0" smtClean="0">
              <a:solidFill>
                <a:schemeClr val="accent6"/>
              </a:solidFill>
              <a:latin typeface="Segoe UI Black" pitchFamily="34" charset="0"/>
              <a:ea typeface="Segoe UI Black" pitchFamily="34" charset="0"/>
              <a:cs typeface="Segoe UI Black" pitchFamily="34" charset="0"/>
            </a:endParaRPr>
          </a:p>
          <a:p>
            <a:r>
              <a:rPr lang="en-US" altLang="zh-CN" sz="3600" dirty="0" smtClean="0">
                <a:solidFill>
                  <a:schemeClr val="accent6"/>
                </a:solidFill>
                <a:latin typeface="Segoe UI Black" pitchFamily="34" charset="0"/>
                <a:ea typeface="Segoe UI Black" pitchFamily="34" charset="0"/>
                <a:cs typeface="Segoe UI Black" pitchFamily="34" charset="0"/>
              </a:rPr>
              <a:t>I   think   I    can   sing.            </a:t>
            </a:r>
          </a:p>
          <a:p>
            <a:r>
              <a:rPr lang="en-US" altLang="zh-CN" sz="3600" dirty="0" smtClean="0">
                <a:solidFill>
                  <a:schemeClr val="accent6"/>
                </a:solidFill>
                <a:latin typeface="Segoe UI Black" pitchFamily="34" charset="0"/>
                <a:ea typeface="Segoe UI Black" pitchFamily="34" charset="0"/>
                <a:cs typeface="Segoe UI Black" pitchFamily="34" charset="0"/>
              </a:rPr>
              <a:t>I   think   I    can   sing.</a:t>
            </a:r>
          </a:p>
          <a:p>
            <a:r>
              <a:rPr lang="en-US" altLang="zh-CN" sz="3600" dirty="0" smtClean="0">
                <a:solidFill>
                  <a:schemeClr val="accent6"/>
                </a:solidFill>
                <a:latin typeface="Segoe UI Black" pitchFamily="34" charset="0"/>
                <a:ea typeface="Segoe UI Black" pitchFamily="34" charset="0"/>
                <a:cs typeface="Segoe UI Black" pitchFamily="34" charset="0"/>
              </a:rPr>
              <a:t>A   song   that   is   not   too   long.</a:t>
            </a:r>
            <a:endParaRPr lang="zh-CN" altLang="en-US" sz="3600" dirty="0">
              <a:solidFill>
                <a:schemeClr val="accent6"/>
              </a:solidFill>
              <a:latin typeface="Segoe UI Black" pitchFamily="34" charset="0"/>
              <a:cs typeface="Segoe UI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27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201505294147552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52536" y="0"/>
            <a:ext cx="5148064" cy="4248472"/>
          </a:xfrm>
          <a:prstGeom prst="rect">
            <a:avLst/>
          </a:prstGeom>
        </p:spPr>
      </p:pic>
      <p:pic>
        <p:nvPicPr>
          <p:cNvPr id="5" name="图片 4" descr="201505294147552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7944" y="0"/>
            <a:ext cx="5076056" cy="424847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07704" y="0"/>
            <a:ext cx="15121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dirty="0" err="1" smtClean="0">
                <a:solidFill>
                  <a:srgbClr val="FF0000"/>
                </a:solidFill>
                <a:latin typeface="MS UI Gothic" pitchFamily="34" charset="-128"/>
                <a:ea typeface="MS UI Gothic" pitchFamily="34" charset="-128"/>
              </a:rPr>
              <a:t>ng</a:t>
            </a:r>
            <a:endParaRPr lang="zh-CN" altLang="en-US" sz="6000" dirty="0">
              <a:solidFill>
                <a:srgbClr val="FF0000"/>
              </a:solidFill>
              <a:latin typeface="MS UI Gothic" pitchFamily="34" charset="-128"/>
              <a:ea typeface="MS UI Gothic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00192" y="0"/>
            <a:ext cx="15121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dirty="0" err="1" smtClean="0">
                <a:solidFill>
                  <a:srgbClr val="FF0000"/>
                </a:solidFill>
                <a:latin typeface="MS UI Gothic" pitchFamily="34" charset="-128"/>
                <a:ea typeface="MS UI Gothic" pitchFamily="34" charset="-128"/>
              </a:rPr>
              <a:t>nk</a:t>
            </a:r>
            <a:endParaRPr lang="zh-CN" altLang="en-US" sz="6000" dirty="0">
              <a:solidFill>
                <a:srgbClr val="FF0000"/>
              </a:solidFill>
              <a:latin typeface="MS UI Gothic" pitchFamily="34" charset="-128"/>
              <a:ea typeface="MS UI Gothic" pitchFamily="34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4005064"/>
            <a:ext cx="83529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00B050"/>
                </a:solidFill>
                <a:latin typeface="Segoe UI Black" pitchFamily="34" charset="0"/>
                <a:ea typeface="Segoe UI Black" pitchFamily="34" charset="0"/>
                <a:cs typeface="Segoe UI Black" pitchFamily="34" charset="0"/>
              </a:rPr>
              <a:t>I   think   I    can   sing.            </a:t>
            </a:r>
          </a:p>
          <a:p>
            <a:r>
              <a:rPr lang="en-US" altLang="zh-CN" sz="2400" dirty="0" smtClean="0">
                <a:solidFill>
                  <a:srgbClr val="00B050"/>
                </a:solidFill>
                <a:latin typeface="Segoe UI Black" pitchFamily="34" charset="0"/>
                <a:ea typeface="Segoe UI Black" pitchFamily="34" charset="0"/>
                <a:cs typeface="Segoe UI Black" pitchFamily="34" charset="0"/>
              </a:rPr>
              <a:t>I   think   I    can   sing.</a:t>
            </a:r>
          </a:p>
          <a:p>
            <a:r>
              <a:rPr lang="en-US" altLang="zh-CN" sz="2400" dirty="0" smtClean="0">
                <a:solidFill>
                  <a:srgbClr val="00B050"/>
                </a:solidFill>
                <a:latin typeface="Segoe UI Black" pitchFamily="34" charset="0"/>
                <a:ea typeface="Segoe UI Black" pitchFamily="34" charset="0"/>
                <a:cs typeface="Segoe UI Black" pitchFamily="34" charset="0"/>
              </a:rPr>
              <a:t>I   think   I    can   sing   a   song.</a:t>
            </a:r>
          </a:p>
          <a:p>
            <a:endParaRPr lang="en-US" altLang="zh-CN" sz="2400" dirty="0" smtClean="0">
              <a:solidFill>
                <a:srgbClr val="00B050"/>
              </a:solidFill>
              <a:latin typeface="Segoe UI Black" pitchFamily="34" charset="0"/>
              <a:ea typeface="Segoe UI Black" pitchFamily="34" charset="0"/>
              <a:cs typeface="Segoe UI Black" pitchFamily="34" charset="0"/>
            </a:endParaRPr>
          </a:p>
          <a:p>
            <a:r>
              <a:rPr lang="en-US" altLang="zh-CN" sz="2400" dirty="0" smtClean="0">
                <a:solidFill>
                  <a:srgbClr val="00B050"/>
                </a:solidFill>
                <a:latin typeface="Segoe UI Black" pitchFamily="34" charset="0"/>
                <a:ea typeface="Segoe UI Black" pitchFamily="34" charset="0"/>
                <a:cs typeface="Segoe UI Black" pitchFamily="34" charset="0"/>
              </a:rPr>
              <a:t>I   think   I    can   sing.            </a:t>
            </a:r>
          </a:p>
          <a:p>
            <a:r>
              <a:rPr lang="en-US" altLang="zh-CN" sz="2400" dirty="0" smtClean="0">
                <a:solidFill>
                  <a:srgbClr val="00B050"/>
                </a:solidFill>
                <a:latin typeface="Segoe UI Black" pitchFamily="34" charset="0"/>
                <a:ea typeface="Segoe UI Black" pitchFamily="34" charset="0"/>
                <a:cs typeface="Segoe UI Black" pitchFamily="34" charset="0"/>
              </a:rPr>
              <a:t>I   think   I    can   sing.</a:t>
            </a:r>
          </a:p>
          <a:p>
            <a:r>
              <a:rPr lang="en-US" altLang="zh-CN" sz="2400" dirty="0" smtClean="0">
                <a:solidFill>
                  <a:srgbClr val="00B050"/>
                </a:solidFill>
                <a:latin typeface="Segoe UI Black" pitchFamily="34" charset="0"/>
                <a:ea typeface="Segoe UI Black" pitchFamily="34" charset="0"/>
                <a:cs typeface="Segoe UI Black" pitchFamily="34" charset="0"/>
              </a:rPr>
              <a:t>A   song   that   is   not   too   long.</a:t>
            </a:r>
            <a:endParaRPr lang="zh-CN" altLang="en-US" sz="2400" dirty="0">
              <a:solidFill>
                <a:srgbClr val="00B050"/>
              </a:solidFill>
              <a:latin typeface="Segoe UI Black" pitchFamily="34" charset="0"/>
              <a:cs typeface="Segoe UI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75656" y="1124744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9527B7"/>
                </a:solidFill>
                <a:latin typeface="MS UI Gothic" pitchFamily="34" charset="-128"/>
                <a:ea typeface="MS UI Gothic" pitchFamily="34" charset="-128"/>
              </a:rPr>
              <a:t>sing</a:t>
            </a:r>
            <a:endParaRPr lang="zh-CN" altLang="en-US" sz="3200" dirty="0">
              <a:solidFill>
                <a:srgbClr val="9527B7"/>
              </a:solidFill>
              <a:latin typeface="MS UI Gothic" pitchFamily="34" charset="-128"/>
              <a:ea typeface="MS UI Gothic" pitchFamily="34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11760" y="1268760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9527B7"/>
                </a:solidFill>
                <a:latin typeface="MS UI Gothic" pitchFamily="34" charset="-128"/>
                <a:ea typeface="MS UI Gothic" pitchFamily="34" charset="-128"/>
              </a:rPr>
              <a:t>song</a:t>
            </a:r>
            <a:endParaRPr lang="zh-CN" altLang="en-US" sz="3200" dirty="0">
              <a:solidFill>
                <a:srgbClr val="9527B7"/>
              </a:solidFill>
              <a:latin typeface="MS UI Gothic" pitchFamily="34" charset="-128"/>
              <a:ea typeface="MS UI Gothic" pitchFamily="34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75656" y="1844824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9527B7"/>
                </a:solidFill>
                <a:latin typeface="MS UI Gothic" pitchFamily="34" charset="-128"/>
                <a:ea typeface="MS UI Gothic" pitchFamily="34" charset="-128"/>
              </a:rPr>
              <a:t>long</a:t>
            </a:r>
            <a:endParaRPr lang="zh-CN" altLang="en-US" sz="3200" dirty="0">
              <a:solidFill>
                <a:srgbClr val="9527B7"/>
              </a:solidFill>
              <a:latin typeface="MS UI Gothic" pitchFamily="34" charset="-128"/>
              <a:ea typeface="MS UI Gothic" pitchFamily="34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12160" y="1340768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9527B7"/>
                </a:solidFill>
                <a:latin typeface="MS UI Gothic" pitchFamily="34" charset="-128"/>
                <a:ea typeface="MS UI Gothic" pitchFamily="34" charset="-128"/>
              </a:rPr>
              <a:t>think</a:t>
            </a:r>
            <a:endParaRPr lang="zh-CN" altLang="en-US" sz="3200" dirty="0">
              <a:solidFill>
                <a:srgbClr val="9527B7"/>
              </a:solidFill>
              <a:latin typeface="MS UI Gothic" pitchFamily="34" charset="-128"/>
              <a:ea typeface="MS UI 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7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770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9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77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770" decel="100000"/>
                                        <p:tgtEl>
                                          <p:spTgt spid="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0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7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770" decel="100000"/>
                                        <p:tgtEl>
                                          <p:spTgt spid="1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1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3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77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770" decel="100000"/>
                                        <p:tgtEl>
                                          <p:spTgt spid="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2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4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Read, listen and chant.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03648" y="90872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Segoe UI Black" pitchFamily="34" charset="0"/>
                <a:ea typeface="Segoe UI Black" pitchFamily="34" charset="0"/>
                <a:cs typeface="Segoe UI Black" pitchFamily="34" charset="0"/>
              </a:rPr>
              <a:t>long</a:t>
            </a:r>
            <a:endParaRPr lang="zh-CN" altLang="en-US" sz="2800" dirty="0">
              <a:latin typeface="Segoe UI Black" pitchFamily="34" charset="0"/>
              <a:cs typeface="Segoe UI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31840" y="90872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Segoe UI Black" pitchFamily="34" charset="0"/>
                <a:ea typeface="Segoe UI Black" pitchFamily="34" charset="0"/>
                <a:cs typeface="Segoe UI Black" pitchFamily="34" charset="0"/>
              </a:rPr>
              <a:t>sing</a:t>
            </a:r>
            <a:endParaRPr lang="zh-CN" altLang="en-US" sz="2800" dirty="0">
              <a:latin typeface="Segoe UI Black" pitchFamily="34" charset="0"/>
              <a:cs typeface="Segoe UI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60032" y="90872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Segoe UI Black" pitchFamily="34" charset="0"/>
                <a:ea typeface="Segoe UI Black" pitchFamily="34" charset="0"/>
                <a:cs typeface="Segoe UI Black" pitchFamily="34" charset="0"/>
              </a:rPr>
              <a:t>ring</a:t>
            </a:r>
            <a:endParaRPr lang="zh-CN" altLang="en-US" sz="2800" dirty="0">
              <a:latin typeface="Segoe UI Black" pitchFamily="34" charset="0"/>
              <a:cs typeface="Segoe UI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88224" y="908720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Segoe UI Black" pitchFamily="34" charset="0"/>
                <a:ea typeface="Segoe UI Black" pitchFamily="34" charset="0"/>
                <a:cs typeface="Segoe UI Black" pitchFamily="34" charset="0"/>
              </a:rPr>
              <a:t>young</a:t>
            </a:r>
            <a:endParaRPr lang="zh-CN" altLang="en-US" sz="2800" dirty="0">
              <a:latin typeface="Segoe UI Black" pitchFamily="34" charset="0"/>
              <a:cs typeface="Segoe UI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568" y="5157192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Segoe UI Black" pitchFamily="34" charset="0"/>
                <a:cs typeface="Segoe UI Black" pitchFamily="34" charset="0"/>
              </a:rPr>
              <a:t>think</a:t>
            </a:r>
            <a:endParaRPr lang="zh-CN" altLang="en-US" sz="2800" dirty="0">
              <a:latin typeface="Segoe UI Black" pitchFamily="34" charset="0"/>
              <a:cs typeface="Segoe UI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83768" y="5157192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Segoe UI Black" pitchFamily="34" charset="0"/>
                <a:cs typeface="Segoe UI Black" pitchFamily="34" charset="0"/>
              </a:rPr>
              <a:t>ink</a:t>
            </a:r>
            <a:endParaRPr lang="zh-CN" altLang="en-US" sz="2800" dirty="0">
              <a:latin typeface="Segoe UI Black" pitchFamily="34" charset="0"/>
              <a:cs typeface="Segoe UI Blac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95936" y="5157192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Segoe UI Black" pitchFamily="34" charset="0"/>
                <a:cs typeface="Segoe UI Black" pitchFamily="34" charset="0"/>
              </a:rPr>
              <a:t>trunk</a:t>
            </a:r>
            <a:endParaRPr lang="zh-CN" altLang="en-US" sz="2800" dirty="0">
              <a:latin typeface="Segoe UI Black" pitchFamily="34" charset="0"/>
              <a:cs typeface="Segoe UI Black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24128" y="5229200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Segoe UI Black" pitchFamily="34" charset="0"/>
                <a:cs typeface="Segoe UI Black" pitchFamily="34" charset="0"/>
              </a:rPr>
              <a:t>pink</a:t>
            </a:r>
            <a:endParaRPr lang="zh-CN" altLang="en-US" sz="2800" dirty="0">
              <a:latin typeface="Segoe UI Black" pitchFamily="34" charset="0"/>
              <a:cs typeface="Segoe UI Black" pitchFamily="34" charset="0"/>
            </a:endParaRPr>
          </a:p>
        </p:txBody>
      </p:sp>
      <p:pic>
        <p:nvPicPr>
          <p:cNvPr id="14" name="Read, listen and chant.(2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8532440" y="980728"/>
            <a:ext cx="304800" cy="304800"/>
          </a:xfrm>
          <a:prstGeom prst="rect">
            <a:avLst/>
          </a:prstGeom>
        </p:spPr>
      </p:pic>
      <p:pic>
        <p:nvPicPr>
          <p:cNvPr id="15" name="Read, listen and chant.(4)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6" cstate="print"/>
          <a:stretch>
            <a:fillRect/>
          </a:stretch>
        </p:blipFill>
        <p:spPr>
          <a:xfrm>
            <a:off x="8100392" y="544522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710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21982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201505294147552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252536" y="0"/>
            <a:ext cx="5148064" cy="4248472"/>
          </a:xfrm>
          <a:prstGeom prst="rect">
            <a:avLst/>
          </a:prstGeom>
        </p:spPr>
      </p:pic>
      <p:pic>
        <p:nvPicPr>
          <p:cNvPr id="5" name="图片 4" descr="201505294147552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67944" y="0"/>
            <a:ext cx="5076056" cy="424847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07704" y="0"/>
            <a:ext cx="15121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dirty="0" err="1" smtClean="0">
                <a:solidFill>
                  <a:srgbClr val="FF0000"/>
                </a:solidFill>
                <a:latin typeface="MS UI Gothic" pitchFamily="34" charset="-128"/>
                <a:ea typeface="MS UI Gothic" pitchFamily="34" charset="-128"/>
              </a:rPr>
              <a:t>ng</a:t>
            </a:r>
            <a:endParaRPr lang="zh-CN" altLang="en-US" sz="6000" dirty="0">
              <a:solidFill>
                <a:srgbClr val="FF0000"/>
              </a:solidFill>
              <a:latin typeface="MS UI Gothic" pitchFamily="34" charset="-128"/>
              <a:ea typeface="MS UI Gothic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00192" y="0"/>
            <a:ext cx="15121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dirty="0" err="1" smtClean="0">
                <a:solidFill>
                  <a:srgbClr val="FF0000"/>
                </a:solidFill>
                <a:latin typeface="MS UI Gothic" pitchFamily="34" charset="-128"/>
                <a:ea typeface="MS UI Gothic" pitchFamily="34" charset="-128"/>
              </a:rPr>
              <a:t>nk</a:t>
            </a:r>
            <a:endParaRPr lang="zh-CN" altLang="en-US" sz="6000" dirty="0">
              <a:solidFill>
                <a:srgbClr val="FF0000"/>
              </a:solidFill>
              <a:latin typeface="MS UI Gothic" pitchFamily="34" charset="-128"/>
              <a:ea typeface="MS UI Gothic" pitchFamily="34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75656" y="1052736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9527B7"/>
                </a:solidFill>
                <a:latin typeface="MS UI Gothic" pitchFamily="34" charset="-128"/>
                <a:ea typeface="MS UI Gothic" pitchFamily="34" charset="-128"/>
              </a:rPr>
              <a:t>sing</a:t>
            </a:r>
            <a:endParaRPr lang="zh-CN" altLang="en-US" sz="3200" dirty="0">
              <a:solidFill>
                <a:srgbClr val="9527B7"/>
              </a:solidFill>
              <a:latin typeface="MS UI Gothic" pitchFamily="34" charset="-128"/>
              <a:ea typeface="MS UI Gothic" pitchFamily="34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39752" y="1052736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9527B7"/>
                </a:solidFill>
                <a:latin typeface="MS UI Gothic" pitchFamily="34" charset="-128"/>
                <a:ea typeface="MS UI Gothic" pitchFamily="34" charset="-128"/>
              </a:rPr>
              <a:t>song</a:t>
            </a:r>
            <a:endParaRPr lang="zh-CN" altLang="en-US" sz="3200" dirty="0">
              <a:solidFill>
                <a:srgbClr val="9527B7"/>
              </a:solidFill>
              <a:latin typeface="MS UI Gothic" pitchFamily="34" charset="-128"/>
              <a:ea typeface="MS UI Gothic" pitchFamily="34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31640" y="1556792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9527B7"/>
                </a:solidFill>
                <a:latin typeface="MS UI Gothic" pitchFamily="34" charset="-128"/>
                <a:ea typeface="MS UI Gothic" pitchFamily="34" charset="-128"/>
              </a:rPr>
              <a:t>long</a:t>
            </a:r>
            <a:endParaRPr lang="zh-CN" altLang="en-US" sz="3200" dirty="0">
              <a:solidFill>
                <a:srgbClr val="9527B7"/>
              </a:solidFill>
              <a:latin typeface="MS UI Gothic" pitchFamily="34" charset="-128"/>
              <a:ea typeface="MS UI Gothic" pitchFamily="34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56176" y="980728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9527B7"/>
                </a:solidFill>
                <a:latin typeface="MS UI Gothic" pitchFamily="34" charset="-128"/>
                <a:ea typeface="MS UI Gothic" pitchFamily="34" charset="-128"/>
              </a:rPr>
              <a:t>think</a:t>
            </a:r>
            <a:endParaRPr lang="zh-CN" altLang="en-US" sz="3200" dirty="0">
              <a:solidFill>
                <a:srgbClr val="9527B7"/>
              </a:solidFill>
              <a:latin typeface="MS UI Gothic" pitchFamily="34" charset="-128"/>
              <a:ea typeface="MS UI Gothic" pitchFamily="34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55776" y="1556792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9527B7"/>
                </a:solidFill>
                <a:latin typeface="MS UI Gothic" pitchFamily="34" charset="-128"/>
                <a:ea typeface="MS UI Gothic" pitchFamily="34" charset="-128"/>
              </a:rPr>
              <a:t>ring</a:t>
            </a:r>
            <a:endParaRPr lang="zh-CN" altLang="en-US" sz="3200" dirty="0">
              <a:solidFill>
                <a:srgbClr val="9527B7"/>
              </a:solidFill>
              <a:latin typeface="MS UI Gothic" pitchFamily="34" charset="-128"/>
              <a:ea typeface="MS UI Gothic" pitchFamily="34" charset="-12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35696" y="1988840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9527B7"/>
                </a:solidFill>
                <a:latin typeface="MS UI Gothic" pitchFamily="34" charset="-128"/>
                <a:ea typeface="MS UI Gothic" pitchFamily="34" charset="-128"/>
              </a:rPr>
              <a:t>young</a:t>
            </a:r>
            <a:endParaRPr lang="zh-CN" altLang="en-US" sz="3200" dirty="0">
              <a:solidFill>
                <a:srgbClr val="9527B7"/>
              </a:solidFill>
              <a:latin typeface="MS UI Gothic" pitchFamily="34" charset="-128"/>
              <a:ea typeface="MS UI Gothic" pitchFamily="34" charset="-12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24128" y="1484784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9527B7"/>
                </a:solidFill>
                <a:latin typeface="MS UI Gothic" pitchFamily="34" charset="-128"/>
                <a:ea typeface="MS UI Gothic" pitchFamily="34" charset="-128"/>
              </a:rPr>
              <a:t>ink</a:t>
            </a:r>
            <a:endParaRPr lang="zh-CN" altLang="en-US" sz="3200" dirty="0">
              <a:solidFill>
                <a:srgbClr val="9527B7"/>
              </a:solidFill>
              <a:latin typeface="MS UI Gothic" pitchFamily="34" charset="-128"/>
              <a:ea typeface="MS UI Gothic" pitchFamily="34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660232" y="1484784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9527B7"/>
                </a:solidFill>
                <a:latin typeface="MS UI Gothic" pitchFamily="34" charset="-128"/>
                <a:ea typeface="MS UI Gothic" pitchFamily="34" charset="-128"/>
              </a:rPr>
              <a:t>trunk</a:t>
            </a:r>
            <a:endParaRPr lang="zh-CN" altLang="en-US" sz="3200" dirty="0">
              <a:solidFill>
                <a:srgbClr val="9527B7"/>
              </a:solidFill>
              <a:latin typeface="MS UI Gothic" pitchFamily="34" charset="-128"/>
              <a:ea typeface="MS UI Gothic" pitchFamily="34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372200" y="1916832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9527B7"/>
                </a:solidFill>
                <a:latin typeface="MS UI Gothic" pitchFamily="34" charset="-128"/>
                <a:ea typeface="MS UI Gothic" pitchFamily="34" charset="-128"/>
              </a:rPr>
              <a:t>pink</a:t>
            </a:r>
            <a:endParaRPr lang="zh-CN" altLang="en-US" sz="3200" dirty="0">
              <a:solidFill>
                <a:srgbClr val="9527B7"/>
              </a:solidFill>
              <a:latin typeface="MS UI Gothic" pitchFamily="34" charset="-128"/>
              <a:ea typeface="MS UI Gothic" pitchFamily="34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3528" y="4509120"/>
            <a:ext cx="22322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800" dirty="0" err="1" smtClean="0"/>
              <a:t>ng</a:t>
            </a:r>
            <a:endParaRPr lang="zh-CN" altLang="en-US" sz="8800" dirty="0"/>
          </a:p>
        </p:txBody>
      </p:sp>
      <p:cxnSp>
        <p:nvCxnSpPr>
          <p:cNvPr id="22" name="直接箭头连接符 21"/>
          <p:cNvCxnSpPr/>
          <p:nvPr/>
        </p:nvCxnSpPr>
        <p:spPr>
          <a:xfrm>
            <a:off x="1547664" y="5445224"/>
            <a:ext cx="576064" cy="0"/>
          </a:xfrm>
          <a:prstGeom prst="straightConnector1">
            <a:avLst/>
          </a:prstGeom>
          <a:ln w="666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267744" y="4509120"/>
            <a:ext cx="28803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800" dirty="0" smtClean="0"/>
              <a:t>/ ŋ </a:t>
            </a:r>
            <a:r>
              <a:rPr lang="en-US" altLang="zh-CN" sz="8800" dirty="0"/>
              <a:t>/</a:t>
            </a:r>
            <a:endParaRPr lang="zh-CN" altLang="en-US" sz="8800" dirty="0"/>
          </a:p>
        </p:txBody>
      </p:sp>
      <p:sp>
        <p:nvSpPr>
          <p:cNvPr id="31" name="TextBox 30"/>
          <p:cNvSpPr txBox="1"/>
          <p:nvPr/>
        </p:nvSpPr>
        <p:spPr>
          <a:xfrm>
            <a:off x="4572000" y="4581128"/>
            <a:ext cx="18002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800" dirty="0" smtClean="0"/>
              <a:t> </a:t>
            </a:r>
            <a:r>
              <a:rPr lang="en-US" altLang="zh-CN" sz="8800" dirty="0" err="1" smtClean="0"/>
              <a:t>nk</a:t>
            </a:r>
            <a:endParaRPr lang="en-US" altLang="zh-CN" sz="8800" dirty="0" smtClean="0"/>
          </a:p>
          <a:p>
            <a:endParaRPr lang="zh-CN" altLang="en-US" sz="8800" dirty="0"/>
          </a:p>
        </p:txBody>
      </p:sp>
      <p:cxnSp>
        <p:nvCxnSpPr>
          <p:cNvPr id="32" name="直接箭头连接符 31"/>
          <p:cNvCxnSpPr/>
          <p:nvPr/>
        </p:nvCxnSpPr>
        <p:spPr>
          <a:xfrm>
            <a:off x="6084168" y="5373216"/>
            <a:ext cx="576064" cy="0"/>
          </a:xfrm>
          <a:prstGeom prst="straightConnector1">
            <a:avLst/>
          </a:prstGeom>
          <a:ln w="666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804248" y="4581128"/>
            <a:ext cx="33123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800" dirty="0" smtClean="0"/>
              <a:t>/ </a:t>
            </a:r>
            <a:r>
              <a:rPr lang="en-US" altLang="zh-CN" sz="8800" dirty="0" err="1" smtClean="0"/>
              <a:t>ŋk</a:t>
            </a:r>
            <a:r>
              <a:rPr lang="en-US" altLang="zh-CN" sz="8800" dirty="0" smtClean="0"/>
              <a:t>/</a:t>
            </a:r>
            <a:endParaRPr lang="zh-CN" altLang="en-US" sz="8800" dirty="0"/>
          </a:p>
        </p:txBody>
      </p:sp>
      <p:pic>
        <p:nvPicPr>
          <p:cNvPr id="34" name="Read, listen and chant.(1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1979712" y="6021288"/>
            <a:ext cx="304800" cy="304800"/>
          </a:xfrm>
          <a:prstGeom prst="rect">
            <a:avLst/>
          </a:prstGeom>
        </p:spPr>
      </p:pic>
      <p:pic>
        <p:nvPicPr>
          <p:cNvPr id="35" name="Read, listen and chant.(3)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6" cstate="print"/>
          <a:stretch>
            <a:fillRect/>
          </a:stretch>
        </p:blipFill>
        <p:spPr>
          <a:xfrm>
            <a:off x="6876256" y="609329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48148E-6 L 0.0474 -1.48148E-6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48148E-6 L 0.0474 -1.48148E-6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5" dur="8686" fill="hold"/>
                                        <p:tgtEl>
                                          <p:spTgt spid="3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audio>
              <p:cMediaNode>
                <p:cTn id="10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4"/>
                </p:tgtEl>
              </p:cMediaNode>
            </p:audio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1" dur="8086" fill="hold"/>
                                        <p:tgtEl>
                                          <p:spTgt spid="3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audio>
              <p:cMediaNode>
                <p:cTn id="1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"/>
                </p:tgtEl>
              </p:cMediaNode>
            </p:audio>
          </p:childTnLst>
        </p:cTn>
      </p:par>
    </p:tnLst>
    <p:bldLst>
      <p:bldP spid="13" grpId="0"/>
      <p:bldP spid="14" grpId="0"/>
      <p:bldP spid="16" grpId="0"/>
      <p:bldP spid="18" grpId="0"/>
      <p:bldP spid="19" grpId="0"/>
      <p:bldP spid="20" grpId="0"/>
      <p:bldP spid="24" grpId="0"/>
      <p:bldP spid="31" grpId="0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ad, listen and chant.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23528" y="260648"/>
            <a:ext cx="8352928" cy="60258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"/>
          <p:cNvSpPr>
            <a:spLocks noChangeArrowheads="1"/>
          </p:cNvSpPr>
          <p:nvPr/>
        </p:nvSpPr>
        <p:spPr bwMode="auto">
          <a:xfrm rot="-1000025">
            <a:off x="6934200" y="2057400"/>
            <a:ext cx="1600200" cy="6096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u="none">
                <a:latin typeface="Comic Sans MS" pitchFamily="66" charset="0"/>
                <a:ea typeface="黑体" pitchFamily="49" charset="-122"/>
              </a:rPr>
              <a:t>thing</a:t>
            </a:r>
          </a:p>
        </p:txBody>
      </p:sp>
      <p:sp>
        <p:nvSpPr>
          <p:cNvPr id="20483" name="Rectangle 13"/>
          <p:cNvSpPr>
            <a:spLocks noChangeArrowheads="1"/>
          </p:cNvSpPr>
          <p:nvPr/>
        </p:nvSpPr>
        <p:spPr bwMode="auto">
          <a:xfrm rot="-1000025">
            <a:off x="5638800" y="1981200"/>
            <a:ext cx="1600200" cy="609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u="none">
                <a:latin typeface="Comic Sans MS" pitchFamily="66" charset="0"/>
                <a:ea typeface="黑体" pitchFamily="49" charset="-122"/>
              </a:rPr>
              <a:t>sing</a:t>
            </a:r>
          </a:p>
        </p:txBody>
      </p:sp>
      <p:sp>
        <p:nvSpPr>
          <p:cNvPr id="20484" name="Rectangle 7"/>
          <p:cNvSpPr>
            <a:spLocks noChangeArrowheads="1"/>
          </p:cNvSpPr>
          <p:nvPr/>
        </p:nvSpPr>
        <p:spPr bwMode="auto">
          <a:xfrm rot="-1000025">
            <a:off x="4343400" y="1905000"/>
            <a:ext cx="1600200" cy="6096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u="none">
                <a:latin typeface="Comic Sans MS" pitchFamily="66" charset="0"/>
                <a:ea typeface="黑体" pitchFamily="49" charset="-122"/>
              </a:rPr>
              <a:t>think</a:t>
            </a:r>
          </a:p>
        </p:txBody>
      </p:sp>
      <p:sp>
        <p:nvSpPr>
          <p:cNvPr id="20485" name="Rectangle 12"/>
          <p:cNvSpPr>
            <a:spLocks noChangeArrowheads="1"/>
          </p:cNvSpPr>
          <p:nvPr/>
        </p:nvSpPr>
        <p:spPr bwMode="auto">
          <a:xfrm rot="-1000025">
            <a:off x="3048000" y="1828800"/>
            <a:ext cx="1600200" cy="609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u="none">
                <a:latin typeface="Comic Sans MS" pitchFamily="66" charset="0"/>
                <a:ea typeface="黑体" pitchFamily="49" charset="-122"/>
              </a:rPr>
              <a:t>ring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 rot="-1000025">
            <a:off x="1828800" y="1752600"/>
            <a:ext cx="1600200" cy="6096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u="none">
                <a:latin typeface="Comic Sans MS" pitchFamily="66" charset="0"/>
                <a:ea typeface="黑体" pitchFamily="49" charset="-122"/>
              </a:rPr>
              <a:t>song</a:t>
            </a:r>
          </a:p>
        </p:txBody>
      </p:sp>
      <p:sp>
        <p:nvSpPr>
          <p:cNvPr id="16391" name="Text Box 4"/>
          <p:cNvSpPr txBox="1">
            <a:spLocks noChangeArrowheads="1"/>
          </p:cNvSpPr>
          <p:nvPr/>
        </p:nvSpPr>
        <p:spPr bwMode="auto">
          <a:xfrm>
            <a:off x="838200" y="334963"/>
            <a:ext cx="40782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 u="none">
                <a:latin typeface="Comic Sans MS" pitchFamily="66" charset="0"/>
                <a:ea typeface="黑体" pitchFamily="49" charset="-122"/>
              </a:rPr>
              <a:t>Read</a:t>
            </a:r>
            <a:r>
              <a:rPr lang="en-US" altLang="zh-CN" sz="3200" b="1" u="none">
                <a:latin typeface="Times New Roman" pitchFamily="18" charset="0"/>
              </a:rPr>
              <a:t>, </a:t>
            </a:r>
            <a:r>
              <a:rPr lang="en-US" altLang="zh-CN" sz="2800" b="1" u="none">
                <a:latin typeface="Comic Sans MS" pitchFamily="66" charset="0"/>
                <a:ea typeface="黑体" pitchFamily="49" charset="-122"/>
              </a:rPr>
              <a:t>write</a:t>
            </a:r>
            <a:r>
              <a:rPr lang="en-US" altLang="zh-CN" sz="3200" b="1" u="none">
                <a:latin typeface="Times New Roman" pitchFamily="18" charset="0"/>
              </a:rPr>
              <a:t> </a:t>
            </a:r>
            <a:r>
              <a:rPr lang="en-US" altLang="zh-CN" sz="2800" b="1" u="none">
                <a:latin typeface="Comic Sans MS" pitchFamily="66" charset="0"/>
                <a:ea typeface="黑体" pitchFamily="49" charset="-122"/>
              </a:rPr>
              <a:t>and</a:t>
            </a:r>
            <a:r>
              <a:rPr lang="en-US" altLang="zh-CN" sz="3200" b="1" u="none">
                <a:latin typeface="Times New Roman" pitchFamily="18" charset="0"/>
              </a:rPr>
              <a:t> </a:t>
            </a:r>
            <a:r>
              <a:rPr lang="en-US" altLang="zh-CN" sz="2800" b="1" u="none">
                <a:latin typeface="Comic Sans MS" pitchFamily="66" charset="0"/>
                <a:ea typeface="黑体" pitchFamily="49" charset="-122"/>
              </a:rPr>
              <a:t>listen</a:t>
            </a:r>
            <a:r>
              <a:rPr lang="en-US" altLang="zh-CN" sz="3200" b="1" u="none">
                <a:latin typeface="Times New Roman" pitchFamily="18" charset="0"/>
              </a:rPr>
              <a:t>.</a:t>
            </a:r>
          </a:p>
        </p:txBody>
      </p:sp>
      <p:sp>
        <p:nvSpPr>
          <p:cNvPr id="20488" name="Rectangle 5"/>
          <p:cNvSpPr>
            <a:spLocks noChangeArrowheads="1"/>
          </p:cNvSpPr>
          <p:nvPr/>
        </p:nvSpPr>
        <p:spPr bwMode="auto">
          <a:xfrm rot="-1000025">
            <a:off x="457200" y="1752600"/>
            <a:ext cx="1600200" cy="6096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u="none">
                <a:latin typeface="Comic Sans MS" pitchFamily="66" charset="0"/>
                <a:ea typeface="黑体" pitchFamily="49" charset="-122"/>
              </a:rPr>
              <a:t>trunk</a:t>
            </a:r>
          </a:p>
        </p:txBody>
      </p:sp>
      <p:sp>
        <p:nvSpPr>
          <p:cNvPr id="20489" name="Rectangle 18"/>
          <p:cNvSpPr>
            <a:spLocks noChangeArrowheads="1"/>
          </p:cNvSpPr>
          <p:nvPr/>
        </p:nvSpPr>
        <p:spPr bwMode="auto">
          <a:xfrm rot="-1000025">
            <a:off x="7010400" y="3810000"/>
            <a:ext cx="1600200" cy="6096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u="none">
                <a:latin typeface="Comic Sans MS" pitchFamily="66" charset="0"/>
                <a:ea typeface="黑体" pitchFamily="49" charset="-122"/>
              </a:rPr>
              <a:t>bank</a:t>
            </a:r>
          </a:p>
        </p:txBody>
      </p:sp>
      <p:sp>
        <p:nvSpPr>
          <p:cNvPr id="20490" name="Rectangle 19"/>
          <p:cNvSpPr>
            <a:spLocks noChangeArrowheads="1"/>
          </p:cNvSpPr>
          <p:nvPr/>
        </p:nvSpPr>
        <p:spPr bwMode="auto">
          <a:xfrm rot="-1000025">
            <a:off x="5715000" y="3733800"/>
            <a:ext cx="1600200" cy="609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u="none">
                <a:latin typeface="Comic Sans MS" pitchFamily="66" charset="0"/>
                <a:ea typeface="黑体" pitchFamily="49" charset="-122"/>
              </a:rPr>
              <a:t>long</a:t>
            </a:r>
          </a:p>
        </p:txBody>
      </p:sp>
      <p:sp>
        <p:nvSpPr>
          <p:cNvPr id="20491" name="Rectangle 20"/>
          <p:cNvSpPr>
            <a:spLocks noChangeArrowheads="1"/>
          </p:cNvSpPr>
          <p:nvPr/>
        </p:nvSpPr>
        <p:spPr bwMode="auto">
          <a:xfrm rot="-1000025">
            <a:off x="4419600" y="3657600"/>
            <a:ext cx="1600200" cy="6096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u="none">
                <a:latin typeface="Comic Sans MS" pitchFamily="66" charset="0"/>
                <a:ea typeface="黑体" pitchFamily="49" charset="-122"/>
              </a:rPr>
              <a:t>morning</a:t>
            </a:r>
          </a:p>
        </p:txBody>
      </p:sp>
      <p:sp>
        <p:nvSpPr>
          <p:cNvPr id="20492" name="Rectangle 21"/>
          <p:cNvSpPr>
            <a:spLocks noChangeArrowheads="1"/>
          </p:cNvSpPr>
          <p:nvPr/>
        </p:nvSpPr>
        <p:spPr bwMode="auto">
          <a:xfrm rot="-1000025">
            <a:off x="3124200" y="3581400"/>
            <a:ext cx="1600200" cy="609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u="none">
                <a:latin typeface="Comic Sans MS" pitchFamily="66" charset="0"/>
                <a:ea typeface="黑体" pitchFamily="49" charset="-122"/>
              </a:rPr>
              <a:t>thank</a:t>
            </a:r>
          </a:p>
        </p:txBody>
      </p:sp>
      <p:sp>
        <p:nvSpPr>
          <p:cNvPr id="20493" name="Rectangle 22"/>
          <p:cNvSpPr>
            <a:spLocks noChangeArrowheads="1"/>
          </p:cNvSpPr>
          <p:nvPr/>
        </p:nvSpPr>
        <p:spPr bwMode="auto">
          <a:xfrm rot="-1000025">
            <a:off x="1905000" y="3505200"/>
            <a:ext cx="1600200" cy="6096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u="none">
                <a:latin typeface="Comic Sans MS" pitchFamily="66" charset="0"/>
                <a:ea typeface="黑体" pitchFamily="49" charset="-122"/>
              </a:rPr>
              <a:t>pink</a:t>
            </a:r>
          </a:p>
        </p:txBody>
      </p:sp>
      <p:sp>
        <p:nvSpPr>
          <p:cNvPr id="20494" name="Rectangle 23"/>
          <p:cNvSpPr>
            <a:spLocks noChangeArrowheads="1"/>
          </p:cNvSpPr>
          <p:nvPr/>
        </p:nvSpPr>
        <p:spPr bwMode="auto">
          <a:xfrm rot="-1000025">
            <a:off x="533400" y="3505200"/>
            <a:ext cx="1600200" cy="6096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u="none">
                <a:latin typeface="Comic Sans MS" pitchFamily="66" charset="0"/>
                <a:ea typeface="黑体" pitchFamily="49" charset="-122"/>
              </a:rPr>
              <a:t>drink</a:t>
            </a:r>
          </a:p>
        </p:txBody>
      </p:sp>
      <p:pic>
        <p:nvPicPr>
          <p:cNvPr id="16" name="read write and listen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5868144" y="47667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9" dur="35899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audio>
              <p:cMediaNode>
                <p:cTn id="6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</p:childTnLst>
        </p:cTn>
      </p:par>
    </p:tnLst>
    <p:bldLst>
      <p:bldP spid="20482" grpId="0" animBg="1"/>
      <p:bldP spid="20483" grpId="0" animBg="1"/>
      <p:bldP spid="20484" grpId="0" animBg="1"/>
      <p:bldP spid="20485" grpId="0" animBg="1"/>
      <p:bldP spid="20486" grpId="0" animBg="1"/>
      <p:bldP spid="20488" grpId="0" animBg="1"/>
      <p:bldP spid="20489" grpId="0" animBg="1"/>
      <p:bldP spid="20490" grpId="0" animBg="1"/>
      <p:bldP spid="20491" grpId="0" animBg="1"/>
      <p:bldP spid="20492" grpId="0" animBg="1"/>
      <p:bldP spid="20493" grpId="0" animBg="1"/>
      <p:bldP spid="2049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4"/>
          <p:cNvSpPr>
            <a:spLocks noChangeArrowheads="1"/>
          </p:cNvSpPr>
          <p:nvPr/>
        </p:nvSpPr>
        <p:spPr bwMode="auto">
          <a:xfrm>
            <a:off x="228600" y="1524000"/>
            <a:ext cx="4191000" cy="30480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19050">
            <a:solidFill>
              <a:srgbClr val="99CC00"/>
            </a:solidFill>
            <a:round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en-US" altLang="zh-CN" sz="3200" b="1" u="none">
                <a:latin typeface="Times New Roman" pitchFamily="18" charset="0"/>
              </a:rPr>
              <a:t>-</a:t>
            </a:r>
            <a:r>
              <a:rPr lang="en-US" altLang="zh-CN" sz="2800" b="1" u="none">
                <a:latin typeface="Comic Sans MS" pitchFamily="66" charset="0"/>
                <a:ea typeface="黑体" pitchFamily="49" charset="-122"/>
              </a:rPr>
              <a:t>ng</a:t>
            </a:r>
          </a:p>
        </p:txBody>
      </p:sp>
      <p:sp>
        <p:nvSpPr>
          <p:cNvPr id="17411" name="AutoShape 25"/>
          <p:cNvSpPr>
            <a:spLocks noChangeArrowheads="1"/>
          </p:cNvSpPr>
          <p:nvPr/>
        </p:nvSpPr>
        <p:spPr bwMode="auto">
          <a:xfrm>
            <a:off x="4800600" y="1524000"/>
            <a:ext cx="4191000" cy="30480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9050">
            <a:solidFill>
              <a:srgbClr val="800080"/>
            </a:solidFill>
            <a:round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en-US" altLang="zh-CN" sz="3200" b="1" u="none">
                <a:latin typeface="Times New Roman" pitchFamily="18" charset="0"/>
              </a:rPr>
              <a:t>-</a:t>
            </a:r>
            <a:r>
              <a:rPr lang="en-US" altLang="zh-CN" sz="2800" b="1" u="none">
                <a:latin typeface="Comic Sans MS" pitchFamily="66" charset="0"/>
                <a:ea typeface="黑体" pitchFamily="49" charset="-122"/>
              </a:rPr>
              <a:t>nk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457200" y="2376488"/>
            <a:ext cx="1143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2800" b="1" u="none">
                <a:solidFill>
                  <a:srgbClr val="FF0000"/>
                </a:solidFill>
                <a:latin typeface="Comic Sans MS" pitchFamily="66" charset="0"/>
                <a:ea typeface="黑体" pitchFamily="49" charset="-122"/>
              </a:rPr>
              <a:t>song</a:t>
            </a:r>
            <a:r>
              <a:rPr lang="en-US" altLang="zh-CN" sz="2800" b="1" u="none">
                <a:solidFill>
                  <a:srgbClr val="FF0000"/>
                </a:solidFill>
              </a:rPr>
              <a:t> </a:t>
            </a:r>
            <a:r>
              <a:rPr lang="en-US" altLang="zh-CN" sz="2400" b="1" u="none">
                <a:solidFill>
                  <a:srgbClr val="FF0000"/>
                </a:solidFill>
              </a:rPr>
              <a:t> </a:t>
            </a:r>
            <a:endParaRPr lang="zh-CN" altLang="en-US" sz="2400" b="1" u="none">
              <a:solidFill>
                <a:srgbClr val="FF0000"/>
              </a:solidFill>
            </a:endParaRP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1752600" y="2376488"/>
            <a:ext cx="1143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2800" b="1" u="none">
                <a:solidFill>
                  <a:srgbClr val="FF0000"/>
                </a:solidFill>
                <a:latin typeface="Comic Sans MS" pitchFamily="66" charset="0"/>
                <a:ea typeface="黑体" pitchFamily="49" charset="-122"/>
              </a:rPr>
              <a:t>ring</a:t>
            </a:r>
            <a:r>
              <a:rPr lang="en-US" altLang="zh-CN" sz="2800" b="1" u="none">
                <a:solidFill>
                  <a:srgbClr val="FF0000"/>
                </a:solidFill>
              </a:rPr>
              <a:t> </a:t>
            </a:r>
            <a:r>
              <a:rPr lang="en-US" altLang="zh-CN" sz="2400" b="1" u="none">
                <a:solidFill>
                  <a:srgbClr val="FF0000"/>
                </a:solidFill>
              </a:rPr>
              <a:t> </a:t>
            </a:r>
            <a:endParaRPr lang="zh-CN" altLang="en-US" sz="2400" b="1" u="none">
              <a:solidFill>
                <a:srgbClr val="FF0000"/>
              </a:solidFill>
            </a:endParaRP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2971800" y="2376488"/>
            <a:ext cx="1143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2800" b="1" u="none">
                <a:solidFill>
                  <a:srgbClr val="FF0000"/>
                </a:solidFill>
                <a:latin typeface="Comic Sans MS" pitchFamily="66" charset="0"/>
                <a:ea typeface="黑体" pitchFamily="49" charset="-122"/>
              </a:rPr>
              <a:t>sing</a:t>
            </a:r>
            <a:r>
              <a:rPr lang="en-US" altLang="zh-CN" sz="2800" b="1" u="none">
                <a:solidFill>
                  <a:srgbClr val="FF0000"/>
                </a:solidFill>
              </a:rPr>
              <a:t> </a:t>
            </a:r>
            <a:r>
              <a:rPr lang="en-US" altLang="zh-CN" sz="2400" b="1" u="none">
                <a:solidFill>
                  <a:srgbClr val="FF0000"/>
                </a:solidFill>
              </a:rPr>
              <a:t> </a:t>
            </a:r>
            <a:endParaRPr lang="zh-CN" altLang="en-US" sz="2400" b="1" u="none">
              <a:solidFill>
                <a:srgbClr val="FF0000"/>
              </a:solidFill>
            </a:endParaRP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457200" y="3138488"/>
            <a:ext cx="1143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2800" b="1" u="none">
                <a:solidFill>
                  <a:srgbClr val="FF0000"/>
                </a:solidFill>
                <a:latin typeface="Comic Sans MS" pitchFamily="66" charset="0"/>
                <a:ea typeface="黑体" pitchFamily="49" charset="-122"/>
              </a:rPr>
              <a:t>thing</a:t>
            </a:r>
            <a:r>
              <a:rPr lang="en-US" altLang="zh-CN" sz="2800" b="1" u="none">
                <a:solidFill>
                  <a:srgbClr val="FF0000"/>
                </a:solidFill>
              </a:rPr>
              <a:t> </a:t>
            </a:r>
            <a:r>
              <a:rPr lang="en-US" altLang="zh-CN" sz="2400" b="1" u="none">
                <a:solidFill>
                  <a:srgbClr val="FF0000"/>
                </a:solidFill>
              </a:rPr>
              <a:t> </a:t>
            </a:r>
            <a:endParaRPr lang="zh-CN" altLang="en-US" sz="2400" b="1" u="none">
              <a:solidFill>
                <a:srgbClr val="FF0000"/>
              </a:solidFill>
            </a:endParaRP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1905000" y="3138488"/>
            <a:ext cx="1981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2800" b="1" u="none">
                <a:solidFill>
                  <a:srgbClr val="FF0000"/>
                </a:solidFill>
                <a:latin typeface="Comic Sans MS" pitchFamily="66" charset="0"/>
                <a:ea typeface="黑体" pitchFamily="49" charset="-122"/>
              </a:rPr>
              <a:t>morning</a:t>
            </a:r>
            <a:r>
              <a:rPr lang="en-US" altLang="zh-CN" sz="2800" b="1" u="none">
                <a:solidFill>
                  <a:srgbClr val="FF0000"/>
                </a:solidFill>
              </a:rPr>
              <a:t> </a:t>
            </a:r>
            <a:r>
              <a:rPr lang="en-US" altLang="zh-CN" sz="2400" b="1" u="none">
                <a:solidFill>
                  <a:srgbClr val="FF0000"/>
                </a:solidFill>
              </a:rPr>
              <a:t> </a:t>
            </a:r>
            <a:endParaRPr lang="zh-CN" altLang="en-US" sz="2400" b="1" u="none">
              <a:solidFill>
                <a:srgbClr val="FF0000"/>
              </a:solidFill>
            </a:endParaRP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5029200" y="2452688"/>
            <a:ext cx="1143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2800" b="1" u="none">
                <a:solidFill>
                  <a:srgbClr val="FF0000"/>
                </a:solidFill>
                <a:latin typeface="Comic Sans MS" pitchFamily="66" charset="0"/>
                <a:ea typeface="黑体" pitchFamily="49" charset="-122"/>
              </a:rPr>
              <a:t>trunk</a:t>
            </a:r>
            <a:r>
              <a:rPr lang="en-US" altLang="zh-CN" sz="2800" b="1" u="none">
                <a:solidFill>
                  <a:srgbClr val="FF0000"/>
                </a:solidFill>
              </a:rPr>
              <a:t> </a:t>
            </a:r>
            <a:r>
              <a:rPr lang="en-US" altLang="zh-CN" sz="2400" b="1" u="none">
                <a:solidFill>
                  <a:srgbClr val="FF0000"/>
                </a:solidFill>
              </a:rPr>
              <a:t> </a:t>
            </a:r>
            <a:endParaRPr lang="zh-CN" altLang="en-US" sz="2400" b="1" u="none">
              <a:solidFill>
                <a:srgbClr val="FF0000"/>
              </a:solidFill>
            </a:endParaRP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6400800" y="2438400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2800" b="1" u="none">
                <a:solidFill>
                  <a:srgbClr val="FF0000"/>
                </a:solidFill>
                <a:latin typeface="Comic Sans MS" pitchFamily="66" charset="0"/>
                <a:ea typeface="黑体" pitchFamily="49" charset="-122"/>
              </a:rPr>
              <a:t>think</a:t>
            </a:r>
            <a:r>
              <a:rPr lang="en-US" altLang="zh-CN" sz="2800" b="1" u="none">
                <a:solidFill>
                  <a:srgbClr val="FF0000"/>
                </a:solidFill>
              </a:rPr>
              <a:t> </a:t>
            </a:r>
            <a:r>
              <a:rPr lang="en-US" altLang="zh-CN" sz="2400" b="1" u="none">
                <a:solidFill>
                  <a:srgbClr val="FF0000"/>
                </a:solidFill>
              </a:rPr>
              <a:t> </a:t>
            </a:r>
            <a:endParaRPr lang="zh-CN" altLang="en-US" sz="2400" b="1" u="none">
              <a:solidFill>
                <a:srgbClr val="FF0000"/>
              </a:solidFill>
            </a:endParaRP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7772400" y="2438400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2800" b="1" u="none">
                <a:solidFill>
                  <a:srgbClr val="FF0000"/>
                </a:solidFill>
                <a:latin typeface="Comic Sans MS" pitchFamily="66" charset="0"/>
                <a:ea typeface="黑体" pitchFamily="49" charset="-122"/>
              </a:rPr>
              <a:t>drink</a:t>
            </a:r>
            <a:r>
              <a:rPr lang="en-US" altLang="zh-CN" sz="2800" b="1" u="none">
                <a:solidFill>
                  <a:srgbClr val="FF0000"/>
                </a:solidFill>
              </a:rPr>
              <a:t> </a:t>
            </a:r>
            <a:r>
              <a:rPr lang="en-US" altLang="zh-CN" sz="2400" b="1" u="none">
                <a:solidFill>
                  <a:srgbClr val="FF0000"/>
                </a:solidFill>
              </a:rPr>
              <a:t> </a:t>
            </a:r>
            <a:endParaRPr lang="zh-CN" altLang="en-US" sz="2400" b="1" u="none">
              <a:solidFill>
                <a:srgbClr val="FF0000"/>
              </a:solidFill>
            </a:endParaRP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5029200" y="3200400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2800" b="1" u="none">
                <a:solidFill>
                  <a:srgbClr val="FF0000"/>
                </a:solidFill>
                <a:latin typeface="Comic Sans MS" pitchFamily="66" charset="0"/>
                <a:ea typeface="黑体" pitchFamily="49" charset="-122"/>
              </a:rPr>
              <a:t>pink</a:t>
            </a:r>
            <a:r>
              <a:rPr lang="en-US" altLang="zh-CN" sz="2800" b="1" u="none">
                <a:solidFill>
                  <a:srgbClr val="FF0000"/>
                </a:solidFill>
              </a:rPr>
              <a:t> </a:t>
            </a:r>
            <a:r>
              <a:rPr lang="en-US" altLang="zh-CN" sz="2400" b="1" u="none">
                <a:solidFill>
                  <a:srgbClr val="FF0000"/>
                </a:solidFill>
              </a:rPr>
              <a:t> </a:t>
            </a:r>
            <a:endParaRPr lang="zh-CN" altLang="en-US" sz="2400" b="1" u="none">
              <a:solidFill>
                <a:srgbClr val="FF0000"/>
              </a:solidFill>
            </a:endParaRPr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7772400" y="3186113"/>
            <a:ext cx="1143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2800" b="1" u="none">
                <a:solidFill>
                  <a:srgbClr val="FF0000"/>
                </a:solidFill>
                <a:latin typeface="Comic Sans MS" pitchFamily="66" charset="0"/>
                <a:ea typeface="黑体" pitchFamily="49" charset="-122"/>
              </a:rPr>
              <a:t>bank</a:t>
            </a:r>
            <a:r>
              <a:rPr lang="en-US" altLang="zh-CN" sz="2800" b="1" u="none">
                <a:solidFill>
                  <a:srgbClr val="FF0000"/>
                </a:solidFill>
              </a:rPr>
              <a:t> </a:t>
            </a:r>
            <a:r>
              <a:rPr lang="en-US" altLang="zh-CN" sz="2400" b="1" u="none">
                <a:solidFill>
                  <a:srgbClr val="FF0000"/>
                </a:solidFill>
              </a:rPr>
              <a:t> </a:t>
            </a:r>
            <a:endParaRPr lang="zh-CN" altLang="en-US" sz="2400" b="1" u="none">
              <a:solidFill>
                <a:srgbClr val="FF0000"/>
              </a:solidFill>
            </a:endParaRP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6477000" y="3200400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2800" b="1" u="none">
                <a:solidFill>
                  <a:srgbClr val="FF0000"/>
                </a:solidFill>
                <a:latin typeface="Comic Sans MS" pitchFamily="66" charset="0"/>
                <a:ea typeface="黑体" pitchFamily="49" charset="-122"/>
              </a:rPr>
              <a:t>thank</a:t>
            </a:r>
            <a:r>
              <a:rPr lang="en-US" altLang="zh-CN" sz="2800" b="1" u="none">
                <a:solidFill>
                  <a:srgbClr val="FF0000"/>
                </a:solidFill>
              </a:rPr>
              <a:t> </a:t>
            </a:r>
            <a:r>
              <a:rPr lang="en-US" altLang="zh-CN" sz="2400" b="1" u="none">
                <a:solidFill>
                  <a:srgbClr val="FF0000"/>
                </a:solidFill>
              </a:rPr>
              <a:t> </a:t>
            </a:r>
            <a:endParaRPr lang="zh-CN" altLang="en-US" sz="2400" b="1" u="none">
              <a:solidFill>
                <a:srgbClr val="FF0000"/>
              </a:solidFill>
            </a:endParaRPr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457200" y="3810000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2800" b="1" u="none">
                <a:solidFill>
                  <a:srgbClr val="FF0000"/>
                </a:solidFill>
                <a:latin typeface="Comic Sans MS" pitchFamily="66" charset="0"/>
                <a:ea typeface="黑体" pitchFamily="49" charset="-122"/>
              </a:rPr>
              <a:t>long</a:t>
            </a:r>
            <a:r>
              <a:rPr lang="en-US" altLang="zh-CN" sz="2800" b="1" u="none">
                <a:solidFill>
                  <a:srgbClr val="FF0000"/>
                </a:solidFill>
              </a:rPr>
              <a:t> </a:t>
            </a:r>
            <a:r>
              <a:rPr lang="en-US" altLang="zh-CN" sz="2400" b="1" u="none">
                <a:solidFill>
                  <a:srgbClr val="FF0000"/>
                </a:solidFill>
              </a:rPr>
              <a:t> </a:t>
            </a:r>
            <a:endParaRPr lang="zh-CN" altLang="en-US" sz="2400" b="1" u="none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0" grpId="0"/>
      <p:bldP spid="21511" grpId="0"/>
      <p:bldP spid="21512" grpId="0"/>
      <p:bldP spid="21513" grpId="0"/>
      <p:bldP spid="21514" grpId="0"/>
      <p:bldP spid="21515" grpId="0"/>
      <p:bldP spid="21516" grpId="0"/>
      <p:bldP spid="21517" grpId="0"/>
      <p:bldP spid="21518" grpId="0"/>
      <p:bldP spid="21519" grpId="0"/>
      <p:bldP spid="21520" grpId="0"/>
      <p:bldP spid="21521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329</Words>
  <Application>Microsoft Office PowerPoint</Application>
  <PresentationFormat>全屏显示(4:3)</PresentationFormat>
  <Paragraphs>123</Paragraphs>
  <Slides>18</Slides>
  <Notes>0</Notes>
  <HiddenSlides>0</HiddenSlides>
  <MMClips>8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19" baseType="lpstr">
      <vt:lpstr>Office 主题</vt:lpstr>
      <vt:lpstr>幻灯片 1</vt:lpstr>
      <vt:lpstr>幻灯片 2</vt:lpstr>
      <vt:lpstr>Let’s   chant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Play  a  game</vt:lpstr>
      <vt:lpstr>幻灯片 14</vt:lpstr>
      <vt:lpstr>幻灯片 15</vt:lpstr>
      <vt:lpstr>幻灯片 16</vt:lpstr>
      <vt:lpstr>幻灯片 17</vt:lpstr>
      <vt:lpstr>Homework</vt:lpstr>
    </vt:vector>
  </TitlesOfParts>
  <Company>china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User</dc:creator>
  <cp:lastModifiedBy>User</cp:lastModifiedBy>
  <cp:revision>33</cp:revision>
  <dcterms:created xsi:type="dcterms:W3CDTF">2017-05-12T06:25:45Z</dcterms:created>
  <dcterms:modified xsi:type="dcterms:W3CDTF">2017-05-15T07:45:05Z</dcterms:modified>
</cp:coreProperties>
</file>